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689" r:id="rId2"/>
    <p:sldId id="683" r:id="rId3"/>
    <p:sldId id="685" r:id="rId4"/>
    <p:sldId id="677" r:id="rId5"/>
    <p:sldId id="679" r:id="rId6"/>
    <p:sldId id="687" r:id="rId7"/>
    <p:sldId id="686" r:id="rId8"/>
    <p:sldId id="688" r:id="rId9"/>
    <p:sldId id="67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18C"/>
    <a:srgbClr val="F1F6FC"/>
    <a:srgbClr val="DBDBDB"/>
    <a:srgbClr val="F0F6FC"/>
    <a:srgbClr val="DFF2FC"/>
    <a:srgbClr val="2D324D"/>
    <a:srgbClr val="E22036"/>
    <a:srgbClr val="FBAF41"/>
    <a:srgbClr val="31A2DA"/>
    <a:srgbClr val="EE41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714" autoAdjust="0"/>
  </p:normalViewPr>
  <p:slideViewPr>
    <p:cSldViewPr snapToGrid="0">
      <p:cViewPr varScale="1">
        <p:scale>
          <a:sx n="66" d="100"/>
          <a:sy n="66" d="100"/>
        </p:scale>
        <p:origin x="597"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bitsom-my.sharepoint.com/personal/vedang_poddar2026_bitsom_edu_in/Documents/target-dashboard.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513099786703143E-2"/>
          <c:y val="2.7577221649204713E-2"/>
          <c:w val="0.9782303503199451"/>
          <c:h val="0.64553933011237175"/>
        </c:manualLayout>
      </c:layout>
      <c:barChart>
        <c:barDir val="col"/>
        <c:grouping val="clustered"/>
        <c:varyColors val="0"/>
        <c:ser>
          <c:idx val="0"/>
          <c:order val="0"/>
          <c:tx>
            <c:strRef>
              <c:f>Sheet1!$B$1</c:f>
              <c:strCache>
                <c:ptCount val="1"/>
                <c:pt idx="0">
                  <c:v>Social Expenditure</c:v>
                </c:pt>
              </c:strCache>
            </c:strRef>
          </c:tx>
          <c:spPr>
            <a:solidFill>
              <a:srgbClr val="22418C"/>
            </a:solidFill>
            <a:ln>
              <a:no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36228353911651789"/>
                      <c:h val="0.20489875685359099"/>
                    </c:manualLayout>
                  </c15:layout>
                </c:ext>
                <c:ext xmlns:c16="http://schemas.microsoft.com/office/drawing/2014/chart" uri="{C3380CC4-5D6E-409C-BE32-E72D297353CC}">
                  <c16:uniqueId val="{00000003-7DF8-4A70-B363-53B5E752F037}"/>
                </c:ext>
              </c:extLst>
            </c:dLbl>
            <c:dLbl>
              <c:idx val="1"/>
              <c:layout>
                <c:manualLayout>
                  <c:x val="0"/>
                  <c:y val="2.7577221649204727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32410780147679363"/>
                      <c:h val="0.17732153520438629"/>
                    </c:manualLayout>
                  </c15:layout>
                </c:ext>
                <c:ext xmlns:c16="http://schemas.microsoft.com/office/drawing/2014/chart" uri="{C3380CC4-5D6E-409C-BE32-E72D297353CC}">
                  <c16:uniqueId val="{00000004-7DF8-4A70-B363-53B5E752F037}"/>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FY 21-22</c:v>
                </c:pt>
                <c:pt idx="1">
                  <c:v>FY 22-23</c:v>
                </c:pt>
              </c:strCache>
            </c:strRef>
          </c:cat>
          <c:val>
            <c:numRef>
              <c:f>Sheet1!$B$2:$B$3</c:f>
              <c:numCache>
                <c:formatCode>"₹"\ #,##0.0"Cr"</c:formatCode>
                <c:ptCount val="2"/>
                <c:pt idx="0">
                  <c:v>90.6</c:v>
                </c:pt>
                <c:pt idx="1">
                  <c:v>76</c:v>
                </c:pt>
              </c:numCache>
            </c:numRef>
          </c:val>
          <c:extLst>
            <c:ext xmlns:c16="http://schemas.microsoft.com/office/drawing/2014/chart" uri="{C3380CC4-5D6E-409C-BE32-E72D297353CC}">
              <c16:uniqueId val="{00000000-7DF8-4A70-B363-53B5E752F037}"/>
            </c:ext>
          </c:extLst>
        </c:ser>
        <c:dLbls>
          <c:showLegendKey val="0"/>
          <c:showVal val="0"/>
          <c:showCatName val="0"/>
          <c:showSerName val="0"/>
          <c:showPercent val="0"/>
          <c:showBubbleSize val="0"/>
        </c:dLbls>
        <c:gapWidth val="365"/>
        <c:overlap val="-27"/>
        <c:axId val="1969276351"/>
        <c:axId val="1969275871"/>
      </c:barChart>
      <c:catAx>
        <c:axId val="1969276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100" b="0" i="0" u="none" strike="noStrike" kern="1200" baseline="0">
                <a:solidFill>
                  <a:schemeClr val="tx1"/>
                </a:solidFill>
                <a:latin typeface="+mn-lt"/>
                <a:ea typeface="+mn-ea"/>
                <a:cs typeface="+mn-cs"/>
              </a:defRPr>
            </a:pPr>
            <a:endParaRPr lang="en-US"/>
          </a:p>
        </c:txPr>
        <c:crossAx val="1969275871"/>
        <c:crosses val="autoZero"/>
        <c:auto val="1"/>
        <c:lblAlgn val="ctr"/>
        <c:lblOffset val="100"/>
        <c:noMultiLvlLbl val="0"/>
      </c:catAx>
      <c:valAx>
        <c:axId val="1969275871"/>
        <c:scaling>
          <c:orientation val="minMax"/>
          <c:max val="125"/>
        </c:scaling>
        <c:delete val="1"/>
        <c:axPos val="l"/>
        <c:numFmt formatCode="&quot;₹&quot;\ #,##0.0&quot;Cr&quot;" sourceLinked="1"/>
        <c:majorTickMark val="out"/>
        <c:minorTickMark val="none"/>
        <c:tickLblPos val="nextTo"/>
        <c:crossAx val="1969276351"/>
        <c:crosses val="autoZero"/>
        <c:crossBetween val="between"/>
        <c:majorUnit val="2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Sheet2!$B$8</c:f>
              <c:strCache>
                <c:ptCount val="1"/>
                <c:pt idx="0">
                  <c:v>Global warming potential (GWP)</c:v>
                </c:pt>
              </c:strCache>
            </c:strRef>
          </c:tx>
          <c:spPr>
            <a:solidFill>
              <a:srgbClr val="233F8C"/>
            </a:solidFill>
            <a:ln>
              <a:noFill/>
            </a:ln>
            <a:effectLst/>
          </c:spPr>
          <c:invertIfNegative val="1"/>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Sheet2!$C$7:$F$7</c:f>
              <c:strCache>
                <c:ptCount val="4"/>
                <c:pt idx="0">
                  <c:v>HFA-227ea</c:v>
                </c:pt>
                <c:pt idx="1">
                  <c:v>HFA-134a</c:v>
                </c:pt>
                <c:pt idx="2">
                  <c:v>HFA-152a</c:v>
                </c:pt>
                <c:pt idx="3">
                  <c:v>HFO-1234ze</c:v>
                </c:pt>
              </c:strCache>
            </c:strRef>
          </c:cat>
          <c:val>
            <c:numRef>
              <c:f>Sheet2!$C$8:$F$8</c:f>
              <c:numCache>
                <c:formatCode>#,##0_);\(#,##0\);\-\ </c:formatCode>
                <c:ptCount val="4"/>
                <c:pt idx="0">
                  <c:v>3220</c:v>
                </c:pt>
                <c:pt idx="1">
                  <c:v>1430</c:v>
                </c:pt>
                <c:pt idx="2">
                  <c:v>124</c:v>
                </c:pt>
                <c:pt idx="3">
                  <c:v>1</c:v>
                </c:pt>
              </c:numCache>
            </c:numRef>
          </c:val>
          <c:extLst>
            <c:ext xmlns:c14="http://schemas.microsoft.com/office/drawing/2007/8/2/chart" uri="{6F2FDCE9-48DA-4B69-8628-5D25D57E5C99}">
              <c14:invertSolidFillFmt>
                <c14:spPr xmlns:c14="http://schemas.microsoft.com/office/drawing/2007/8/2/chart">
                  <a:solidFill>
                    <a:srgbClr val="FFFFFF"/>
                  </a:solidFill>
                  <a:ln>
                    <a:noFill/>
                  </a:ln>
                  <a:effectLst/>
                </c14:spPr>
              </c14:invertSolidFillFmt>
            </c:ext>
            <c:ext xmlns:c16="http://schemas.microsoft.com/office/drawing/2014/chart" uri="{C3380CC4-5D6E-409C-BE32-E72D297353CC}">
              <c16:uniqueId val="{00000000-95C4-4972-8C33-B126B1768459}"/>
            </c:ext>
          </c:extLst>
        </c:ser>
        <c:dLbls>
          <c:showLegendKey val="0"/>
          <c:showVal val="0"/>
          <c:showCatName val="0"/>
          <c:showSerName val="0"/>
          <c:showPercent val="0"/>
          <c:showBubbleSize val="0"/>
        </c:dLbls>
        <c:gapWidth val="95"/>
        <c:overlap val="-63"/>
        <c:axId val="1594447872"/>
        <c:axId val="311238032"/>
      </c:barChart>
      <c:catAx>
        <c:axId val="159444787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311238032"/>
        <c:crosses val="autoZero"/>
        <c:auto val="1"/>
        <c:lblAlgn val="ctr"/>
        <c:lblOffset val="100"/>
        <c:noMultiLvlLbl val="0"/>
      </c:catAx>
      <c:valAx>
        <c:axId val="311238032"/>
        <c:scaling>
          <c:orientation val="minMax"/>
        </c:scaling>
        <c:delete val="1"/>
        <c:axPos val="l"/>
        <c:numFmt formatCode="#,##0_);\(#,##0\);\-\ " sourceLinked="1"/>
        <c:majorTickMark val="none"/>
        <c:minorTickMark val="none"/>
        <c:tickLblPos val="nextTo"/>
        <c:crossAx val="1594447872"/>
        <c:crosses val="autoZero"/>
        <c:crossBetween val="between"/>
      </c:valAx>
      <c:spPr>
        <a:noFill/>
        <a:ln>
          <a:noFill/>
        </a:ln>
        <a:effectLst/>
      </c:spPr>
    </c:plotArea>
    <c:plotVisOnly val="1"/>
    <c:dispBlanksAs val="gap"/>
    <c:showDLblsOverMax val="0"/>
  </c:chart>
  <c:spPr>
    <a:noFill/>
    <a:ln w="9525" cap="flat" cmpd="sng" algn="ctr">
      <a:noFill/>
      <a:round/>
    </a:ln>
    <a:effectLst>
      <a:softEdge rad="38100"/>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157BBD-8CED-4FAC-93E3-732ACA6559FA}" type="datetimeFigureOut">
              <a:rPr lang="en-IN" smtClean="0"/>
              <a:t>01-12-2025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09F971-1B9B-476B-B57E-A8D00A9AD916}" type="slidenum">
              <a:rPr lang="en-IN" smtClean="0"/>
              <a:t>‹#›</a:t>
            </a:fld>
            <a:endParaRPr lang="en-IN"/>
          </a:p>
        </p:txBody>
      </p:sp>
    </p:spTree>
    <p:extLst>
      <p:ext uri="{BB962C8B-B14F-4D97-AF65-F5344CB8AC3E}">
        <p14:creationId xmlns:p14="http://schemas.microsoft.com/office/powerpoint/2010/main" val="2755922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r>
              <a:rPr lang="en-US" sz="1800" b="0" i="0">
                <a:solidFill>
                  <a:srgbClr val="000000"/>
                </a:solidFill>
                <a:effectLst/>
                <a:latin typeface="Aptos" panose="020B0004020202020204" pitchFamily="34" charset="0"/>
              </a:rPr>
              <a:t>Hello everyone and thank you for allowing us to present today. I’m Asmita, and this is Vedang. We’re first-year MBA students at BITS School of Management, Mumbai.  </a:t>
            </a:r>
          </a:p>
          <a:p>
            <a:pPr algn="just" rtl="0" fontAlgn="base"/>
            <a:endParaRPr lang="en-US" b="0" i="0">
              <a:solidFill>
                <a:srgbClr val="000000"/>
              </a:solidFill>
              <a:effectLst/>
              <a:latin typeface="Segoe UI" panose="020B0502040204020203" pitchFamily="34" charset="0"/>
            </a:endParaRPr>
          </a:p>
          <a:p>
            <a:pPr algn="just" rtl="0" fontAlgn="base"/>
            <a:r>
              <a:rPr lang="en-US" sz="1800" b="0" i="0">
                <a:solidFill>
                  <a:srgbClr val="000000"/>
                </a:solidFill>
                <a:effectLst/>
                <a:latin typeface="Aptos" panose="020B0004020202020204" pitchFamily="34" charset="0"/>
              </a:rPr>
              <a:t>We’re here to take you through the ESG landscape of global pharmaceutical companies and assess Cipla’s current position and We look forward to proposing a strategic initiative that could enhance Cipla's growth and long-term sustainability. </a:t>
            </a:r>
          </a:p>
          <a:p>
            <a:pPr algn="just" rtl="0" fontAlgn="base"/>
            <a:endParaRPr lang="en-US" b="0" i="0">
              <a:solidFill>
                <a:srgbClr val="000000"/>
              </a:solidFill>
              <a:effectLst/>
              <a:latin typeface="Segoe UI" panose="020B0502040204020203" pitchFamily="34" charset="0"/>
            </a:endParaRPr>
          </a:p>
          <a:p>
            <a:pPr algn="just" rtl="0" fontAlgn="base"/>
            <a:r>
              <a:rPr lang="en-US" sz="1800" b="0" i="0">
                <a:solidFill>
                  <a:srgbClr val="000000"/>
                </a:solidFill>
                <a:effectLst/>
                <a:latin typeface="Aptos" panose="020B0004020202020204" pitchFamily="34" charset="0"/>
              </a:rPr>
              <a:t>So, without further ado, let’s delve into the ESG pillars, starting with the environmental aspect. We compared Cipla with its domestic and global competitors on crucial factors such as renewable energy mix, water management, and waste management. These are the primary areas where most companies are concentrating their efforts. The three key takeaways from this benchmarking include:   </a:t>
            </a:r>
          </a:p>
          <a:p>
            <a:pPr algn="just" rtl="0" fontAlgn="base"/>
            <a:endParaRPr lang="en-US" b="0" i="0">
              <a:solidFill>
                <a:srgbClr val="000000"/>
              </a:solidFill>
              <a:effectLst/>
              <a:latin typeface="Segoe UI" panose="020B0502040204020203" pitchFamily="34" charset="0"/>
            </a:endParaRPr>
          </a:p>
          <a:p>
            <a:pPr algn="just" rtl="0" fontAlgn="base">
              <a:buFont typeface="+mj-lt"/>
              <a:buAutoNum type="arabicPeriod"/>
            </a:pPr>
            <a:r>
              <a:rPr lang="en-US" sz="1800" b="0" i="0">
                <a:solidFill>
                  <a:srgbClr val="000000"/>
                </a:solidFill>
                <a:effectLst/>
                <a:latin typeface="Aptos" panose="020B0004020202020204" pitchFamily="34" charset="0"/>
              </a:rPr>
              <a:t>Our renewable energy mix stands at 29%, which is significantly lower than our competitors. To increase this, We can adopt a similar approach as Dr. Reddy’s which recently acquired a stake in O2 Renewables to secure direct control over green power, rather than relying entirely on external sources </a:t>
            </a:r>
          </a:p>
          <a:p>
            <a:pPr algn="just" rtl="0" fontAlgn="base">
              <a:buFont typeface="+mj-lt"/>
              <a:buAutoNum type="arabicPeriod" startAt="2"/>
            </a:pPr>
            <a:r>
              <a:rPr lang="en-US" sz="1800" b="0" i="0">
                <a:solidFill>
                  <a:srgbClr val="000000"/>
                </a:solidFill>
                <a:effectLst/>
                <a:latin typeface="Aptos" panose="020B0004020202020204" pitchFamily="34" charset="0"/>
              </a:rPr>
              <a:t>Another crucial finding is that, despite having similar initiatives as its domestic competitors like Sun Pharma and Lupin, Cipla treats less than 50% of its discharged water. Notably, Dr. Reddy's has also achieved water neutrality and even water positivity, two years ahead of its 2025 target </a:t>
            </a:r>
          </a:p>
          <a:p>
            <a:pPr algn="just" rtl="0" fontAlgn="base">
              <a:buFont typeface="+mj-lt"/>
              <a:buAutoNum type="arabicPeriod" startAt="3"/>
            </a:pPr>
            <a:r>
              <a:rPr lang="en-US" sz="1800" b="0" i="0">
                <a:solidFill>
                  <a:srgbClr val="000000"/>
                </a:solidFill>
                <a:effectLst/>
                <a:latin typeface="Aptos" panose="020B0004020202020204" pitchFamily="34" charset="0"/>
              </a:rPr>
              <a:t>Last but not least, Cipla outperforms its competitors when it comes to waste management. This leadership position is a significant advantage, but to maintain it, we can learn from initiatives like Sun Pharma’s environment-friendly packaging for a key product, which can be reused after each cycle.  </a:t>
            </a:r>
          </a:p>
          <a:p>
            <a:endParaRPr lang="en-IN"/>
          </a:p>
        </p:txBody>
      </p:sp>
      <p:sp>
        <p:nvSpPr>
          <p:cNvPr id="4" name="Slide Number Placeholder 3"/>
          <p:cNvSpPr>
            <a:spLocks noGrp="1"/>
          </p:cNvSpPr>
          <p:nvPr>
            <p:ph type="sldNum" sz="quarter" idx="5"/>
          </p:nvPr>
        </p:nvSpPr>
        <p:spPr/>
        <p:txBody>
          <a:bodyPr/>
          <a:lstStyle/>
          <a:p>
            <a:fld id="{9D09F971-1B9B-476B-B57E-A8D00A9AD916}" type="slidenum">
              <a:rPr lang="en-IN" smtClean="0"/>
              <a:t>2</a:t>
            </a:fld>
            <a:endParaRPr lang="en-IN"/>
          </a:p>
        </p:txBody>
      </p:sp>
    </p:spTree>
    <p:extLst>
      <p:ext uri="{BB962C8B-B14F-4D97-AF65-F5344CB8AC3E}">
        <p14:creationId xmlns:p14="http://schemas.microsoft.com/office/powerpoint/2010/main" val="3936390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r>
              <a:rPr lang="en-US" sz="1800" b="0" i="0">
                <a:solidFill>
                  <a:srgbClr val="000000"/>
                </a:solidFill>
                <a:effectLst/>
                <a:latin typeface="Aptos" panose="020B0004020202020204" pitchFamily="34" charset="0"/>
              </a:rPr>
              <a:t>Now, let’s turn to the social front. Through its philanthropic arm, the Cipla Foundation, Cipla collaborates with various credible NGOs and government agencies to implement impactful community initiatives. Among its many noteworthy efforts, one that truly sets us apart and fills us with pride is our inclusion policy regarding the LGBTQ community. According to our research, Cipla is the only company among its key competitors in India that not only includes the LGBTQ community in its workforce but also provides medical coverage for them and their partners. </a:t>
            </a:r>
          </a:p>
          <a:p>
            <a:pPr algn="just" rtl="0" fontAlgn="base"/>
            <a:endParaRPr lang="en-US" b="0" i="0">
              <a:solidFill>
                <a:srgbClr val="000000"/>
              </a:solidFill>
              <a:effectLst/>
              <a:latin typeface="Segoe UI" panose="020B0502040204020203" pitchFamily="34" charset="0"/>
            </a:endParaRPr>
          </a:p>
          <a:p>
            <a:pPr algn="just" rtl="0" fontAlgn="base"/>
            <a:r>
              <a:rPr lang="en-US" sz="1800" b="0" i="0">
                <a:solidFill>
                  <a:srgbClr val="000000"/>
                </a:solidFill>
                <a:effectLst/>
                <a:latin typeface="Aptos" panose="020B0004020202020204" pitchFamily="34" charset="0"/>
              </a:rPr>
              <a:t>However, despite a profitable performance in FY 23, Cipla’s social expenditure decreased by 16%. Although we saw a 12% increase in the last financial year, it still falls short of FY 22 levels. Investing in social initiatives is crucial, as competitors are heavily investing in this area, boosting their recognition and credibility. </a:t>
            </a:r>
          </a:p>
          <a:p>
            <a:pPr algn="just" rtl="0" fontAlgn="base"/>
            <a:endParaRPr lang="en-US" b="0" i="0">
              <a:solidFill>
                <a:srgbClr val="000000"/>
              </a:solidFill>
              <a:effectLst/>
              <a:latin typeface="Segoe UI" panose="020B0502040204020203" pitchFamily="34" charset="0"/>
            </a:endParaRPr>
          </a:p>
          <a:p>
            <a:pPr algn="just" rtl="0" fontAlgn="base"/>
            <a:r>
              <a:rPr lang="en-US" sz="1800" b="1" i="0">
                <a:solidFill>
                  <a:srgbClr val="000000"/>
                </a:solidFill>
                <a:effectLst/>
                <a:latin typeface="Aptos" panose="020B0004020202020204" pitchFamily="34" charset="0"/>
              </a:rPr>
              <a:t>Finally, turning to governance</a:t>
            </a:r>
            <a:r>
              <a:rPr lang="en-US" sz="1800" b="0" i="0">
                <a:solidFill>
                  <a:srgbClr val="000000"/>
                </a:solidFill>
                <a:effectLst/>
                <a:latin typeface="Aptos" panose="020B0004020202020204" pitchFamily="34" charset="0"/>
              </a:rPr>
              <a:t>, we have identified a notable practice. In contrast to Indian pharma companies, global players like Pfizer, AstraZeneca, and GSK have appointed Chief Sustainability Officers (CSOs) or similar roles at the board level to cultivate a strong sustainability culture throughout their organizations. </a:t>
            </a:r>
          </a:p>
          <a:p>
            <a:pPr algn="just" rtl="0" fontAlgn="base"/>
            <a:endParaRPr lang="en-US" sz="1800" b="0" i="0">
              <a:solidFill>
                <a:srgbClr val="000000"/>
              </a:solidFill>
              <a:effectLst/>
              <a:latin typeface="Aptos" panose="020B0004020202020204" pitchFamily="34" charset="0"/>
            </a:endParaRPr>
          </a:p>
          <a:p>
            <a:pPr algn="just" rtl="0" fontAlgn="base"/>
            <a:r>
              <a:rPr lang="en-US" sz="1800" b="0" i="0">
                <a:solidFill>
                  <a:srgbClr val="000000"/>
                </a:solidFill>
                <a:effectLst/>
                <a:latin typeface="Aptos" panose="020B0004020202020204" pitchFamily="34" charset="0"/>
              </a:rPr>
              <a:t>According to Deloitte, to capitalize on opportunities in environmental sustainability and ensure it remains a priority in every business decision, it is crucial to appoint dedicated leaders who can recognize risks and make bold decisions around sustainability.  </a:t>
            </a:r>
            <a:endParaRPr lang="en-US" b="0" i="0">
              <a:solidFill>
                <a:srgbClr val="000000"/>
              </a:solidFill>
              <a:effectLst/>
              <a:latin typeface="Segoe UI" panose="020B0502040204020203" pitchFamily="34" charset="0"/>
            </a:endParaRPr>
          </a:p>
          <a:p>
            <a:pPr algn="just" rtl="0" fontAlgn="base"/>
            <a:r>
              <a:rPr lang="en-US" sz="1800" b="0" i="0">
                <a:solidFill>
                  <a:srgbClr val="000000"/>
                </a:solidFill>
                <a:effectLst/>
                <a:latin typeface="Aptos" panose="020B0004020202020204" pitchFamily="34" charset="0"/>
              </a:rPr>
              <a:t>These leaders are crucial for forming the partnerships necessary to address Scope 3 emissions, which are particularly challenging due to complex supply chains. </a:t>
            </a:r>
          </a:p>
          <a:p>
            <a:pPr algn="just" rtl="0" fontAlgn="base"/>
            <a:endParaRPr lang="en-US" sz="1800" b="0" i="0">
              <a:solidFill>
                <a:srgbClr val="000000"/>
              </a:solidFill>
              <a:effectLst/>
              <a:latin typeface="Aptos" panose="020B0004020202020204" pitchFamily="34" charset="0"/>
            </a:endParaRPr>
          </a:p>
          <a:p>
            <a:pPr algn="just" rtl="0" fontAlgn="base"/>
            <a:r>
              <a:rPr lang="en-US" sz="1800" b="0" i="0">
                <a:solidFill>
                  <a:srgbClr val="000000"/>
                </a:solidFill>
                <a:effectLst/>
                <a:latin typeface="Aptos" panose="020B0004020202020204" pitchFamily="34" charset="0"/>
              </a:rPr>
              <a:t>The recent Energize Program underscores the importance of such collaboration. In this initiative, 20 leading pharmaceutical companies have come together to decarbonize the pharmaceutical value chain. Committing to work with sustainability-focused suppliers, they are taking a significant step forward in tackling Scope 3 emissions. </a:t>
            </a:r>
            <a:endParaRPr lang="en-US" b="0" i="0">
              <a:solidFill>
                <a:srgbClr val="000000"/>
              </a:solidFill>
              <a:effectLst/>
              <a:latin typeface="Segoe UI" panose="020B0502040204020203" pitchFamily="34" charset="0"/>
            </a:endParaRPr>
          </a:p>
          <a:p>
            <a:pPr algn="just" rtl="0" fontAlgn="base"/>
            <a:r>
              <a:rPr lang="en-US" sz="1800" b="0" i="0">
                <a:solidFill>
                  <a:srgbClr val="000000"/>
                </a:solidFill>
                <a:effectLst/>
                <a:latin typeface="Aptos" panose="020B0004020202020204" pitchFamily="34" charset="0"/>
              </a:rPr>
              <a:t>Talking about suppliers and Scope 3 emissions, Dr. Reddy's, has set an ambitious target for 2030. They aim to ensure that 100% of their suppliers comply with their chosen ESG framework. </a:t>
            </a:r>
            <a:endParaRPr lang="en-US" b="0" i="0">
              <a:solidFill>
                <a:srgbClr val="000000"/>
              </a:solidFill>
              <a:effectLst/>
              <a:latin typeface="Segoe UI" panose="020B0502040204020203" pitchFamily="34" charset="0"/>
            </a:endParaRPr>
          </a:p>
          <a:p>
            <a:endParaRPr lang="en-IN"/>
          </a:p>
        </p:txBody>
      </p:sp>
      <p:sp>
        <p:nvSpPr>
          <p:cNvPr id="4" name="Slide Number Placeholder 3"/>
          <p:cNvSpPr>
            <a:spLocks noGrp="1"/>
          </p:cNvSpPr>
          <p:nvPr>
            <p:ph type="sldNum" sz="quarter" idx="5"/>
          </p:nvPr>
        </p:nvSpPr>
        <p:spPr/>
        <p:txBody>
          <a:bodyPr/>
          <a:lstStyle/>
          <a:p>
            <a:fld id="{9D09F971-1B9B-476B-B57E-A8D00A9AD916}" type="slidenum">
              <a:rPr lang="en-IN" smtClean="0"/>
              <a:t>3</a:t>
            </a:fld>
            <a:endParaRPr lang="en-IN"/>
          </a:p>
        </p:txBody>
      </p:sp>
    </p:spTree>
    <p:extLst>
      <p:ext uri="{BB962C8B-B14F-4D97-AF65-F5344CB8AC3E}">
        <p14:creationId xmlns:p14="http://schemas.microsoft.com/office/powerpoint/2010/main" val="1196431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333333"/>
                </a:solidFill>
                <a:effectLst/>
                <a:latin typeface="Roboto" panose="02000000000000000000" pitchFamily="2" charset="0"/>
              </a:rPr>
              <a:t>Our primary proposal under the environmental vertical of ESG is a shift to green propellants which would decrease the scope 3 emissions by a huge margin. Lets break this down by first looking at how big is this problem and some context on the new regulations which are forcing this shift. </a:t>
            </a:r>
          </a:p>
          <a:p>
            <a:endParaRPr lang="en-US" b="0" i="0">
              <a:solidFill>
                <a:srgbClr val="333333"/>
              </a:solidFill>
              <a:effectLst/>
              <a:latin typeface="Roboto" panose="02000000000000000000" pitchFamily="2" charset="0"/>
            </a:endParaRPr>
          </a:p>
          <a:p>
            <a:r>
              <a:rPr lang="en-US" b="0" i="0">
                <a:solidFill>
                  <a:srgbClr val="333333"/>
                </a:solidFill>
                <a:effectLst/>
                <a:latin typeface="Roboto" panose="02000000000000000000" pitchFamily="2" charset="0"/>
              </a:rPr>
              <a:t>More than 700mn patients are affected by COPD and Asthma and GSK reported more than 50% of their scope 3 emissions result from the release of propellants during use – Even Cipla’s AR stated that propellants make up the largest share of scope 1- and scope 3 emissions.</a:t>
            </a:r>
          </a:p>
          <a:p>
            <a:endParaRPr lang="en-US" b="0" i="0">
              <a:solidFill>
                <a:srgbClr val="333333"/>
              </a:solidFill>
              <a:effectLst/>
              <a:latin typeface="Roboto" panose="02000000000000000000" pitchFamily="2" charset="0"/>
            </a:endParaRPr>
          </a:p>
          <a:p>
            <a:r>
              <a:rPr lang="en-US" b="0" i="0">
                <a:solidFill>
                  <a:srgbClr val="333333"/>
                </a:solidFill>
                <a:effectLst/>
                <a:latin typeface="Roboto" panose="02000000000000000000" pitchFamily="2" charset="0"/>
              </a:rPr>
              <a:t>Coming to the regulatory backdrop, the first transition of inhaler propellants happened in 1987 under the Montreal protocol and the entire world shifted from CFCs to HFCs to tackle ozone depletion. The issue of high global warming potential persisted even after this shift to HFCs and in 2016, signatories to the Kigali Amendment of </a:t>
            </a:r>
            <a:r>
              <a:rPr lang="en-US" b="0" i="0" err="1">
                <a:solidFill>
                  <a:srgbClr val="333333"/>
                </a:solidFill>
                <a:effectLst/>
                <a:latin typeface="Roboto" panose="02000000000000000000" pitchFamily="2" charset="0"/>
              </a:rPr>
              <a:t>montreal</a:t>
            </a:r>
            <a:r>
              <a:rPr lang="en-US" b="0" i="0">
                <a:solidFill>
                  <a:srgbClr val="333333"/>
                </a:solidFill>
                <a:effectLst/>
                <a:latin typeface="Roboto" panose="02000000000000000000" pitchFamily="2" charset="0"/>
              </a:rPr>
              <a:t> protocol </a:t>
            </a:r>
            <a:r>
              <a:rPr lang="en-US" b="0" i="0">
                <a:solidFill>
                  <a:srgbClr val="1B1B1B"/>
                </a:solidFill>
                <a:effectLst/>
                <a:latin typeface="Source Sans Pro Web"/>
              </a:rPr>
              <a:t>committed to cut the consumption of HFCs by more than 80 percent over the next 30 years. As a result of these restrictions, even the manufacturing cost of inhalers using old propellants is expected to increase by 3-4x</a:t>
            </a:r>
          </a:p>
          <a:p>
            <a:endParaRPr lang="en-US" b="0" i="0">
              <a:solidFill>
                <a:srgbClr val="1B1B1B"/>
              </a:solidFill>
              <a:effectLst/>
              <a:latin typeface="Source Sans Pro Web"/>
            </a:endParaRPr>
          </a:p>
          <a:p>
            <a:r>
              <a:rPr lang="en-US" b="0" i="0">
                <a:solidFill>
                  <a:srgbClr val="1B1B1B"/>
                </a:solidFill>
                <a:effectLst/>
                <a:latin typeface="Source Sans Pro Web"/>
              </a:rPr>
              <a:t>Accordingly, multiple partnerships were announced to start formulating a composition which supported new green propellants such as HFO-1234ze and HFA-152a – Before moving to discussing these partnerships, lets look at why these gases are suitable for such a transition</a:t>
            </a:r>
          </a:p>
          <a:p>
            <a:endParaRPr lang="en-US" b="0" i="0">
              <a:solidFill>
                <a:srgbClr val="1B1B1B"/>
              </a:solidFill>
              <a:effectLst/>
              <a:latin typeface="Source Sans Pro Web"/>
            </a:endParaRPr>
          </a:p>
          <a:p>
            <a:r>
              <a:rPr lang="en-US" b="0" i="0">
                <a:solidFill>
                  <a:srgbClr val="1B1B1B"/>
                </a:solidFill>
                <a:effectLst/>
                <a:latin typeface="Source Sans Pro Web"/>
              </a:rPr>
              <a:t>Most importantly, the GWP of these gases is lower by 99% and 91% respectively. </a:t>
            </a:r>
          </a:p>
          <a:p>
            <a:endParaRPr lang="en-US" b="0" i="0">
              <a:solidFill>
                <a:srgbClr val="1B1B1B"/>
              </a:solidFill>
              <a:effectLst/>
              <a:latin typeface="Source Sans Pro Web"/>
            </a:endParaRPr>
          </a:p>
          <a:p>
            <a:r>
              <a:rPr lang="en-US" b="0" i="0">
                <a:solidFill>
                  <a:srgbClr val="1B1B1B"/>
                </a:solidFill>
                <a:effectLst/>
                <a:latin typeface="Source Sans Pro Web"/>
              </a:rPr>
              <a:t>To analyze the viability and ease of implementing such a transition, Aptar and Honeywell conducted a study and found no mechanical difference the 2 sets of propellants.</a:t>
            </a:r>
          </a:p>
          <a:p>
            <a:endParaRPr lang="en-US" b="0" i="0">
              <a:solidFill>
                <a:srgbClr val="1B1B1B"/>
              </a:solidFill>
              <a:effectLst/>
              <a:latin typeface="Source Sans Pro Web"/>
            </a:endParaRPr>
          </a:p>
          <a:p>
            <a:r>
              <a:rPr lang="en-US" b="0" i="0">
                <a:solidFill>
                  <a:srgbClr val="1B1B1B"/>
                </a:solidFill>
                <a:effectLst/>
                <a:latin typeface="Source Sans Pro Web"/>
              </a:rPr>
              <a:t>An Italian study in collaboration with </a:t>
            </a:r>
            <a:r>
              <a:rPr lang="en-US" b="0" i="0" err="1">
                <a:solidFill>
                  <a:srgbClr val="1B1B1B"/>
                </a:solidFill>
                <a:effectLst/>
                <a:latin typeface="Source Sans Pro Web"/>
              </a:rPr>
              <a:t>OzUK</a:t>
            </a:r>
            <a:r>
              <a:rPr lang="en-US" b="0" i="0">
                <a:solidFill>
                  <a:srgbClr val="1B1B1B"/>
                </a:solidFill>
                <a:effectLst/>
                <a:latin typeface="Source Sans Pro Web"/>
              </a:rPr>
              <a:t> concluded that the current devices are compatible with the new propellants</a:t>
            </a:r>
          </a:p>
          <a:p>
            <a:endParaRPr lang="en-US" b="0" i="0">
              <a:solidFill>
                <a:srgbClr val="1B1B1B"/>
              </a:solidFill>
              <a:effectLst/>
              <a:latin typeface="Source Sans Pro Web"/>
            </a:endParaRPr>
          </a:p>
          <a:p>
            <a:r>
              <a:rPr lang="en-US" b="0" i="0">
                <a:solidFill>
                  <a:srgbClr val="1B1B1B"/>
                </a:solidFill>
                <a:effectLst/>
                <a:latin typeface="Source Sans Pro Web"/>
              </a:rPr>
              <a:t>Essentially, we have established that pollution from propellants is a huge problem and to build business resilience, it is imperative to formulate a transition strategy right away!</a:t>
            </a:r>
          </a:p>
        </p:txBody>
      </p:sp>
      <p:sp>
        <p:nvSpPr>
          <p:cNvPr id="4" name="Slide Number Placeholder 3"/>
          <p:cNvSpPr>
            <a:spLocks noGrp="1"/>
          </p:cNvSpPr>
          <p:nvPr>
            <p:ph type="sldNum" sz="quarter" idx="5"/>
          </p:nvPr>
        </p:nvSpPr>
        <p:spPr/>
        <p:txBody>
          <a:bodyPr/>
          <a:lstStyle/>
          <a:p>
            <a:fld id="{9D09F971-1B9B-476B-B57E-A8D00A9AD916}" type="slidenum">
              <a:rPr lang="en-IN" smtClean="0"/>
              <a:t>4</a:t>
            </a:fld>
            <a:endParaRPr lang="en-IN"/>
          </a:p>
        </p:txBody>
      </p:sp>
    </p:spTree>
    <p:extLst>
      <p:ext uri="{BB962C8B-B14F-4D97-AF65-F5344CB8AC3E}">
        <p14:creationId xmlns:p14="http://schemas.microsoft.com/office/powerpoint/2010/main" val="3618643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a:t>We can implement the transition to NGP Propellants through leveraging our own capabilities and taking cues from the past multi-year strategic partnerships</a:t>
            </a:r>
          </a:p>
          <a:p>
            <a:pPr>
              <a:buFont typeface="Arial" panose="020B0604020202020204" pitchFamily="34" charset="0"/>
              <a:buNone/>
            </a:pPr>
            <a:r>
              <a:rPr lang="en-US" b="1"/>
              <a:t>Talking about internal core competencies:</a:t>
            </a:r>
          </a:p>
          <a:p>
            <a:pPr marL="457200" lvl="1" indent="0">
              <a:buFont typeface="Arial" panose="020B0604020202020204" pitchFamily="34" charset="0"/>
              <a:buNone/>
            </a:pPr>
            <a:r>
              <a:rPr lang="en-US"/>
              <a:t>The newly commissioned MDI line in Massachusetts and the improved continuous manufacturing process in Goa will help in de-risking key respiratory pipeline products in the U.S. and other markets</a:t>
            </a:r>
          </a:p>
          <a:p>
            <a:pPr marL="457200" lvl="1" indent="0">
              <a:buFont typeface="Arial" panose="020B0604020202020204" pitchFamily="34" charset="0"/>
              <a:buNone/>
            </a:pPr>
            <a:endParaRPr lang="en-US"/>
          </a:p>
          <a:p>
            <a:pPr marL="457200" lvl="1" indent="0">
              <a:buFont typeface="Arial" panose="020B0604020202020204" pitchFamily="34" charset="0"/>
              <a:buNone/>
            </a:pPr>
            <a:r>
              <a:rPr lang="en-US"/>
              <a:t>Upgrades to the in-house device laboratories will help in advancing the viability studies of the new propellant. </a:t>
            </a:r>
          </a:p>
          <a:p>
            <a:pPr marL="457200" lvl="1" indent="0">
              <a:buFont typeface="Arial" panose="020B0604020202020204" pitchFamily="34" charset="0"/>
              <a:buNone/>
            </a:pPr>
            <a:r>
              <a:rPr lang="en-US"/>
              <a:t>Approval in clinical trials for Inhaled Insulin opens up a huge untapped market for Cipla and we can incorporate NGPs in these inhalers as well</a:t>
            </a:r>
          </a:p>
          <a:p>
            <a:pPr marL="457200" lvl="1" indent="0">
              <a:buFont typeface="Arial" panose="020B0604020202020204" pitchFamily="34" charset="0"/>
              <a:buNone/>
            </a:pPr>
            <a:endParaRPr lang="en-US"/>
          </a:p>
          <a:p>
            <a:pPr marL="457200" lvl="1" indent="0">
              <a:buFont typeface="Arial" panose="020B0604020202020204" pitchFamily="34" charset="0"/>
              <a:buNone/>
            </a:pPr>
            <a:r>
              <a:rPr lang="en-US"/>
              <a:t>We can breakdown the partnerships on the basis of manufacturing the actual inhaler device and the sourcing the propellant used within the inhaler. </a:t>
            </a:r>
          </a:p>
          <a:p>
            <a:pPr marL="457200" lvl="1" indent="0">
              <a:buFont typeface="Arial" panose="020B0604020202020204" pitchFamily="34" charset="0"/>
              <a:buNone/>
            </a:pPr>
            <a:r>
              <a:rPr lang="en-US" b="1"/>
              <a:t>On the manufacturing side:</a:t>
            </a:r>
            <a:br>
              <a:rPr lang="en-US" b="1"/>
            </a:br>
            <a:endParaRPr lang="en-US" b="1"/>
          </a:p>
          <a:p>
            <a:pPr marL="457200" lvl="1" indent="0">
              <a:buFont typeface="Arial" panose="020B0604020202020204" pitchFamily="34" charset="0"/>
              <a:buNone/>
            </a:pPr>
            <a:r>
              <a:rPr lang="en-US" err="1"/>
              <a:t>Bespak</a:t>
            </a:r>
            <a:r>
              <a:rPr lang="en-US"/>
              <a:t> is the first CDMO to manufacture </a:t>
            </a:r>
            <a:r>
              <a:rPr lang="en-US" err="1"/>
              <a:t>pMDI</a:t>
            </a:r>
            <a:r>
              <a:rPr lang="en-US"/>
              <a:t> using NGPs and are ready to commercially fill inhalers with HFO-1234ze</a:t>
            </a:r>
          </a:p>
          <a:p>
            <a:pPr marL="457200" lvl="1" indent="0">
              <a:buFont typeface="Arial" panose="020B0604020202020204" pitchFamily="34" charset="0"/>
              <a:buNone/>
            </a:pPr>
            <a:r>
              <a:rPr lang="en-US"/>
              <a:t>They partnered with industry leaders such as DH Industries and Oz UK who were at the forefront of implementing the first transition from CFCs to HFCs as well. </a:t>
            </a:r>
          </a:p>
          <a:p>
            <a:pPr marL="457200" lvl="1" indent="0">
              <a:buFont typeface="Arial" panose="020B0604020202020204" pitchFamily="34" charset="0"/>
              <a:buNone/>
            </a:pPr>
            <a:r>
              <a:rPr lang="en-US"/>
              <a:t>Notably, in 2024, they launched high-speed filling equipment and even committed to increasing the capacity underpinning a huge pent-up demand in the market</a:t>
            </a:r>
          </a:p>
          <a:p>
            <a:pPr marL="457200" lvl="1" indent="0">
              <a:buFont typeface="Arial" panose="020B0604020202020204" pitchFamily="34" charset="0"/>
              <a:buNone/>
            </a:pPr>
            <a:r>
              <a:rPr lang="en-US" b="1"/>
              <a:t>Coming to the propellant technology</a:t>
            </a:r>
          </a:p>
          <a:p>
            <a:pPr marL="457200" lvl="1" indent="0">
              <a:buFont typeface="Arial" panose="020B0604020202020204" pitchFamily="34" charset="0"/>
              <a:buNone/>
            </a:pPr>
            <a:r>
              <a:rPr lang="en-US" b="0"/>
              <a:t>We believe Honeywell is a pioneer in advancing the development of green propellants and was the first to test the medical viability of HFO-1234ze. From announcing laboratory scale feasibility studies in 2016, it took them 4 years to prove the clinical readiness of the propellant and they partnered with AstraZeneca for this. As of July, 2024 the composition of AstraZeneca’s active ingredient and Honeywell’s Solstice Air propellant has passed phase III trials and they are hopeful launch a commercial product in 2025 by employing </a:t>
            </a:r>
            <a:r>
              <a:rPr lang="en-US" b="0" err="1"/>
              <a:t>Bespak</a:t>
            </a:r>
            <a:r>
              <a:rPr lang="en-US" b="0"/>
              <a:t> as the CDMO</a:t>
            </a:r>
          </a:p>
          <a:p>
            <a:pPr marL="457200" lvl="1" indent="0">
              <a:buFont typeface="Arial" panose="020B0604020202020204" pitchFamily="34" charset="0"/>
              <a:buNone/>
            </a:pPr>
            <a:r>
              <a:rPr lang="en-US" b="0"/>
              <a:t>Development at Koura also followed a similar timeline but the key difference is that they developed the HFA-152a gas.</a:t>
            </a:r>
            <a:endParaRPr lang="en-US"/>
          </a:p>
          <a:p>
            <a:r>
              <a:rPr lang="en-IN"/>
              <a:t>AstraZeneca is currently conducting a </a:t>
            </a:r>
            <a:r>
              <a:rPr lang="en-IN">
                <a:highlight>
                  <a:srgbClr val="FFFF00"/>
                </a:highlight>
              </a:rPr>
              <a:t>phase</a:t>
            </a:r>
            <a:r>
              <a:rPr lang="en-IN"/>
              <a:t> III trial of ~550 patients to monitor the efficacy of drugs delivered with HFA vs. HFO propellants signalling the onset of a global shift.</a:t>
            </a:r>
          </a:p>
        </p:txBody>
      </p:sp>
      <p:sp>
        <p:nvSpPr>
          <p:cNvPr id="4" name="Slide Number Placeholder 3"/>
          <p:cNvSpPr>
            <a:spLocks noGrp="1"/>
          </p:cNvSpPr>
          <p:nvPr>
            <p:ph type="sldNum" sz="quarter" idx="5"/>
          </p:nvPr>
        </p:nvSpPr>
        <p:spPr/>
        <p:txBody>
          <a:bodyPr/>
          <a:lstStyle/>
          <a:p>
            <a:fld id="{9D09F971-1B9B-476B-B57E-A8D00A9AD916}" type="slidenum">
              <a:rPr lang="en-IN" smtClean="0"/>
              <a:t>5</a:t>
            </a:fld>
            <a:endParaRPr lang="en-IN"/>
          </a:p>
        </p:txBody>
      </p:sp>
    </p:spTree>
    <p:extLst>
      <p:ext uri="{BB962C8B-B14F-4D97-AF65-F5344CB8AC3E}">
        <p14:creationId xmlns:p14="http://schemas.microsoft.com/office/powerpoint/2010/main" val="358761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Alright, now coming to the development timeline. Existing approvals and completed phase III trials would contribute in decreasing the product development cycle significantly. </a:t>
            </a:r>
          </a:p>
          <a:p>
            <a:endParaRPr lang="en-IN" dirty="0"/>
          </a:p>
          <a:p>
            <a:r>
              <a:rPr lang="en-IN" dirty="0"/>
              <a:t>Exactly a month ago, Cipla’s patent application comprising different compositions of green propellants and active ingredients was published in the World Intellectual Patent Organization. This publication underscores our technical expertise to build our own compositions. Notably, Honeywell’s patent on its manufacturing process of HFO-1234ze will be expiring in 2026 and this could help us in building further on their approach. </a:t>
            </a:r>
          </a:p>
          <a:p>
            <a:endParaRPr lang="en-IN" dirty="0"/>
          </a:p>
          <a:p>
            <a:r>
              <a:rPr lang="en-IN" dirty="0"/>
              <a:t>We can employ pioneers such as MEU and </a:t>
            </a:r>
            <a:r>
              <a:rPr lang="en-IN" dirty="0" err="1"/>
              <a:t>OzUK</a:t>
            </a:r>
            <a:r>
              <a:rPr lang="en-IN" dirty="0"/>
              <a:t> for their formulation and testing expertise and dedicate ~2 years to submit prototypes for regulatory approval before moving on to clinical trials. </a:t>
            </a:r>
          </a:p>
          <a:p>
            <a:endParaRPr lang="en-IN" dirty="0"/>
          </a:p>
          <a:p>
            <a:r>
              <a:rPr lang="en-IN" dirty="0"/>
              <a:t>By 2030, Cipla can aim to start building or partnering for commercial filling lines, just when the largest restrictions come into force. </a:t>
            </a:r>
          </a:p>
          <a:p>
            <a:endParaRPr lang="en-IN" dirty="0"/>
          </a:p>
          <a:p>
            <a:r>
              <a:rPr lang="en-IN" dirty="0"/>
              <a:t>Coming to the impact of such a transition, purely from a sense of environmental benefits, Honeywell estimated that we can save ~16.7mm </a:t>
            </a:r>
            <a:r>
              <a:rPr lang="en-IN" dirty="0" err="1"/>
              <a:t>metrc</a:t>
            </a:r>
            <a:r>
              <a:rPr lang="en-IN" dirty="0"/>
              <a:t> tonnes of Co2 equivalent emissions annually which is equal to energy consumption in 2 million homes or burning 18.4bn pounds of coal</a:t>
            </a:r>
          </a:p>
          <a:p>
            <a:endParaRPr lang="en-IN" dirty="0"/>
          </a:p>
          <a:p>
            <a:r>
              <a:rPr lang="en-IN" dirty="0"/>
              <a:t>A few other initiatives such as implementing sustainability targets during vendor onboarding, leveraging AI for drug formulation, and sustainably sourcing lactose could further enhance our overall thought leadership in ESG. </a:t>
            </a:r>
          </a:p>
          <a:p>
            <a:endParaRPr lang="en-IN" dirty="0"/>
          </a:p>
          <a:p>
            <a:r>
              <a:rPr lang="en-IN" dirty="0"/>
              <a:t>Before concluding the presentation, I want all of us look back at the year 2000, when Cipla was the first company across all companies in A5 countries to launch CFC free inhalers and I truly believe we can repeat this feat and start eliminating greenhouse gas emissions, one breath at a time. </a:t>
            </a:r>
          </a:p>
          <a:p>
            <a:r>
              <a:rPr lang="en-IN" dirty="0"/>
              <a:t>Thanks You</a:t>
            </a:r>
          </a:p>
        </p:txBody>
      </p:sp>
      <p:sp>
        <p:nvSpPr>
          <p:cNvPr id="4" name="Slide Number Placeholder 3"/>
          <p:cNvSpPr>
            <a:spLocks noGrp="1"/>
          </p:cNvSpPr>
          <p:nvPr>
            <p:ph type="sldNum" sz="quarter" idx="5"/>
          </p:nvPr>
        </p:nvSpPr>
        <p:spPr/>
        <p:txBody>
          <a:bodyPr/>
          <a:lstStyle/>
          <a:p>
            <a:fld id="{9D09F971-1B9B-476B-B57E-A8D00A9AD916}" type="slidenum">
              <a:rPr lang="en-IN" smtClean="0"/>
              <a:t>6</a:t>
            </a:fld>
            <a:endParaRPr lang="en-IN"/>
          </a:p>
        </p:txBody>
      </p:sp>
    </p:spTree>
    <p:extLst>
      <p:ext uri="{BB962C8B-B14F-4D97-AF65-F5344CB8AC3E}">
        <p14:creationId xmlns:p14="http://schemas.microsoft.com/office/powerpoint/2010/main" val="3522177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icture1">
            <a:extLst>
              <a:ext uri="{FF2B5EF4-FFF2-40B4-BE49-F238E27FC236}">
                <a16:creationId xmlns:a16="http://schemas.microsoft.com/office/drawing/2014/main" id="{9034B426-7898-4C3E-B502-7E1937B0A701}"/>
              </a:ext>
            </a:extLst>
          </p:cNvPr>
          <p:cNvPicPr>
            <a:picLocks noChangeAspect="1"/>
          </p:cNvPicPr>
          <p:nvPr userDrawn="1"/>
        </p:nvPicPr>
        <p:blipFill>
          <a:blip r:embed="rId2"/>
          <a:stretch>
            <a:fillRect/>
          </a:stretch>
        </p:blipFill>
        <p:spPr>
          <a:xfrm>
            <a:off x="-17145" y="-15875"/>
            <a:ext cx="12226290" cy="6878955"/>
          </a:xfrm>
          <a:prstGeom prst="rect">
            <a:avLst/>
          </a:prstGeom>
        </p:spPr>
      </p:pic>
      <p:pic>
        <p:nvPicPr>
          <p:cNvPr id="8" name="Picture 7" descr="01-02">
            <a:extLst>
              <a:ext uri="{FF2B5EF4-FFF2-40B4-BE49-F238E27FC236}">
                <a16:creationId xmlns:a16="http://schemas.microsoft.com/office/drawing/2014/main" id="{90350DA4-5258-41EB-A699-F26437F9626D}"/>
              </a:ext>
            </a:extLst>
          </p:cNvPr>
          <p:cNvPicPr>
            <a:picLocks noChangeAspect="1"/>
          </p:cNvPicPr>
          <p:nvPr userDrawn="1"/>
        </p:nvPicPr>
        <p:blipFill>
          <a:blip r:embed="rId3"/>
          <a:srcRect/>
          <a:stretch>
            <a:fillRect/>
          </a:stretch>
        </p:blipFill>
        <p:spPr>
          <a:xfrm>
            <a:off x="0" y="-4445"/>
            <a:ext cx="12192000" cy="6870065"/>
          </a:xfrm>
          <a:prstGeom prst="rect">
            <a:avLst/>
          </a:prstGeom>
        </p:spPr>
      </p:pic>
      <p:sp>
        <p:nvSpPr>
          <p:cNvPr id="9" name="Rectangle 1">
            <a:extLst>
              <a:ext uri="{FF2B5EF4-FFF2-40B4-BE49-F238E27FC236}">
                <a16:creationId xmlns:a16="http://schemas.microsoft.com/office/drawing/2014/main" id="{B7110383-2015-4209-A16E-A224EC04C543}"/>
              </a:ext>
            </a:extLst>
          </p:cNvPr>
          <p:cNvSpPr/>
          <p:nvPr userDrawn="1"/>
        </p:nvSpPr>
        <p:spPr>
          <a:xfrm>
            <a:off x="-34290" y="-15875"/>
            <a:ext cx="12226290" cy="6882130"/>
          </a:xfrm>
          <a:prstGeom prst="rect">
            <a:avLst/>
          </a:prstGeom>
          <a:solidFill>
            <a:schemeClr val="tx1">
              <a:alpha val="2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100000"/>
              </a:lnSpc>
              <a:spcBef>
                <a:spcPts val="0"/>
              </a:spcBef>
            </a:pPr>
            <a:endParaRPr lang="en-IN">
              <a:solidFill>
                <a:prstClr val="white"/>
              </a:solidFill>
            </a:endParaRPr>
          </a:p>
        </p:txBody>
      </p:sp>
      <p:sp>
        <p:nvSpPr>
          <p:cNvPr id="2" name="Title 1"/>
          <p:cNvSpPr>
            <a:spLocks noGrp="1"/>
          </p:cNvSpPr>
          <p:nvPr>
            <p:ph type="ctrTitle"/>
          </p:nvPr>
        </p:nvSpPr>
        <p:spPr>
          <a:xfrm>
            <a:off x="454856" y="4972963"/>
            <a:ext cx="9144000" cy="584775"/>
          </a:xfrm>
          <a:prstGeom prst="rect">
            <a:avLst/>
          </a:prstGeom>
          <a:noFill/>
        </p:spPr>
        <p:txBody>
          <a:bodyPr wrap="square" rtlCol="0">
            <a:spAutoFit/>
          </a:bodyPr>
          <a:lstStyle>
            <a:lvl1pPr>
              <a:lnSpc>
                <a:spcPct val="100000"/>
              </a:lnSpc>
              <a:spcBef>
                <a:spcPts val="0"/>
              </a:spcBef>
              <a:defRPr lang="en-IN" sz="3200" b="1" cap="all" baseline="0">
                <a:solidFill>
                  <a:schemeClr val="bg1"/>
                </a:solidFill>
                <a:latin typeface="Poppins Medium" panose="00000600000000000000" pitchFamily="50" charset="0"/>
                <a:ea typeface="+mn-ea"/>
                <a:cs typeface="Poppins Medium" panose="00000600000000000000" pitchFamily="50" charset="0"/>
              </a:defRPr>
            </a:lvl1pPr>
          </a:lstStyle>
          <a:p>
            <a:pPr marL="0" lvl="0">
              <a:spcBef>
                <a:spcPts val="600"/>
              </a:spcBef>
            </a:pPr>
            <a:r>
              <a:rPr lang="en-US"/>
              <a:t>Click to edit Master title style</a:t>
            </a:r>
            <a:endParaRPr lang="en-IN"/>
          </a:p>
        </p:txBody>
      </p:sp>
      <p:sp>
        <p:nvSpPr>
          <p:cNvPr id="3" name="Subtitle 2"/>
          <p:cNvSpPr>
            <a:spLocks noGrp="1"/>
          </p:cNvSpPr>
          <p:nvPr>
            <p:ph type="subTitle" idx="1"/>
          </p:nvPr>
        </p:nvSpPr>
        <p:spPr>
          <a:xfrm>
            <a:off x="454856" y="5547853"/>
            <a:ext cx="9144000" cy="461665"/>
          </a:xfrm>
          <a:prstGeom prst="rect">
            <a:avLst/>
          </a:prstGeom>
          <a:noFill/>
        </p:spPr>
        <p:txBody>
          <a:bodyPr wrap="square" rtlCol="0">
            <a:spAutoFit/>
          </a:bodyPr>
          <a:lstStyle>
            <a:lvl1pPr marL="0" indent="0">
              <a:lnSpc>
                <a:spcPct val="100000"/>
              </a:lnSpc>
              <a:spcBef>
                <a:spcPts val="0"/>
              </a:spcBef>
              <a:buNone/>
              <a:defRPr lang="en-IN" sz="2400">
                <a:solidFill>
                  <a:schemeClr val="bg1"/>
                </a:solidFill>
                <a:latin typeface="Poppins Light" panose="00000400000000000000" pitchFamily="50" charset="0"/>
                <a:cs typeface="Poppins Light" panose="00000400000000000000" pitchFamily="50" charset="0"/>
              </a:defRPr>
            </a:lvl1pPr>
          </a:lstStyle>
          <a:p>
            <a:pPr marL="0" lvl="0">
              <a:spcBef>
                <a:spcPts val="600"/>
              </a:spcBef>
            </a:pPr>
            <a:r>
              <a:rPr lang="en-US"/>
              <a:t>Click to edit Master subtitle style</a:t>
            </a:r>
            <a:endParaRPr lang="en-IN"/>
          </a:p>
        </p:txBody>
      </p:sp>
      <p:pic>
        <p:nvPicPr>
          <p:cNvPr id="10" name="Picture 9"/>
          <p:cNvPicPr>
            <a:picLocks noChangeAspect="1"/>
          </p:cNvPicPr>
          <p:nvPr userDrawn="1"/>
        </p:nvPicPr>
        <p:blipFill>
          <a:blip r:embed="rId4" cstate="screen"/>
          <a:stretch>
            <a:fillRect/>
          </a:stretch>
        </p:blipFill>
        <p:spPr>
          <a:xfrm>
            <a:off x="10325415" y="360890"/>
            <a:ext cx="1423673" cy="47572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9" name="Picture 8" descr="19366">
            <a:extLst>
              <a:ext uri="{FF2B5EF4-FFF2-40B4-BE49-F238E27FC236}">
                <a16:creationId xmlns:a16="http://schemas.microsoft.com/office/drawing/2014/main" id="{6B739D5C-0B07-45A7-932F-FE75EB7014C8}"/>
              </a:ext>
            </a:extLst>
          </p:cNvPr>
          <p:cNvPicPr>
            <a:picLocks noChangeAspect="1"/>
          </p:cNvPicPr>
          <p:nvPr userDrawn="1"/>
        </p:nvPicPr>
        <p:blipFill>
          <a:blip r:embed="rId2"/>
          <a:srcRect/>
          <a:stretch>
            <a:fillRect/>
          </a:stretch>
        </p:blipFill>
        <p:spPr>
          <a:xfrm>
            <a:off x="0" y="-4445"/>
            <a:ext cx="12192635" cy="6866890"/>
          </a:xfrm>
          <a:prstGeom prst="rect">
            <a:avLst/>
          </a:prstGeom>
          <a:effectLst>
            <a:outerShdw dist="50800" dir="5400000" algn="ctr" rotWithShape="0">
              <a:srgbClr val="000000">
                <a:alpha val="0"/>
              </a:srgbClr>
            </a:outerShdw>
          </a:effectLst>
        </p:spPr>
      </p:pic>
      <p:sp>
        <p:nvSpPr>
          <p:cNvPr id="12" name="Rectangle 2">
            <a:extLst>
              <a:ext uri="{FF2B5EF4-FFF2-40B4-BE49-F238E27FC236}">
                <a16:creationId xmlns:a16="http://schemas.microsoft.com/office/drawing/2014/main" id="{8AE7F8CC-C5BE-4BFE-B5CD-EC20E175E1CF}"/>
              </a:ext>
            </a:extLst>
          </p:cNvPr>
          <p:cNvSpPr/>
          <p:nvPr userDrawn="1"/>
        </p:nvSpPr>
        <p:spPr>
          <a:xfrm>
            <a:off x="-6947" y="-5080"/>
            <a:ext cx="12178665" cy="685800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 name="Title 1"/>
          <p:cNvSpPr>
            <a:spLocks noGrp="1"/>
          </p:cNvSpPr>
          <p:nvPr>
            <p:ph type="ctrTitle" hasCustomPrompt="1"/>
          </p:nvPr>
        </p:nvSpPr>
        <p:spPr>
          <a:xfrm>
            <a:off x="8417965" y="3126609"/>
            <a:ext cx="3757295" cy="535531"/>
          </a:xfrm>
          <a:prstGeom prst="rect">
            <a:avLst/>
          </a:prstGeom>
          <a:noFill/>
        </p:spPr>
        <p:txBody>
          <a:bodyPr wrap="square" rtlCol="0">
            <a:spAutoFit/>
          </a:bodyPr>
          <a:lstStyle>
            <a:lvl1pPr algn="ctr">
              <a:defRPr lang="en-IN" sz="3200" b="1" cap="all" baseline="0">
                <a:solidFill>
                  <a:srgbClr val="22418C"/>
                </a:solidFill>
                <a:latin typeface="Poppins Medium" panose="00000600000000000000" pitchFamily="50" charset="0"/>
                <a:ea typeface="+mn-ea"/>
                <a:cs typeface="Poppins Medium" panose="00000600000000000000" pitchFamily="50" charset="0"/>
              </a:defRPr>
            </a:lvl1pPr>
          </a:lstStyle>
          <a:p>
            <a:pPr marL="0" lvl="0">
              <a:spcBef>
                <a:spcPts val="600"/>
              </a:spcBef>
            </a:pPr>
            <a:r>
              <a:rPr lang="en-US"/>
              <a:t>ADD TITLE HERE</a:t>
            </a:r>
            <a:endParaRPr lang="en-IN"/>
          </a:p>
        </p:txBody>
      </p:sp>
      <p:sp>
        <p:nvSpPr>
          <p:cNvPr id="3" name="Subtitle 2"/>
          <p:cNvSpPr>
            <a:spLocks noGrp="1"/>
          </p:cNvSpPr>
          <p:nvPr>
            <p:ph type="subTitle" idx="1" hasCustomPrompt="1"/>
          </p:nvPr>
        </p:nvSpPr>
        <p:spPr>
          <a:xfrm>
            <a:off x="8417965" y="3766815"/>
            <a:ext cx="3757295" cy="433965"/>
          </a:xfrm>
          <a:prstGeom prst="rect">
            <a:avLst/>
          </a:prstGeom>
          <a:noFill/>
        </p:spPr>
        <p:txBody>
          <a:bodyPr wrap="square" rtlCol="0">
            <a:spAutoFit/>
          </a:bodyPr>
          <a:lstStyle>
            <a:lvl1pPr marL="0" indent="0" algn="ctr">
              <a:buNone/>
              <a:defRPr lang="en-IN" sz="2400">
                <a:solidFill>
                  <a:srgbClr val="22418C"/>
                </a:solidFill>
                <a:latin typeface="Poppins Light" panose="00000400000000000000" pitchFamily="50" charset="0"/>
                <a:cs typeface="Poppins Light" panose="00000400000000000000" pitchFamily="50" charset="0"/>
              </a:defRPr>
            </a:lvl1pPr>
          </a:lstStyle>
          <a:p>
            <a:pPr marL="0" lvl="0">
              <a:spcBef>
                <a:spcPts val="600"/>
              </a:spcBef>
            </a:pPr>
            <a:r>
              <a:rPr lang="en-US"/>
              <a:t>Click to edit subtitle</a:t>
            </a:r>
            <a:endParaRPr lang="en-IN"/>
          </a:p>
        </p:txBody>
      </p:sp>
      <p:pic>
        <p:nvPicPr>
          <p:cNvPr id="11" name="Picture 10" descr="5807">
            <a:extLst>
              <a:ext uri="{FF2B5EF4-FFF2-40B4-BE49-F238E27FC236}">
                <a16:creationId xmlns:a16="http://schemas.microsoft.com/office/drawing/2014/main" id="{44F3F049-3A56-4A7F-9CFD-0403620FF3A1}"/>
              </a:ext>
            </a:extLst>
          </p:cNvPr>
          <p:cNvPicPr>
            <a:picLocks noChangeAspect="1"/>
          </p:cNvPicPr>
          <p:nvPr userDrawn="1"/>
        </p:nvPicPr>
        <p:blipFill rotWithShape="1">
          <a:blip r:embed="rId3" cstate="screen"/>
          <a:srcRect l="37887"/>
          <a:stretch/>
        </p:blipFill>
        <p:spPr>
          <a:xfrm flipH="1">
            <a:off x="-710624" y="-8325"/>
            <a:ext cx="4530659" cy="6856730"/>
          </a:xfrm>
          <a:prstGeom prst="rect">
            <a:avLst/>
          </a:prstGeom>
        </p:spPr>
      </p:pic>
      <p:sp>
        <p:nvSpPr>
          <p:cNvPr id="14" name="Rectangles 25">
            <a:extLst>
              <a:ext uri="{FF2B5EF4-FFF2-40B4-BE49-F238E27FC236}">
                <a16:creationId xmlns:a16="http://schemas.microsoft.com/office/drawing/2014/main" id="{50599A17-2D63-45B9-A743-4E0873F89E68}"/>
              </a:ext>
            </a:extLst>
          </p:cNvPr>
          <p:cNvSpPr/>
          <p:nvPr userDrawn="1"/>
        </p:nvSpPr>
        <p:spPr>
          <a:xfrm>
            <a:off x="3771265" y="0"/>
            <a:ext cx="4327525" cy="6856730"/>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4">
            <a:extLst>
              <a:ext uri="{FF2B5EF4-FFF2-40B4-BE49-F238E27FC236}">
                <a16:creationId xmlns:a16="http://schemas.microsoft.com/office/drawing/2014/main" id="{7EFCA166-24D8-4E39-9EDF-8B95CFA40AB1}"/>
              </a:ext>
            </a:extLst>
          </p:cNvPr>
          <p:cNvSpPr>
            <a:spLocks noGrp="1"/>
          </p:cNvSpPr>
          <p:nvPr>
            <p:ph type="body" sz="quarter" idx="10"/>
          </p:nvPr>
        </p:nvSpPr>
        <p:spPr>
          <a:xfrm>
            <a:off x="3855720" y="360106"/>
            <a:ext cx="4123509" cy="573677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2" name="Rectangle 1">
            <a:extLst>
              <a:ext uri="{FF2B5EF4-FFF2-40B4-BE49-F238E27FC236}">
                <a16:creationId xmlns:a16="http://schemas.microsoft.com/office/drawing/2014/main" id="{660B80F1-1992-4213-872E-32F017F3C42B}"/>
              </a:ext>
            </a:extLst>
          </p:cNvPr>
          <p:cNvSpPr/>
          <p:nvPr/>
        </p:nvSpPr>
        <p:spPr>
          <a:xfrm>
            <a:off x="8554807" y="-3807"/>
            <a:ext cx="3502162" cy="1058100"/>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6">
            <a:extLst>
              <a:ext uri="{FF2B5EF4-FFF2-40B4-BE49-F238E27FC236}">
                <a16:creationId xmlns:a16="http://schemas.microsoft.com/office/drawing/2014/main" id="{65B04432-8BD9-4DC0-A0C7-6D72F3FA6DF2}"/>
              </a:ext>
            </a:extLst>
          </p:cNvPr>
          <p:cNvSpPr/>
          <p:nvPr/>
        </p:nvSpPr>
        <p:spPr>
          <a:xfrm>
            <a:off x="8554807" y="6691287"/>
            <a:ext cx="3502162" cy="215446"/>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0" name="Picture 19"/>
          <p:cNvPicPr>
            <a:picLocks noChangeAspect="1"/>
          </p:cNvPicPr>
          <p:nvPr userDrawn="1"/>
        </p:nvPicPr>
        <p:blipFill>
          <a:blip r:embed="rId4" cstate="screen"/>
          <a:stretch>
            <a:fillRect/>
          </a:stretch>
        </p:blipFill>
        <p:spPr>
          <a:xfrm>
            <a:off x="9806894" y="339765"/>
            <a:ext cx="1423673" cy="475723"/>
          </a:xfrm>
          <a:prstGeom prst="rect">
            <a:avLst/>
          </a:prstGeom>
        </p:spPr>
      </p:pic>
    </p:spTree>
    <p:extLst>
      <p:ext uri="{BB962C8B-B14F-4D97-AF65-F5344CB8AC3E}">
        <p14:creationId xmlns:p14="http://schemas.microsoft.com/office/powerpoint/2010/main" val="4053855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Image">
    <p:spTree>
      <p:nvGrpSpPr>
        <p:cNvPr id="1" name=""/>
        <p:cNvGrpSpPr/>
        <p:nvPr/>
      </p:nvGrpSpPr>
      <p:grpSpPr>
        <a:xfrm>
          <a:off x="0" y="0"/>
          <a:ext cx="0" cy="0"/>
          <a:chOff x="0" y="0"/>
          <a:chExt cx="0" cy="0"/>
        </a:xfrm>
      </p:grpSpPr>
      <p:pic>
        <p:nvPicPr>
          <p:cNvPr id="11" name="Picture 10" descr="19366">
            <a:extLst>
              <a:ext uri="{FF2B5EF4-FFF2-40B4-BE49-F238E27FC236}">
                <a16:creationId xmlns:a16="http://schemas.microsoft.com/office/drawing/2014/main" id="{87E17CA3-E764-420A-8A8E-A969F16DCC48}"/>
              </a:ext>
            </a:extLst>
          </p:cNvPr>
          <p:cNvPicPr>
            <a:picLocks noChangeAspect="1"/>
          </p:cNvPicPr>
          <p:nvPr userDrawn="1"/>
        </p:nvPicPr>
        <p:blipFill>
          <a:blip r:embed="rId2"/>
          <a:srcRect/>
          <a:stretch>
            <a:fillRect/>
          </a:stretch>
        </p:blipFill>
        <p:spPr>
          <a:xfrm>
            <a:off x="0" y="-4445"/>
            <a:ext cx="12192635" cy="6866890"/>
          </a:xfrm>
          <a:prstGeom prst="rect">
            <a:avLst/>
          </a:prstGeom>
          <a:effectLst>
            <a:outerShdw dist="50800" dir="5400000" algn="ctr" rotWithShape="0">
              <a:srgbClr val="000000">
                <a:alpha val="0"/>
              </a:srgbClr>
            </a:outerShdw>
          </a:effectLst>
        </p:spPr>
      </p:pic>
      <p:sp>
        <p:nvSpPr>
          <p:cNvPr id="16" name="Rectangle 2">
            <a:extLst>
              <a:ext uri="{FF2B5EF4-FFF2-40B4-BE49-F238E27FC236}">
                <a16:creationId xmlns:a16="http://schemas.microsoft.com/office/drawing/2014/main" id="{1DFCBDA0-BA76-4071-9365-DE18BACB352C}"/>
              </a:ext>
            </a:extLst>
          </p:cNvPr>
          <p:cNvSpPr/>
          <p:nvPr userDrawn="1"/>
        </p:nvSpPr>
        <p:spPr>
          <a:xfrm>
            <a:off x="0" y="-119642"/>
            <a:ext cx="12192635" cy="687451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IN">
              <a:solidFill>
                <a:schemeClr val="tx1">
                  <a:lumMod val="95000"/>
                  <a:lumOff val="5000"/>
                </a:schemeClr>
              </a:solidFill>
            </a:endParaRPr>
          </a:p>
        </p:txBody>
      </p:sp>
      <p:sp>
        <p:nvSpPr>
          <p:cNvPr id="17" name="Rectangle 20">
            <a:extLst>
              <a:ext uri="{FF2B5EF4-FFF2-40B4-BE49-F238E27FC236}">
                <a16:creationId xmlns:a16="http://schemas.microsoft.com/office/drawing/2014/main" id="{81F810E7-7164-4E3E-9A96-3B5BDED1ACB4}"/>
              </a:ext>
            </a:extLst>
          </p:cNvPr>
          <p:cNvSpPr/>
          <p:nvPr userDrawn="1"/>
        </p:nvSpPr>
        <p:spPr>
          <a:xfrm>
            <a:off x="426720" y="1975917"/>
            <a:ext cx="2158386" cy="3666518"/>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IN"/>
          </a:p>
        </p:txBody>
      </p:sp>
      <p:sp>
        <p:nvSpPr>
          <p:cNvPr id="18" name="Rectangle 22">
            <a:extLst>
              <a:ext uri="{FF2B5EF4-FFF2-40B4-BE49-F238E27FC236}">
                <a16:creationId xmlns:a16="http://schemas.microsoft.com/office/drawing/2014/main" id="{2047F495-124D-4063-B80F-DAEB355F0302}"/>
              </a:ext>
            </a:extLst>
          </p:cNvPr>
          <p:cNvSpPr/>
          <p:nvPr userDrawn="1"/>
        </p:nvSpPr>
        <p:spPr>
          <a:xfrm>
            <a:off x="6104730" y="1975917"/>
            <a:ext cx="2158386" cy="3666518"/>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IN"/>
          </a:p>
        </p:txBody>
      </p:sp>
      <p:sp>
        <p:nvSpPr>
          <p:cNvPr id="22" name="Text Placeholder 4">
            <a:extLst>
              <a:ext uri="{FF2B5EF4-FFF2-40B4-BE49-F238E27FC236}">
                <a16:creationId xmlns:a16="http://schemas.microsoft.com/office/drawing/2014/main" id="{644CEFA9-9EAD-4CF2-980B-E5B6BF89361A}"/>
              </a:ext>
            </a:extLst>
          </p:cNvPr>
          <p:cNvSpPr>
            <a:spLocks noGrp="1"/>
          </p:cNvSpPr>
          <p:nvPr>
            <p:ph type="body" sz="quarter" idx="11"/>
          </p:nvPr>
        </p:nvSpPr>
        <p:spPr>
          <a:xfrm>
            <a:off x="2790370" y="2428372"/>
            <a:ext cx="3127056" cy="4160687"/>
          </a:xfrm>
          <a:prstGeom prst="rect">
            <a:avLst/>
          </a:prstGeom>
        </p:spPr>
        <p:txBody>
          <a:bodyPr/>
          <a:lstStyle>
            <a:lvl1pPr>
              <a:lnSpc>
                <a:spcPct val="100000"/>
              </a:lnSpc>
              <a:defRPr>
                <a:solidFill>
                  <a:schemeClr val="tx1">
                    <a:lumMod val="95000"/>
                    <a:lumOff val="5000"/>
                  </a:schemeClr>
                </a:solidFill>
              </a:defRPr>
            </a:lvl1pPr>
            <a:lvl2pPr>
              <a:lnSpc>
                <a:spcPct val="100000"/>
              </a:lnSpc>
              <a:defRPr>
                <a:solidFill>
                  <a:schemeClr val="tx1">
                    <a:lumMod val="95000"/>
                    <a:lumOff val="5000"/>
                  </a:schemeClr>
                </a:solidFill>
              </a:defRPr>
            </a:lvl2pPr>
            <a:lvl3pPr>
              <a:lnSpc>
                <a:spcPct val="100000"/>
              </a:lnSpc>
              <a:defRPr>
                <a:solidFill>
                  <a:schemeClr val="tx1">
                    <a:lumMod val="95000"/>
                    <a:lumOff val="5000"/>
                  </a:schemeClr>
                </a:solidFill>
              </a:defRPr>
            </a:lvl3pPr>
            <a:lvl4pPr>
              <a:lnSpc>
                <a:spcPct val="100000"/>
              </a:lnSpc>
              <a:defRPr>
                <a:solidFill>
                  <a:schemeClr val="tx1">
                    <a:lumMod val="95000"/>
                    <a:lumOff val="5000"/>
                  </a:schemeClr>
                </a:solidFill>
              </a:defRPr>
            </a:lvl4pPr>
            <a:lvl5pPr>
              <a:lnSpc>
                <a:spcPct val="100000"/>
              </a:lnSpc>
              <a:defRPr>
                <a:solidFill>
                  <a:schemeClr val="tx1">
                    <a:lumMod val="95000"/>
                    <a:lumOff val="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7" name="Title 1">
            <a:extLst>
              <a:ext uri="{FF2B5EF4-FFF2-40B4-BE49-F238E27FC236}">
                <a16:creationId xmlns:a16="http://schemas.microsoft.com/office/drawing/2014/main" id="{6605EBB5-A356-47BC-B562-5B213EB0C8A2}"/>
              </a:ext>
            </a:extLst>
          </p:cNvPr>
          <p:cNvSpPr>
            <a:spLocks noGrp="1"/>
          </p:cNvSpPr>
          <p:nvPr>
            <p:ph type="ctrTitle"/>
          </p:nvPr>
        </p:nvSpPr>
        <p:spPr>
          <a:xfrm>
            <a:off x="271436" y="259083"/>
            <a:ext cx="9177363" cy="584775"/>
          </a:xfrm>
          <a:prstGeom prst="rect">
            <a:avLst/>
          </a:prstGeom>
          <a:noFill/>
        </p:spPr>
        <p:txBody>
          <a:bodyPr wrap="square" rtlCol="0">
            <a:spAutoFit/>
          </a:bodyPr>
          <a:lstStyle>
            <a:lvl1pPr algn="l">
              <a:lnSpc>
                <a:spcPct val="100000"/>
              </a:lnSpc>
              <a:defRPr lang="en-IN" sz="3200" b="1" cap="all" baseline="0">
                <a:solidFill>
                  <a:srgbClr val="22418C"/>
                </a:solidFill>
                <a:latin typeface="Poppins Medium" panose="00000600000000000000" pitchFamily="50" charset="0"/>
                <a:ea typeface="+mn-ea"/>
                <a:cs typeface="Poppins Medium" panose="00000600000000000000" pitchFamily="50" charset="0"/>
              </a:defRPr>
            </a:lvl1pPr>
          </a:lstStyle>
          <a:p>
            <a:pPr marL="0" lvl="0">
              <a:spcBef>
                <a:spcPts val="600"/>
              </a:spcBef>
            </a:pPr>
            <a:r>
              <a:rPr lang="en-US"/>
              <a:t>Click to edit Master title style</a:t>
            </a:r>
            <a:endParaRPr lang="en-IN"/>
          </a:p>
        </p:txBody>
      </p:sp>
      <p:pic>
        <p:nvPicPr>
          <p:cNvPr id="21" name="Picture 20">
            <a:extLst>
              <a:ext uri="{FF2B5EF4-FFF2-40B4-BE49-F238E27FC236}">
                <a16:creationId xmlns:a16="http://schemas.microsoft.com/office/drawing/2014/main" id="{7CCF4D91-B534-45F1-AAE1-0E80B722A3D5}"/>
              </a:ext>
            </a:extLst>
          </p:cNvPr>
          <p:cNvPicPr>
            <a:picLocks noChangeAspect="1"/>
          </p:cNvPicPr>
          <p:nvPr userDrawn="1"/>
        </p:nvPicPr>
        <p:blipFill>
          <a:blip r:embed="rId3" cstate="screen"/>
          <a:stretch>
            <a:fillRect/>
          </a:stretch>
        </p:blipFill>
        <p:spPr>
          <a:xfrm>
            <a:off x="10306365" y="397640"/>
            <a:ext cx="1347899" cy="450403"/>
          </a:xfrm>
          <a:prstGeom prst="rect">
            <a:avLst/>
          </a:prstGeom>
        </p:spPr>
      </p:pic>
      <p:sp>
        <p:nvSpPr>
          <p:cNvPr id="24" name="Text Placeholder 4">
            <a:extLst>
              <a:ext uri="{FF2B5EF4-FFF2-40B4-BE49-F238E27FC236}">
                <a16:creationId xmlns:a16="http://schemas.microsoft.com/office/drawing/2014/main" id="{644CEFA9-9EAD-4CF2-980B-E5B6BF89361A}"/>
              </a:ext>
            </a:extLst>
          </p:cNvPr>
          <p:cNvSpPr>
            <a:spLocks noGrp="1"/>
          </p:cNvSpPr>
          <p:nvPr>
            <p:ph type="body" sz="quarter" idx="12"/>
          </p:nvPr>
        </p:nvSpPr>
        <p:spPr>
          <a:xfrm>
            <a:off x="8456063" y="2419408"/>
            <a:ext cx="3127056" cy="4169651"/>
          </a:xfrm>
          <a:prstGeom prst="rect">
            <a:avLst/>
          </a:prstGeom>
        </p:spPr>
        <p:txBody>
          <a:bodyPr/>
          <a:lstStyle>
            <a:lvl1pPr>
              <a:lnSpc>
                <a:spcPct val="100000"/>
              </a:lnSpc>
              <a:defRPr>
                <a:solidFill>
                  <a:schemeClr val="tx1">
                    <a:lumMod val="95000"/>
                    <a:lumOff val="5000"/>
                  </a:schemeClr>
                </a:solidFill>
              </a:defRPr>
            </a:lvl1pPr>
            <a:lvl2pPr>
              <a:lnSpc>
                <a:spcPct val="100000"/>
              </a:lnSpc>
              <a:defRPr>
                <a:solidFill>
                  <a:schemeClr val="tx1">
                    <a:lumMod val="95000"/>
                    <a:lumOff val="5000"/>
                  </a:schemeClr>
                </a:solidFill>
              </a:defRPr>
            </a:lvl2pPr>
            <a:lvl3pPr>
              <a:lnSpc>
                <a:spcPct val="100000"/>
              </a:lnSpc>
              <a:defRPr>
                <a:solidFill>
                  <a:schemeClr val="tx1">
                    <a:lumMod val="95000"/>
                    <a:lumOff val="5000"/>
                  </a:schemeClr>
                </a:solidFill>
              </a:defRPr>
            </a:lvl3pPr>
            <a:lvl4pPr>
              <a:lnSpc>
                <a:spcPct val="100000"/>
              </a:lnSpc>
              <a:defRPr>
                <a:solidFill>
                  <a:schemeClr val="tx1">
                    <a:lumMod val="95000"/>
                    <a:lumOff val="5000"/>
                  </a:schemeClr>
                </a:solidFill>
              </a:defRPr>
            </a:lvl4pPr>
            <a:lvl5pPr>
              <a:lnSpc>
                <a:spcPct val="100000"/>
              </a:lnSpc>
              <a:defRPr>
                <a:solidFill>
                  <a:schemeClr val="tx1">
                    <a:lumMod val="95000"/>
                    <a:lumOff val="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9" name="Picture Placeholder 3"/>
          <p:cNvSpPr>
            <a:spLocks noGrp="1"/>
          </p:cNvSpPr>
          <p:nvPr>
            <p:ph type="pic" sz="quarter" idx="10"/>
          </p:nvPr>
        </p:nvSpPr>
        <p:spPr>
          <a:xfrm>
            <a:off x="643436" y="1676006"/>
            <a:ext cx="2146934" cy="3836035"/>
          </a:xfrm>
          <a:prstGeom prst="rect">
            <a:avLst/>
          </a:prstGeom>
        </p:spPr>
        <p:txBody>
          <a:bodyPr/>
          <a:lstStyle>
            <a:lvl1pPr>
              <a:lnSpc>
                <a:spcPct val="100000"/>
              </a:lnSpc>
              <a:spcBef>
                <a:spcPts val="0"/>
              </a:spcBef>
              <a:defRPr/>
            </a:lvl1pPr>
          </a:lstStyle>
          <a:p>
            <a:r>
              <a:rPr lang="en-US"/>
              <a:t>Click icon to add picture</a:t>
            </a:r>
          </a:p>
        </p:txBody>
      </p:sp>
      <p:sp>
        <p:nvSpPr>
          <p:cNvPr id="30" name="Picture Placeholder 3"/>
          <p:cNvSpPr>
            <a:spLocks noGrp="1"/>
          </p:cNvSpPr>
          <p:nvPr>
            <p:ph type="pic" sz="quarter" idx="13"/>
          </p:nvPr>
        </p:nvSpPr>
        <p:spPr>
          <a:xfrm>
            <a:off x="6299917" y="1691980"/>
            <a:ext cx="2146934" cy="3836035"/>
          </a:xfrm>
          <a:prstGeom prst="rect">
            <a:avLst/>
          </a:prstGeom>
        </p:spPr>
        <p:txBody>
          <a:bodyPr/>
          <a:lstStyle>
            <a:lvl1pPr>
              <a:lnSpc>
                <a:spcPct val="100000"/>
              </a:lnSpc>
              <a:spcBef>
                <a:spcPts val="0"/>
              </a:spcBef>
              <a:defRPr/>
            </a:lvl1pPr>
          </a:lstStyle>
          <a:p>
            <a:r>
              <a:rPr lang="en-US"/>
              <a:t>Click icon to add picture</a:t>
            </a:r>
          </a:p>
        </p:txBody>
      </p:sp>
      <p:sp>
        <p:nvSpPr>
          <p:cNvPr id="31" name="Subtitle 2"/>
          <p:cNvSpPr>
            <a:spLocks noGrp="1"/>
          </p:cNvSpPr>
          <p:nvPr>
            <p:ph type="subTitle" idx="1"/>
          </p:nvPr>
        </p:nvSpPr>
        <p:spPr>
          <a:xfrm>
            <a:off x="271435" y="856361"/>
            <a:ext cx="9177363" cy="461665"/>
          </a:xfrm>
          <a:prstGeom prst="rect">
            <a:avLst/>
          </a:prstGeom>
          <a:noFill/>
        </p:spPr>
        <p:txBody>
          <a:bodyPr wrap="square" rtlCol="0">
            <a:spAutoFit/>
          </a:bodyPr>
          <a:lstStyle>
            <a:lvl1pPr marL="0" indent="0">
              <a:lnSpc>
                <a:spcPct val="100000"/>
              </a:lnSpc>
              <a:spcBef>
                <a:spcPts val="0"/>
              </a:spcBef>
              <a:buNone/>
              <a:defRPr lang="en-IN" sz="2400">
                <a:solidFill>
                  <a:srgbClr val="22418C"/>
                </a:solidFill>
                <a:latin typeface="Poppins Light" panose="00000400000000000000" pitchFamily="50" charset="0"/>
                <a:cs typeface="Poppins Light" panose="00000400000000000000" pitchFamily="50" charset="0"/>
              </a:defRPr>
            </a:lvl1pPr>
          </a:lstStyle>
          <a:p>
            <a:pPr marL="0" lvl="0">
              <a:spcBef>
                <a:spcPts val="600"/>
              </a:spcBef>
            </a:pPr>
            <a:r>
              <a:rPr lang="en-US"/>
              <a:t>Click to edit Master subtitle style</a:t>
            </a:r>
            <a:endParaRPr lang="en-IN"/>
          </a:p>
        </p:txBody>
      </p:sp>
      <p:sp>
        <p:nvSpPr>
          <p:cNvPr id="32" name="Text Placeholder 4"/>
          <p:cNvSpPr>
            <a:spLocks noGrp="1"/>
          </p:cNvSpPr>
          <p:nvPr>
            <p:ph type="body" sz="quarter" idx="15"/>
          </p:nvPr>
        </p:nvSpPr>
        <p:spPr>
          <a:xfrm>
            <a:off x="2799996" y="1889351"/>
            <a:ext cx="3140702" cy="463215"/>
          </a:xfrm>
        </p:spPr>
        <p:txBody>
          <a:bodyPr anchor="b"/>
          <a:lstStyle>
            <a:lvl1pPr marL="0" indent="0">
              <a:lnSpc>
                <a:spcPct val="100000"/>
              </a:lnSpc>
              <a:spcBef>
                <a:spcPts val="0"/>
              </a:spcBef>
              <a:buNone/>
              <a:defRPr sz="1800" b="1">
                <a:solidFill>
                  <a:srgbClr val="2241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3" name="Text Placeholder 4"/>
          <p:cNvSpPr>
            <a:spLocks noGrp="1"/>
          </p:cNvSpPr>
          <p:nvPr>
            <p:ph type="body" sz="quarter" idx="16"/>
          </p:nvPr>
        </p:nvSpPr>
        <p:spPr>
          <a:xfrm>
            <a:off x="8452239" y="1880387"/>
            <a:ext cx="3140702" cy="463215"/>
          </a:xfrm>
        </p:spPr>
        <p:txBody>
          <a:bodyPr anchor="b"/>
          <a:lstStyle>
            <a:lvl1pPr marL="0" indent="0">
              <a:lnSpc>
                <a:spcPct val="100000"/>
              </a:lnSpc>
              <a:spcBef>
                <a:spcPts val="0"/>
              </a:spcBef>
              <a:buNone/>
              <a:defRPr sz="1800" b="1">
                <a:solidFill>
                  <a:srgbClr val="2241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853084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1" name="Picture 10" descr="19366">
            <a:extLst>
              <a:ext uri="{FF2B5EF4-FFF2-40B4-BE49-F238E27FC236}">
                <a16:creationId xmlns:a16="http://schemas.microsoft.com/office/drawing/2014/main" id="{87E17CA3-E764-420A-8A8E-A969F16DCC48}"/>
              </a:ext>
            </a:extLst>
          </p:cNvPr>
          <p:cNvPicPr>
            <a:picLocks noChangeAspect="1"/>
          </p:cNvPicPr>
          <p:nvPr userDrawn="1"/>
        </p:nvPicPr>
        <p:blipFill>
          <a:blip r:embed="rId2"/>
          <a:srcRect/>
          <a:stretch>
            <a:fillRect/>
          </a:stretch>
        </p:blipFill>
        <p:spPr>
          <a:xfrm>
            <a:off x="0" y="-4445"/>
            <a:ext cx="12192635" cy="6866890"/>
          </a:xfrm>
          <a:prstGeom prst="rect">
            <a:avLst/>
          </a:prstGeom>
          <a:effectLst>
            <a:outerShdw dist="50800" dir="5400000" algn="ctr" rotWithShape="0">
              <a:srgbClr val="000000">
                <a:alpha val="0"/>
              </a:srgbClr>
            </a:outerShdw>
          </a:effectLst>
        </p:spPr>
      </p:pic>
      <p:sp>
        <p:nvSpPr>
          <p:cNvPr id="16" name="Rectangle 2">
            <a:extLst>
              <a:ext uri="{FF2B5EF4-FFF2-40B4-BE49-F238E27FC236}">
                <a16:creationId xmlns:a16="http://schemas.microsoft.com/office/drawing/2014/main" id="{1DFCBDA0-BA76-4071-9365-DE18BACB352C}"/>
              </a:ext>
            </a:extLst>
          </p:cNvPr>
          <p:cNvSpPr/>
          <p:nvPr userDrawn="1"/>
        </p:nvSpPr>
        <p:spPr>
          <a:xfrm>
            <a:off x="10214" y="0"/>
            <a:ext cx="12192635" cy="687451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IN"/>
          </a:p>
        </p:txBody>
      </p:sp>
      <p:sp>
        <p:nvSpPr>
          <p:cNvPr id="15" name="Subtitle 2">
            <a:extLst>
              <a:ext uri="{FF2B5EF4-FFF2-40B4-BE49-F238E27FC236}">
                <a16:creationId xmlns:a16="http://schemas.microsoft.com/office/drawing/2014/main" id="{AAFFA9BC-59FA-42D3-ADD0-81BB2B9D93BE}"/>
              </a:ext>
            </a:extLst>
          </p:cNvPr>
          <p:cNvSpPr>
            <a:spLocks noGrp="1"/>
          </p:cNvSpPr>
          <p:nvPr>
            <p:ph type="subTitle" idx="1" hasCustomPrompt="1"/>
          </p:nvPr>
        </p:nvSpPr>
        <p:spPr>
          <a:xfrm>
            <a:off x="634506" y="855054"/>
            <a:ext cx="8573392" cy="461665"/>
          </a:xfrm>
          <a:prstGeom prst="rect">
            <a:avLst/>
          </a:prstGeom>
          <a:noFill/>
        </p:spPr>
        <p:txBody>
          <a:bodyPr wrap="square" rtlCol="0">
            <a:spAutoFit/>
          </a:bodyPr>
          <a:lstStyle>
            <a:lvl1pPr marL="0" indent="0" algn="l">
              <a:lnSpc>
                <a:spcPct val="100000"/>
              </a:lnSpc>
              <a:buNone/>
              <a:defRPr lang="en-IN" sz="2400">
                <a:solidFill>
                  <a:srgbClr val="22418C"/>
                </a:solidFill>
                <a:latin typeface="Poppins Light" panose="00000400000000000000" pitchFamily="50" charset="0"/>
                <a:cs typeface="Poppins Light" panose="00000400000000000000" pitchFamily="50" charset="0"/>
              </a:defRPr>
            </a:lvl1pPr>
          </a:lstStyle>
          <a:p>
            <a:pPr marL="0" lvl="0">
              <a:spcBef>
                <a:spcPts val="600"/>
              </a:spcBef>
            </a:pPr>
            <a:r>
              <a:rPr lang="en-US"/>
              <a:t>Click to edit subtitle</a:t>
            </a:r>
            <a:endParaRPr lang="en-IN"/>
          </a:p>
        </p:txBody>
      </p:sp>
      <p:sp>
        <p:nvSpPr>
          <p:cNvPr id="14" name="Text Placeholder 4">
            <a:extLst>
              <a:ext uri="{FF2B5EF4-FFF2-40B4-BE49-F238E27FC236}">
                <a16:creationId xmlns:a16="http://schemas.microsoft.com/office/drawing/2014/main" id="{32A68974-CE6D-4896-A6FF-DD561877B5B0}"/>
              </a:ext>
            </a:extLst>
          </p:cNvPr>
          <p:cNvSpPr>
            <a:spLocks noGrp="1"/>
          </p:cNvSpPr>
          <p:nvPr>
            <p:ph type="body" sz="quarter" idx="10"/>
          </p:nvPr>
        </p:nvSpPr>
        <p:spPr>
          <a:xfrm>
            <a:off x="623888" y="1700212"/>
            <a:ext cx="8785225" cy="4392613"/>
          </a:xfrm>
          <a:prstGeom prst="rect">
            <a:avLst/>
          </a:prstGeom>
        </p:spPr>
        <p:txBody>
          <a:bodyPr/>
          <a:lstStyle>
            <a:lvl1pPr>
              <a:lnSpc>
                <a:spcPct val="100000"/>
              </a:lnSpc>
              <a:defRPr>
                <a:solidFill>
                  <a:schemeClr val="tx1">
                    <a:lumMod val="95000"/>
                    <a:lumOff val="5000"/>
                  </a:schemeClr>
                </a:solidFill>
              </a:defRPr>
            </a:lvl1pPr>
            <a:lvl2pPr>
              <a:lnSpc>
                <a:spcPct val="100000"/>
              </a:lnSpc>
              <a:defRPr>
                <a:solidFill>
                  <a:schemeClr val="tx1">
                    <a:lumMod val="95000"/>
                    <a:lumOff val="5000"/>
                  </a:schemeClr>
                </a:solidFill>
              </a:defRPr>
            </a:lvl2pPr>
            <a:lvl3pPr>
              <a:lnSpc>
                <a:spcPct val="100000"/>
              </a:lnSpc>
              <a:defRPr>
                <a:solidFill>
                  <a:schemeClr val="tx1">
                    <a:lumMod val="95000"/>
                    <a:lumOff val="5000"/>
                  </a:schemeClr>
                </a:solidFill>
              </a:defRPr>
            </a:lvl3pPr>
            <a:lvl4pPr>
              <a:lnSpc>
                <a:spcPct val="100000"/>
              </a:lnSpc>
              <a:defRPr>
                <a:solidFill>
                  <a:schemeClr val="tx1">
                    <a:lumMod val="95000"/>
                    <a:lumOff val="5000"/>
                  </a:schemeClr>
                </a:solidFill>
              </a:defRPr>
            </a:lvl4pPr>
            <a:lvl5pPr>
              <a:lnSpc>
                <a:spcPct val="100000"/>
              </a:lnSpc>
              <a:defRPr>
                <a:solidFill>
                  <a:schemeClr val="tx1">
                    <a:lumMod val="95000"/>
                    <a:lumOff val="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4" name="Title 1">
            <a:extLst>
              <a:ext uri="{FF2B5EF4-FFF2-40B4-BE49-F238E27FC236}">
                <a16:creationId xmlns:a16="http://schemas.microsoft.com/office/drawing/2014/main" id="{775EC253-B402-4CC6-89E9-C4666329A9D7}"/>
              </a:ext>
            </a:extLst>
          </p:cNvPr>
          <p:cNvSpPr>
            <a:spLocks noGrp="1"/>
          </p:cNvSpPr>
          <p:nvPr>
            <p:ph type="ctrTitle"/>
          </p:nvPr>
        </p:nvSpPr>
        <p:spPr>
          <a:xfrm>
            <a:off x="634506" y="312871"/>
            <a:ext cx="8573392" cy="584775"/>
          </a:xfrm>
          <a:prstGeom prst="rect">
            <a:avLst/>
          </a:prstGeom>
          <a:noFill/>
        </p:spPr>
        <p:txBody>
          <a:bodyPr wrap="square" rtlCol="0">
            <a:spAutoFit/>
          </a:bodyPr>
          <a:lstStyle>
            <a:lvl1pPr algn="l">
              <a:lnSpc>
                <a:spcPct val="100000"/>
              </a:lnSpc>
              <a:defRPr lang="en-IN" sz="3200" b="1" cap="all" baseline="0">
                <a:solidFill>
                  <a:srgbClr val="22418C"/>
                </a:solidFill>
                <a:latin typeface="Poppins Medium" panose="00000600000000000000" pitchFamily="50" charset="0"/>
                <a:ea typeface="+mn-ea"/>
                <a:cs typeface="Poppins Medium" panose="00000600000000000000" pitchFamily="50" charset="0"/>
              </a:defRPr>
            </a:lvl1pPr>
          </a:lstStyle>
          <a:p>
            <a:pPr marL="0" lvl="0">
              <a:spcBef>
                <a:spcPts val="600"/>
              </a:spcBef>
            </a:pPr>
            <a:r>
              <a:rPr lang="en-US"/>
              <a:t>Click to edit Master title style</a:t>
            </a:r>
            <a:endParaRPr lang="en-IN"/>
          </a:p>
        </p:txBody>
      </p:sp>
      <p:grpSp>
        <p:nvGrpSpPr>
          <p:cNvPr id="21" name="Group 20">
            <a:extLst>
              <a:ext uri="{FF2B5EF4-FFF2-40B4-BE49-F238E27FC236}">
                <a16:creationId xmlns:a16="http://schemas.microsoft.com/office/drawing/2014/main" id="{41C1E843-49D6-41EA-8516-91A27A6DB559}"/>
              </a:ext>
            </a:extLst>
          </p:cNvPr>
          <p:cNvGrpSpPr/>
          <p:nvPr userDrawn="1"/>
        </p:nvGrpSpPr>
        <p:grpSpPr>
          <a:xfrm>
            <a:off x="8989334" y="-13186"/>
            <a:ext cx="3058795" cy="6880860"/>
            <a:chOff x="7412855" y="0"/>
            <a:chExt cx="3604334" cy="6874476"/>
          </a:xfrm>
        </p:grpSpPr>
        <p:sp>
          <p:nvSpPr>
            <p:cNvPr id="26" name="Rectangle 1">
              <a:extLst>
                <a:ext uri="{FF2B5EF4-FFF2-40B4-BE49-F238E27FC236}">
                  <a16:creationId xmlns:a16="http://schemas.microsoft.com/office/drawing/2014/main" id="{FC7912B5-63AB-4866-BE0C-B221BAF2B3AA}"/>
                </a:ext>
              </a:extLst>
            </p:cNvPr>
            <p:cNvSpPr/>
            <p:nvPr/>
          </p:nvSpPr>
          <p:spPr>
            <a:xfrm>
              <a:off x="7412855" y="0"/>
              <a:ext cx="3604334" cy="1061920"/>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IN"/>
            </a:p>
          </p:txBody>
        </p:sp>
        <p:sp>
          <p:nvSpPr>
            <p:cNvPr id="27" name="Rectangle 6">
              <a:extLst>
                <a:ext uri="{FF2B5EF4-FFF2-40B4-BE49-F238E27FC236}">
                  <a16:creationId xmlns:a16="http://schemas.microsoft.com/office/drawing/2014/main" id="{83A74C3B-AEFA-4589-860D-798902902ED0}"/>
                </a:ext>
              </a:extLst>
            </p:cNvPr>
            <p:cNvSpPr/>
            <p:nvPr/>
          </p:nvSpPr>
          <p:spPr>
            <a:xfrm>
              <a:off x="7412855" y="6658252"/>
              <a:ext cx="3604334" cy="216224"/>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IN"/>
            </a:p>
          </p:txBody>
        </p:sp>
      </p:grpSp>
      <p:pic>
        <p:nvPicPr>
          <p:cNvPr id="13" name="Picture 12"/>
          <p:cNvPicPr>
            <a:picLocks noChangeAspect="1"/>
          </p:cNvPicPr>
          <p:nvPr userDrawn="1"/>
        </p:nvPicPr>
        <p:blipFill>
          <a:blip r:embed="rId3" cstate="screen"/>
          <a:stretch>
            <a:fillRect/>
          </a:stretch>
        </p:blipFill>
        <p:spPr>
          <a:xfrm>
            <a:off x="9806894" y="339765"/>
            <a:ext cx="1423673" cy="475723"/>
          </a:xfrm>
          <a:prstGeom prst="rect">
            <a:avLst/>
          </a:prstGeom>
        </p:spPr>
      </p:pic>
    </p:spTree>
    <p:extLst>
      <p:ext uri="{BB962C8B-B14F-4D97-AF65-F5344CB8AC3E}">
        <p14:creationId xmlns:p14="http://schemas.microsoft.com/office/powerpoint/2010/main" val="2436577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pic>
        <p:nvPicPr>
          <p:cNvPr id="11" name="Picture 10" descr="19366">
            <a:extLst>
              <a:ext uri="{FF2B5EF4-FFF2-40B4-BE49-F238E27FC236}">
                <a16:creationId xmlns:a16="http://schemas.microsoft.com/office/drawing/2014/main" id="{87E17CA3-E764-420A-8A8E-A969F16DCC48}"/>
              </a:ext>
            </a:extLst>
          </p:cNvPr>
          <p:cNvPicPr>
            <a:picLocks noChangeAspect="1"/>
          </p:cNvPicPr>
          <p:nvPr userDrawn="1"/>
        </p:nvPicPr>
        <p:blipFill>
          <a:blip r:embed="rId2"/>
          <a:srcRect/>
          <a:stretch>
            <a:fillRect/>
          </a:stretch>
        </p:blipFill>
        <p:spPr>
          <a:xfrm>
            <a:off x="0" y="-4445"/>
            <a:ext cx="12192635" cy="6866890"/>
          </a:xfrm>
          <a:prstGeom prst="rect">
            <a:avLst/>
          </a:prstGeom>
          <a:effectLst>
            <a:outerShdw dist="50800" dir="5400000" algn="ctr" rotWithShape="0">
              <a:srgbClr val="000000">
                <a:alpha val="0"/>
              </a:srgbClr>
            </a:outerShdw>
          </a:effectLst>
        </p:spPr>
      </p:pic>
      <p:sp>
        <p:nvSpPr>
          <p:cNvPr id="16" name="Rectangle 2">
            <a:extLst>
              <a:ext uri="{FF2B5EF4-FFF2-40B4-BE49-F238E27FC236}">
                <a16:creationId xmlns:a16="http://schemas.microsoft.com/office/drawing/2014/main" id="{1DFCBDA0-BA76-4071-9365-DE18BACB352C}"/>
              </a:ext>
            </a:extLst>
          </p:cNvPr>
          <p:cNvSpPr/>
          <p:nvPr userDrawn="1"/>
        </p:nvSpPr>
        <p:spPr>
          <a:xfrm>
            <a:off x="10214" y="0"/>
            <a:ext cx="12192635" cy="687451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IN"/>
          </a:p>
        </p:txBody>
      </p:sp>
      <p:sp>
        <p:nvSpPr>
          <p:cNvPr id="15" name="Subtitle 2">
            <a:extLst>
              <a:ext uri="{FF2B5EF4-FFF2-40B4-BE49-F238E27FC236}">
                <a16:creationId xmlns:a16="http://schemas.microsoft.com/office/drawing/2014/main" id="{AAFFA9BC-59FA-42D3-ADD0-81BB2B9D93BE}"/>
              </a:ext>
            </a:extLst>
          </p:cNvPr>
          <p:cNvSpPr>
            <a:spLocks noGrp="1"/>
          </p:cNvSpPr>
          <p:nvPr>
            <p:ph type="subTitle" idx="1" hasCustomPrompt="1"/>
          </p:nvPr>
        </p:nvSpPr>
        <p:spPr>
          <a:xfrm>
            <a:off x="634506" y="855054"/>
            <a:ext cx="8573392" cy="461665"/>
          </a:xfrm>
          <a:prstGeom prst="rect">
            <a:avLst/>
          </a:prstGeom>
          <a:noFill/>
        </p:spPr>
        <p:txBody>
          <a:bodyPr wrap="square" rtlCol="0">
            <a:spAutoFit/>
          </a:bodyPr>
          <a:lstStyle>
            <a:lvl1pPr marL="0" indent="0" algn="l">
              <a:lnSpc>
                <a:spcPct val="100000"/>
              </a:lnSpc>
              <a:buNone/>
              <a:defRPr lang="en-IN" sz="2400">
                <a:solidFill>
                  <a:srgbClr val="22418C"/>
                </a:solidFill>
                <a:latin typeface="Poppins Light" panose="00000400000000000000" pitchFamily="50" charset="0"/>
                <a:cs typeface="Poppins Light" panose="00000400000000000000" pitchFamily="50" charset="0"/>
              </a:defRPr>
            </a:lvl1pPr>
          </a:lstStyle>
          <a:p>
            <a:pPr marL="0" lvl="0">
              <a:spcBef>
                <a:spcPts val="600"/>
              </a:spcBef>
            </a:pPr>
            <a:r>
              <a:rPr lang="en-US"/>
              <a:t>Click to edit subtitle</a:t>
            </a:r>
            <a:endParaRPr lang="en-IN"/>
          </a:p>
        </p:txBody>
      </p:sp>
      <p:sp>
        <p:nvSpPr>
          <p:cNvPr id="14" name="Text Placeholder 4">
            <a:extLst>
              <a:ext uri="{FF2B5EF4-FFF2-40B4-BE49-F238E27FC236}">
                <a16:creationId xmlns:a16="http://schemas.microsoft.com/office/drawing/2014/main" id="{32A68974-CE6D-4896-A6FF-DD561877B5B0}"/>
              </a:ext>
            </a:extLst>
          </p:cNvPr>
          <p:cNvSpPr>
            <a:spLocks noGrp="1"/>
          </p:cNvSpPr>
          <p:nvPr>
            <p:ph type="body" sz="quarter" idx="10"/>
          </p:nvPr>
        </p:nvSpPr>
        <p:spPr>
          <a:xfrm>
            <a:off x="623888" y="1700212"/>
            <a:ext cx="8785225" cy="4392613"/>
          </a:xfrm>
          <a:prstGeom prst="rect">
            <a:avLst/>
          </a:prstGeom>
        </p:spPr>
        <p:txBody>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800" b="1">
                <a:solidFill>
                  <a:schemeClr val="tx1">
                    <a:lumMod val="95000"/>
                    <a:lumOff val="5000"/>
                  </a:schemeClr>
                </a:solidFill>
                <a:latin typeface="Poppins Medium" panose="00000600000000000000" pitchFamily="50" charset="0"/>
                <a:cs typeface="Poppins Medium" panose="00000600000000000000" pitchFamily="50" charset="0"/>
              </a:defRPr>
            </a:lvl1pPr>
            <a:lvl2pPr marL="0">
              <a:lnSpc>
                <a:spcPct val="100000"/>
              </a:lnSpc>
              <a:defRPr>
                <a:solidFill>
                  <a:schemeClr val="tx1">
                    <a:lumMod val="95000"/>
                    <a:lumOff val="5000"/>
                  </a:schemeClr>
                </a:solidFill>
              </a:defRPr>
            </a:lvl2pPr>
            <a:lvl3pPr marL="720000">
              <a:lnSpc>
                <a:spcPct val="100000"/>
              </a:lnSpc>
              <a:defRPr>
                <a:solidFill>
                  <a:schemeClr val="tx1">
                    <a:lumMod val="95000"/>
                    <a:lumOff val="5000"/>
                  </a:schemeClr>
                </a:solidFill>
              </a:defRPr>
            </a:lvl3pPr>
            <a:lvl4pPr marL="1224000">
              <a:lnSpc>
                <a:spcPct val="100000"/>
              </a:lnSpc>
              <a:defRPr>
                <a:solidFill>
                  <a:schemeClr val="tx1">
                    <a:lumMod val="95000"/>
                    <a:lumOff val="5000"/>
                  </a:schemeClr>
                </a:solidFill>
              </a:defRPr>
            </a:lvl4pPr>
            <a:lvl5pPr marL="1584000">
              <a:lnSpc>
                <a:spcPct val="100000"/>
              </a:lnSpc>
              <a:defRPr>
                <a:solidFill>
                  <a:schemeClr val="tx1">
                    <a:lumMod val="95000"/>
                    <a:lumOff val="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4" name="Title 1">
            <a:extLst>
              <a:ext uri="{FF2B5EF4-FFF2-40B4-BE49-F238E27FC236}">
                <a16:creationId xmlns:a16="http://schemas.microsoft.com/office/drawing/2014/main" id="{775EC253-B402-4CC6-89E9-C4666329A9D7}"/>
              </a:ext>
            </a:extLst>
          </p:cNvPr>
          <p:cNvSpPr>
            <a:spLocks noGrp="1"/>
          </p:cNvSpPr>
          <p:nvPr>
            <p:ph type="ctrTitle"/>
          </p:nvPr>
        </p:nvSpPr>
        <p:spPr>
          <a:xfrm>
            <a:off x="634506" y="312871"/>
            <a:ext cx="8573392" cy="584775"/>
          </a:xfrm>
          <a:prstGeom prst="rect">
            <a:avLst/>
          </a:prstGeom>
          <a:noFill/>
        </p:spPr>
        <p:txBody>
          <a:bodyPr wrap="square" rtlCol="0">
            <a:spAutoFit/>
          </a:bodyPr>
          <a:lstStyle>
            <a:lvl1pPr algn="l">
              <a:lnSpc>
                <a:spcPct val="100000"/>
              </a:lnSpc>
              <a:defRPr lang="en-IN" sz="3200" b="1" cap="all" baseline="0">
                <a:solidFill>
                  <a:srgbClr val="22418C"/>
                </a:solidFill>
                <a:latin typeface="Poppins Medium" panose="00000600000000000000" pitchFamily="50" charset="0"/>
                <a:ea typeface="+mn-ea"/>
                <a:cs typeface="Poppins Medium" panose="00000600000000000000" pitchFamily="50" charset="0"/>
              </a:defRPr>
            </a:lvl1pPr>
          </a:lstStyle>
          <a:p>
            <a:pPr marL="0" lvl="0">
              <a:spcBef>
                <a:spcPts val="600"/>
              </a:spcBef>
            </a:pPr>
            <a:r>
              <a:rPr lang="en-US"/>
              <a:t>Click to edit Master title style</a:t>
            </a:r>
            <a:endParaRPr lang="en-IN"/>
          </a:p>
        </p:txBody>
      </p:sp>
      <p:grpSp>
        <p:nvGrpSpPr>
          <p:cNvPr id="21" name="Group 20">
            <a:extLst>
              <a:ext uri="{FF2B5EF4-FFF2-40B4-BE49-F238E27FC236}">
                <a16:creationId xmlns:a16="http://schemas.microsoft.com/office/drawing/2014/main" id="{41C1E843-49D6-41EA-8516-91A27A6DB559}"/>
              </a:ext>
            </a:extLst>
          </p:cNvPr>
          <p:cNvGrpSpPr/>
          <p:nvPr userDrawn="1"/>
        </p:nvGrpSpPr>
        <p:grpSpPr>
          <a:xfrm>
            <a:off x="8989334" y="4743"/>
            <a:ext cx="3058795" cy="6880860"/>
            <a:chOff x="7412855" y="0"/>
            <a:chExt cx="3604334" cy="6874476"/>
          </a:xfrm>
        </p:grpSpPr>
        <p:sp>
          <p:nvSpPr>
            <p:cNvPr id="26" name="Rectangle 1">
              <a:extLst>
                <a:ext uri="{FF2B5EF4-FFF2-40B4-BE49-F238E27FC236}">
                  <a16:creationId xmlns:a16="http://schemas.microsoft.com/office/drawing/2014/main" id="{FC7912B5-63AB-4866-BE0C-B221BAF2B3AA}"/>
                </a:ext>
              </a:extLst>
            </p:cNvPr>
            <p:cNvSpPr/>
            <p:nvPr/>
          </p:nvSpPr>
          <p:spPr>
            <a:xfrm>
              <a:off x="7412855" y="0"/>
              <a:ext cx="3604334" cy="1061920"/>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IN"/>
            </a:p>
          </p:txBody>
        </p:sp>
        <p:sp>
          <p:nvSpPr>
            <p:cNvPr id="27" name="Rectangle 6">
              <a:extLst>
                <a:ext uri="{FF2B5EF4-FFF2-40B4-BE49-F238E27FC236}">
                  <a16:creationId xmlns:a16="http://schemas.microsoft.com/office/drawing/2014/main" id="{83A74C3B-AEFA-4589-860D-798902902ED0}"/>
                </a:ext>
              </a:extLst>
            </p:cNvPr>
            <p:cNvSpPr/>
            <p:nvPr/>
          </p:nvSpPr>
          <p:spPr>
            <a:xfrm>
              <a:off x="7412855" y="6658252"/>
              <a:ext cx="3604334" cy="216224"/>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IN"/>
            </a:p>
          </p:txBody>
        </p:sp>
      </p:grpSp>
      <p:pic>
        <p:nvPicPr>
          <p:cNvPr id="22" name="Picture 21"/>
          <p:cNvPicPr>
            <a:picLocks noChangeAspect="1"/>
          </p:cNvPicPr>
          <p:nvPr userDrawn="1"/>
        </p:nvPicPr>
        <p:blipFill>
          <a:blip r:embed="rId3" cstate="screen"/>
          <a:stretch>
            <a:fillRect/>
          </a:stretch>
        </p:blipFill>
        <p:spPr>
          <a:xfrm>
            <a:off x="9806894" y="339765"/>
            <a:ext cx="1423673" cy="475723"/>
          </a:xfrm>
          <a:prstGeom prst="rect">
            <a:avLst/>
          </a:prstGeom>
        </p:spPr>
      </p:pic>
    </p:spTree>
    <p:extLst>
      <p:ext uri="{BB962C8B-B14F-4D97-AF65-F5344CB8AC3E}">
        <p14:creationId xmlns:p14="http://schemas.microsoft.com/office/powerpoint/2010/main" val="738621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p:spTree>
      <p:nvGrpSpPr>
        <p:cNvPr id="1" name=""/>
        <p:cNvGrpSpPr/>
        <p:nvPr/>
      </p:nvGrpSpPr>
      <p:grpSpPr>
        <a:xfrm>
          <a:off x="0" y="0"/>
          <a:ext cx="0" cy="0"/>
          <a:chOff x="0" y="0"/>
          <a:chExt cx="0" cy="0"/>
        </a:xfrm>
      </p:grpSpPr>
      <p:pic>
        <p:nvPicPr>
          <p:cNvPr id="11" name="Picture 10" descr="19366">
            <a:extLst>
              <a:ext uri="{FF2B5EF4-FFF2-40B4-BE49-F238E27FC236}">
                <a16:creationId xmlns:a16="http://schemas.microsoft.com/office/drawing/2014/main" id="{87E17CA3-E764-420A-8A8E-A969F16DCC48}"/>
              </a:ext>
            </a:extLst>
          </p:cNvPr>
          <p:cNvPicPr>
            <a:picLocks noChangeAspect="1"/>
          </p:cNvPicPr>
          <p:nvPr userDrawn="1"/>
        </p:nvPicPr>
        <p:blipFill>
          <a:blip r:embed="rId2"/>
          <a:srcRect/>
          <a:stretch>
            <a:fillRect/>
          </a:stretch>
        </p:blipFill>
        <p:spPr>
          <a:xfrm>
            <a:off x="0" y="-4445"/>
            <a:ext cx="12192635" cy="6866890"/>
          </a:xfrm>
          <a:prstGeom prst="rect">
            <a:avLst/>
          </a:prstGeom>
          <a:effectLst>
            <a:outerShdw dist="50800" dir="5400000" algn="ctr" rotWithShape="0">
              <a:srgbClr val="000000">
                <a:alpha val="0"/>
              </a:srgbClr>
            </a:outerShdw>
          </a:effectLst>
        </p:spPr>
      </p:pic>
      <p:sp>
        <p:nvSpPr>
          <p:cNvPr id="16" name="Rectangle 2">
            <a:extLst>
              <a:ext uri="{FF2B5EF4-FFF2-40B4-BE49-F238E27FC236}">
                <a16:creationId xmlns:a16="http://schemas.microsoft.com/office/drawing/2014/main" id="{1DFCBDA0-BA76-4071-9365-DE18BACB352C}"/>
              </a:ext>
            </a:extLst>
          </p:cNvPr>
          <p:cNvSpPr/>
          <p:nvPr userDrawn="1"/>
        </p:nvSpPr>
        <p:spPr>
          <a:xfrm>
            <a:off x="10214" y="0"/>
            <a:ext cx="12192635" cy="687451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IN"/>
          </a:p>
        </p:txBody>
      </p:sp>
      <p:sp>
        <p:nvSpPr>
          <p:cNvPr id="15" name="Subtitle 2">
            <a:extLst>
              <a:ext uri="{FF2B5EF4-FFF2-40B4-BE49-F238E27FC236}">
                <a16:creationId xmlns:a16="http://schemas.microsoft.com/office/drawing/2014/main" id="{AAFFA9BC-59FA-42D3-ADD0-81BB2B9D93BE}"/>
              </a:ext>
            </a:extLst>
          </p:cNvPr>
          <p:cNvSpPr>
            <a:spLocks noGrp="1"/>
          </p:cNvSpPr>
          <p:nvPr>
            <p:ph type="subTitle" idx="1" hasCustomPrompt="1"/>
          </p:nvPr>
        </p:nvSpPr>
        <p:spPr>
          <a:xfrm>
            <a:off x="634506" y="855054"/>
            <a:ext cx="8573392" cy="461665"/>
          </a:xfrm>
          <a:prstGeom prst="rect">
            <a:avLst/>
          </a:prstGeom>
          <a:noFill/>
        </p:spPr>
        <p:txBody>
          <a:bodyPr wrap="square" rtlCol="0">
            <a:spAutoFit/>
          </a:bodyPr>
          <a:lstStyle>
            <a:lvl1pPr marL="0" indent="0" algn="l">
              <a:lnSpc>
                <a:spcPct val="100000"/>
              </a:lnSpc>
              <a:buNone/>
              <a:defRPr lang="en-IN" sz="2400">
                <a:solidFill>
                  <a:srgbClr val="22418C"/>
                </a:solidFill>
                <a:latin typeface="Poppins Light" panose="00000400000000000000" pitchFamily="50" charset="0"/>
                <a:cs typeface="Poppins Light" panose="00000400000000000000" pitchFamily="50" charset="0"/>
              </a:defRPr>
            </a:lvl1pPr>
          </a:lstStyle>
          <a:p>
            <a:pPr marL="0" lvl="0">
              <a:spcBef>
                <a:spcPts val="600"/>
              </a:spcBef>
            </a:pPr>
            <a:r>
              <a:rPr lang="en-US"/>
              <a:t>Click to edit subtitle</a:t>
            </a:r>
            <a:endParaRPr lang="en-IN"/>
          </a:p>
        </p:txBody>
      </p:sp>
      <p:sp>
        <p:nvSpPr>
          <p:cNvPr id="24" name="Title 1">
            <a:extLst>
              <a:ext uri="{FF2B5EF4-FFF2-40B4-BE49-F238E27FC236}">
                <a16:creationId xmlns:a16="http://schemas.microsoft.com/office/drawing/2014/main" id="{775EC253-B402-4CC6-89E9-C4666329A9D7}"/>
              </a:ext>
            </a:extLst>
          </p:cNvPr>
          <p:cNvSpPr>
            <a:spLocks noGrp="1"/>
          </p:cNvSpPr>
          <p:nvPr>
            <p:ph type="ctrTitle"/>
          </p:nvPr>
        </p:nvSpPr>
        <p:spPr>
          <a:xfrm>
            <a:off x="634506" y="312871"/>
            <a:ext cx="8573392" cy="584775"/>
          </a:xfrm>
          <a:prstGeom prst="rect">
            <a:avLst/>
          </a:prstGeom>
          <a:noFill/>
        </p:spPr>
        <p:txBody>
          <a:bodyPr wrap="square" rtlCol="0">
            <a:spAutoFit/>
          </a:bodyPr>
          <a:lstStyle>
            <a:lvl1pPr algn="l">
              <a:lnSpc>
                <a:spcPct val="100000"/>
              </a:lnSpc>
              <a:defRPr lang="en-IN" sz="3200" b="1" cap="all" baseline="0">
                <a:solidFill>
                  <a:srgbClr val="22418C"/>
                </a:solidFill>
                <a:latin typeface="Poppins Medium" panose="00000600000000000000" pitchFamily="50" charset="0"/>
                <a:ea typeface="+mn-ea"/>
                <a:cs typeface="Poppins Medium" panose="00000600000000000000" pitchFamily="50" charset="0"/>
              </a:defRPr>
            </a:lvl1pPr>
          </a:lstStyle>
          <a:p>
            <a:pPr marL="0" lvl="0">
              <a:spcBef>
                <a:spcPts val="600"/>
              </a:spcBef>
            </a:pPr>
            <a:r>
              <a:rPr lang="en-US"/>
              <a:t>Click to edit Master title style</a:t>
            </a:r>
            <a:endParaRPr lang="en-IN"/>
          </a:p>
        </p:txBody>
      </p:sp>
      <p:sp>
        <p:nvSpPr>
          <p:cNvPr id="26" name="Rectangle 1">
            <a:extLst>
              <a:ext uri="{FF2B5EF4-FFF2-40B4-BE49-F238E27FC236}">
                <a16:creationId xmlns:a16="http://schemas.microsoft.com/office/drawing/2014/main" id="{FC7912B5-63AB-4866-BE0C-B221BAF2B3AA}"/>
              </a:ext>
            </a:extLst>
          </p:cNvPr>
          <p:cNvSpPr/>
          <p:nvPr/>
        </p:nvSpPr>
        <p:spPr>
          <a:xfrm>
            <a:off x="8989334" y="-13186"/>
            <a:ext cx="3058795" cy="1062906"/>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IN"/>
          </a:p>
        </p:txBody>
      </p:sp>
      <p:sp>
        <p:nvSpPr>
          <p:cNvPr id="27" name="Rectangle 6">
            <a:extLst>
              <a:ext uri="{FF2B5EF4-FFF2-40B4-BE49-F238E27FC236}">
                <a16:creationId xmlns:a16="http://schemas.microsoft.com/office/drawing/2014/main" id="{83A74C3B-AEFA-4589-860D-798902902ED0}"/>
              </a:ext>
            </a:extLst>
          </p:cNvPr>
          <p:cNvSpPr/>
          <p:nvPr/>
        </p:nvSpPr>
        <p:spPr>
          <a:xfrm>
            <a:off x="8989334" y="6651249"/>
            <a:ext cx="3058795" cy="216425"/>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IN"/>
          </a:p>
        </p:txBody>
      </p:sp>
      <p:sp>
        <p:nvSpPr>
          <p:cNvPr id="12" name="Text Placeholder 4">
            <a:extLst>
              <a:ext uri="{FF2B5EF4-FFF2-40B4-BE49-F238E27FC236}">
                <a16:creationId xmlns:a16="http://schemas.microsoft.com/office/drawing/2014/main" id="{32A68974-CE6D-4896-A6FF-DD561877B5B0}"/>
              </a:ext>
            </a:extLst>
          </p:cNvPr>
          <p:cNvSpPr>
            <a:spLocks noGrp="1"/>
          </p:cNvSpPr>
          <p:nvPr userDrawn="1">
            <p:ph type="body" sz="quarter" idx="10"/>
          </p:nvPr>
        </p:nvSpPr>
        <p:spPr>
          <a:xfrm>
            <a:off x="623888" y="1700212"/>
            <a:ext cx="8785225" cy="4392613"/>
          </a:xfrm>
          <a:prstGeom prst="rect">
            <a:avLst/>
          </a:prstGeom>
        </p:spPr>
        <p:txBody>
          <a:bodyPr/>
          <a:lstStyle>
            <a:lvl1pPr>
              <a:lnSpc>
                <a:spcPct val="100000"/>
              </a:lnSpc>
              <a:defRPr sz="2400">
                <a:solidFill>
                  <a:schemeClr val="tx1">
                    <a:lumMod val="95000"/>
                    <a:lumOff val="5000"/>
                  </a:schemeClr>
                </a:solidFill>
              </a:defRPr>
            </a:lvl1pPr>
            <a:lvl2pPr marL="685800" marR="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sz="2400">
                <a:solidFill>
                  <a:schemeClr val="tx1">
                    <a:lumMod val="95000"/>
                    <a:lumOff val="5000"/>
                  </a:schemeClr>
                </a:solidFill>
              </a:defRPr>
            </a:lvl2pPr>
            <a:lvl3pPr>
              <a:lnSpc>
                <a:spcPct val="100000"/>
              </a:lnSpc>
              <a:defRPr>
                <a:solidFill>
                  <a:schemeClr val="tx1">
                    <a:lumMod val="95000"/>
                    <a:lumOff val="5000"/>
                  </a:schemeClr>
                </a:solidFill>
              </a:defRPr>
            </a:lvl3pPr>
            <a:lvl4pPr>
              <a:lnSpc>
                <a:spcPct val="100000"/>
              </a:lnSpc>
              <a:defRPr>
                <a:solidFill>
                  <a:schemeClr val="tx1">
                    <a:lumMod val="95000"/>
                    <a:lumOff val="5000"/>
                  </a:schemeClr>
                </a:solidFill>
              </a:defRPr>
            </a:lvl4pPr>
            <a:lvl5pPr>
              <a:lnSpc>
                <a:spcPct val="100000"/>
              </a:lnSpc>
              <a:defRPr>
                <a:solidFill>
                  <a:schemeClr val="tx1">
                    <a:lumMod val="95000"/>
                    <a:lumOff val="5000"/>
                  </a:schemeClr>
                </a:solidFill>
              </a:defRPr>
            </a:lvl5pPr>
          </a:lstStyle>
          <a:p>
            <a:pPr lvl="0"/>
            <a:r>
              <a:rPr lang="en-US"/>
              <a:t>Click to edit Master text styles</a:t>
            </a:r>
          </a:p>
          <a:p>
            <a:pPr lvl="1"/>
            <a:r>
              <a:rPr lang="en-US"/>
              <a:t>Second level</a:t>
            </a:r>
          </a:p>
          <a:p>
            <a:pPr lvl="2"/>
            <a:r>
              <a:rPr lang="en-US"/>
              <a:t>Third level</a:t>
            </a:r>
          </a:p>
        </p:txBody>
      </p:sp>
      <p:pic>
        <p:nvPicPr>
          <p:cNvPr id="18" name="Picture 17"/>
          <p:cNvPicPr>
            <a:picLocks noChangeAspect="1"/>
          </p:cNvPicPr>
          <p:nvPr userDrawn="1"/>
        </p:nvPicPr>
        <p:blipFill>
          <a:blip r:embed="rId3" cstate="screen"/>
          <a:stretch>
            <a:fillRect/>
          </a:stretch>
        </p:blipFill>
        <p:spPr>
          <a:xfrm>
            <a:off x="9806894" y="339765"/>
            <a:ext cx="1423673" cy="475723"/>
          </a:xfrm>
          <a:prstGeom prst="rect">
            <a:avLst/>
          </a:prstGeom>
        </p:spPr>
      </p:pic>
    </p:spTree>
    <p:extLst>
      <p:ext uri="{BB962C8B-B14F-4D97-AF65-F5344CB8AC3E}">
        <p14:creationId xmlns:p14="http://schemas.microsoft.com/office/powerpoint/2010/main" val="2266158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pic>
        <p:nvPicPr>
          <p:cNvPr id="11" name="Picture 10" descr="19366">
            <a:extLst>
              <a:ext uri="{FF2B5EF4-FFF2-40B4-BE49-F238E27FC236}">
                <a16:creationId xmlns:a16="http://schemas.microsoft.com/office/drawing/2014/main" id="{87E17CA3-E764-420A-8A8E-A969F16DCC48}"/>
              </a:ext>
            </a:extLst>
          </p:cNvPr>
          <p:cNvPicPr>
            <a:picLocks noChangeAspect="1"/>
          </p:cNvPicPr>
          <p:nvPr userDrawn="1"/>
        </p:nvPicPr>
        <p:blipFill>
          <a:blip r:embed="rId2"/>
          <a:srcRect/>
          <a:stretch>
            <a:fillRect/>
          </a:stretch>
        </p:blipFill>
        <p:spPr>
          <a:xfrm>
            <a:off x="0" y="-4445"/>
            <a:ext cx="12192635" cy="6866890"/>
          </a:xfrm>
          <a:prstGeom prst="rect">
            <a:avLst/>
          </a:prstGeom>
          <a:effectLst>
            <a:outerShdw dist="50800" dir="5400000" algn="ctr" rotWithShape="0">
              <a:srgbClr val="000000">
                <a:alpha val="0"/>
              </a:srgbClr>
            </a:outerShdw>
          </a:effectLst>
        </p:spPr>
      </p:pic>
      <p:sp>
        <p:nvSpPr>
          <p:cNvPr id="16" name="Rectangle 2">
            <a:extLst>
              <a:ext uri="{FF2B5EF4-FFF2-40B4-BE49-F238E27FC236}">
                <a16:creationId xmlns:a16="http://schemas.microsoft.com/office/drawing/2014/main" id="{1DFCBDA0-BA76-4071-9365-DE18BACB352C}"/>
              </a:ext>
            </a:extLst>
          </p:cNvPr>
          <p:cNvSpPr/>
          <p:nvPr userDrawn="1"/>
        </p:nvSpPr>
        <p:spPr>
          <a:xfrm>
            <a:off x="0" y="-12065"/>
            <a:ext cx="12192635" cy="687451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IN"/>
          </a:p>
        </p:txBody>
      </p:sp>
      <p:sp>
        <p:nvSpPr>
          <p:cNvPr id="26" name="Rectangle 1">
            <a:extLst>
              <a:ext uri="{FF2B5EF4-FFF2-40B4-BE49-F238E27FC236}">
                <a16:creationId xmlns:a16="http://schemas.microsoft.com/office/drawing/2014/main" id="{FC7912B5-63AB-4866-BE0C-B221BAF2B3AA}"/>
              </a:ext>
            </a:extLst>
          </p:cNvPr>
          <p:cNvSpPr/>
          <p:nvPr/>
        </p:nvSpPr>
        <p:spPr>
          <a:xfrm>
            <a:off x="8989334" y="4743"/>
            <a:ext cx="3058795" cy="1062906"/>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IN"/>
          </a:p>
        </p:txBody>
      </p:sp>
      <p:sp>
        <p:nvSpPr>
          <p:cNvPr id="27" name="Rectangle 6">
            <a:extLst>
              <a:ext uri="{FF2B5EF4-FFF2-40B4-BE49-F238E27FC236}">
                <a16:creationId xmlns:a16="http://schemas.microsoft.com/office/drawing/2014/main" id="{83A74C3B-AEFA-4589-860D-798902902ED0}"/>
              </a:ext>
            </a:extLst>
          </p:cNvPr>
          <p:cNvSpPr/>
          <p:nvPr/>
        </p:nvSpPr>
        <p:spPr>
          <a:xfrm>
            <a:off x="8989334" y="6669178"/>
            <a:ext cx="3058795" cy="216425"/>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IN"/>
          </a:p>
        </p:txBody>
      </p:sp>
      <p:sp>
        <p:nvSpPr>
          <p:cNvPr id="17" name="Subtitle 2">
            <a:extLst>
              <a:ext uri="{FF2B5EF4-FFF2-40B4-BE49-F238E27FC236}">
                <a16:creationId xmlns:a16="http://schemas.microsoft.com/office/drawing/2014/main" id="{AAFFA9BC-59FA-42D3-ADD0-81BB2B9D93BE}"/>
              </a:ext>
            </a:extLst>
          </p:cNvPr>
          <p:cNvSpPr>
            <a:spLocks noGrp="1"/>
          </p:cNvSpPr>
          <p:nvPr userDrawn="1">
            <p:ph type="subTitle" idx="1" hasCustomPrompt="1"/>
          </p:nvPr>
        </p:nvSpPr>
        <p:spPr>
          <a:xfrm>
            <a:off x="634506" y="855054"/>
            <a:ext cx="8573392" cy="461665"/>
          </a:xfrm>
          <a:prstGeom prst="rect">
            <a:avLst/>
          </a:prstGeom>
          <a:noFill/>
        </p:spPr>
        <p:txBody>
          <a:bodyPr wrap="square" rtlCol="0">
            <a:spAutoFit/>
          </a:bodyPr>
          <a:lstStyle>
            <a:lvl1pPr marL="0" indent="0" algn="l">
              <a:lnSpc>
                <a:spcPct val="100000"/>
              </a:lnSpc>
              <a:spcBef>
                <a:spcPts val="600"/>
              </a:spcBef>
              <a:buNone/>
              <a:defRPr lang="en-IN" sz="2400">
                <a:solidFill>
                  <a:srgbClr val="22418C"/>
                </a:solidFill>
                <a:latin typeface="Poppins Light" panose="00000400000000000000" pitchFamily="50" charset="0"/>
                <a:cs typeface="Poppins Light" panose="00000400000000000000" pitchFamily="50" charset="0"/>
              </a:defRPr>
            </a:lvl1pPr>
          </a:lstStyle>
          <a:p>
            <a:pPr marL="0" lvl="0">
              <a:spcBef>
                <a:spcPts val="600"/>
              </a:spcBef>
            </a:pPr>
            <a:r>
              <a:rPr lang="en-US"/>
              <a:t>Click to edit subtitle</a:t>
            </a:r>
            <a:endParaRPr lang="en-IN"/>
          </a:p>
        </p:txBody>
      </p:sp>
      <p:sp>
        <p:nvSpPr>
          <p:cNvPr id="18" name="Title 1">
            <a:extLst>
              <a:ext uri="{FF2B5EF4-FFF2-40B4-BE49-F238E27FC236}">
                <a16:creationId xmlns:a16="http://schemas.microsoft.com/office/drawing/2014/main" id="{775EC253-B402-4CC6-89E9-C4666329A9D7}"/>
              </a:ext>
            </a:extLst>
          </p:cNvPr>
          <p:cNvSpPr>
            <a:spLocks noGrp="1"/>
          </p:cNvSpPr>
          <p:nvPr userDrawn="1">
            <p:ph type="ctrTitle"/>
          </p:nvPr>
        </p:nvSpPr>
        <p:spPr>
          <a:xfrm>
            <a:off x="634506" y="312871"/>
            <a:ext cx="8573392" cy="584775"/>
          </a:xfrm>
          <a:prstGeom prst="rect">
            <a:avLst/>
          </a:prstGeom>
          <a:noFill/>
        </p:spPr>
        <p:txBody>
          <a:bodyPr wrap="square" rtlCol="0">
            <a:spAutoFit/>
          </a:bodyPr>
          <a:lstStyle>
            <a:lvl1pPr algn="l">
              <a:lnSpc>
                <a:spcPct val="100000"/>
              </a:lnSpc>
              <a:spcBef>
                <a:spcPts val="600"/>
              </a:spcBef>
              <a:defRPr lang="en-IN" sz="3200" b="1" cap="all" baseline="0">
                <a:solidFill>
                  <a:srgbClr val="22418C"/>
                </a:solidFill>
                <a:latin typeface="Poppins Medium" panose="00000600000000000000" pitchFamily="50" charset="0"/>
                <a:ea typeface="+mn-ea"/>
                <a:cs typeface="Poppins Medium" panose="00000600000000000000" pitchFamily="50" charset="0"/>
              </a:defRPr>
            </a:lvl1pPr>
          </a:lstStyle>
          <a:p>
            <a:pPr marL="0" lvl="0">
              <a:spcBef>
                <a:spcPts val="600"/>
              </a:spcBef>
            </a:pPr>
            <a:r>
              <a:rPr lang="en-US"/>
              <a:t>Click to edit Master title style</a:t>
            </a:r>
            <a:endParaRPr lang="en-IN"/>
          </a:p>
        </p:txBody>
      </p:sp>
      <p:sp>
        <p:nvSpPr>
          <p:cNvPr id="19" name="Content Placeholder 2"/>
          <p:cNvSpPr>
            <a:spLocks noGrp="1"/>
          </p:cNvSpPr>
          <p:nvPr userDrawn="1">
            <p:ph sz="half" idx="10"/>
          </p:nvPr>
        </p:nvSpPr>
        <p:spPr>
          <a:xfrm>
            <a:off x="691991" y="1686783"/>
            <a:ext cx="4549373" cy="4351338"/>
          </a:xfrm>
        </p:spPr>
        <p:txBody>
          <a:bodyPr/>
          <a:lstStyle>
            <a:lvl1pPr>
              <a:lnSpc>
                <a:spcPct val="100000"/>
              </a:lnSpc>
              <a:spcBef>
                <a:spcPts val="600"/>
              </a:spcBef>
              <a:defRPr>
                <a:latin typeface="Poppins Light" panose="00000400000000000000" pitchFamily="50" charset="0"/>
                <a:cs typeface="Poppins Light" panose="00000400000000000000" pitchFamily="50" charset="0"/>
              </a:defRPr>
            </a:lvl1pPr>
            <a:lvl2pPr>
              <a:lnSpc>
                <a:spcPct val="100000"/>
              </a:lnSpc>
              <a:spcBef>
                <a:spcPts val="600"/>
              </a:spcBef>
              <a:defRPr>
                <a:latin typeface="Poppins Light" panose="00000400000000000000" pitchFamily="50" charset="0"/>
                <a:cs typeface="Poppins Light" panose="00000400000000000000" pitchFamily="50" charset="0"/>
              </a:defRPr>
            </a:lvl2pPr>
            <a:lvl3pPr>
              <a:lnSpc>
                <a:spcPct val="100000"/>
              </a:lnSpc>
              <a:spcBef>
                <a:spcPts val="600"/>
              </a:spcBef>
              <a:defRPr>
                <a:latin typeface="Poppins Light" panose="00000400000000000000" pitchFamily="50" charset="0"/>
                <a:cs typeface="Poppins Light" panose="00000400000000000000" pitchFamily="50" charset="0"/>
              </a:defRPr>
            </a:lvl3pPr>
            <a:lvl4pPr>
              <a:lnSpc>
                <a:spcPct val="100000"/>
              </a:lnSpc>
              <a:spcBef>
                <a:spcPts val="600"/>
              </a:spcBef>
              <a:defRPr>
                <a:latin typeface="Poppins Light" panose="00000400000000000000" pitchFamily="50" charset="0"/>
                <a:cs typeface="Poppins Light" panose="00000400000000000000" pitchFamily="50" charset="0"/>
              </a:defRPr>
            </a:lvl4pPr>
            <a:lvl5pPr>
              <a:lnSpc>
                <a:spcPct val="100000"/>
              </a:lnSpc>
              <a:spcBef>
                <a:spcPts val="600"/>
              </a:spcBef>
              <a:defRPr>
                <a:latin typeface="Poppins Light" panose="00000400000000000000" pitchFamily="50" charset="0"/>
                <a:cs typeface="Poppins Light" panose="000004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0" name="Content Placeholder 3"/>
          <p:cNvSpPr>
            <a:spLocks noGrp="1"/>
          </p:cNvSpPr>
          <p:nvPr userDrawn="1">
            <p:ph sz="half" idx="2"/>
          </p:nvPr>
        </p:nvSpPr>
        <p:spPr>
          <a:xfrm>
            <a:off x="5584264" y="1699483"/>
            <a:ext cx="4635499" cy="4351338"/>
          </a:xfrm>
        </p:spPr>
        <p:txBody>
          <a:bodyPr/>
          <a:lstStyle>
            <a:lvl1pPr>
              <a:lnSpc>
                <a:spcPct val="100000"/>
              </a:lnSpc>
              <a:spcBef>
                <a:spcPts val="600"/>
              </a:spcBef>
              <a:defRPr>
                <a:latin typeface="Poppins Light" panose="00000400000000000000" pitchFamily="50" charset="0"/>
                <a:cs typeface="Poppins Light" panose="00000400000000000000" pitchFamily="50" charset="0"/>
              </a:defRPr>
            </a:lvl1pPr>
            <a:lvl2pPr>
              <a:lnSpc>
                <a:spcPct val="100000"/>
              </a:lnSpc>
              <a:spcBef>
                <a:spcPts val="600"/>
              </a:spcBef>
              <a:defRPr>
                <a:latin typeface="Poppins Light" panose="00000400000000000000" pitchFamily="50" charset="0"/>
                <a:cs typeface="Poppins Light" panose="00000400000000000000" pitchFamily="50" charset="0"/>
              </a:defRPr>
            </a:lvl2pPr>
            <a:lvl3pPr>
              <a:lnSpc>
                <a:spcPct val="100000"/>
              </a:lnSpc>
              <a:spcBef>
                <a:spcPts val="600"/>
              </a:spcBef>
              <a:defRPr>
                <a:latin typeface="Poppins Light" panose="00000400000000000000" pitchFamily="50" charset="0"/>
                <a:cs typeface="Poppins Light" panose="00000400000000000000" pitchFamily="50" charset="0"/>
              </a:defRPr>
            </a:lvl3pPr>
            <a:lvl4pPr>
              <a:lnSpc>
                <a:spcPct val="100000"/>
              </a:lnSpc>
              <a:spcBef>
                <a:spcPts val="600"/>
              </a:spcBef>
              <a:defRPr>
                <a:latin typeface="Poppins Light" panose="00000400000000000000" pitchFamily="50" charset="0"/>
                <a:cs typeface="Poppins Light" panose="00000400000000000000" pitchFamily="50" charset="0"/>
              </a:defRPr>
            </a:lvl4pPr>
            <a:lvl5pPr>
              <a:lnSpc>
                <a:spcPct val="100000"/>
              </a:lnSpc>
              <a:spcBef>
                <a:spcPts val="600"/>
              </a:spcBef>
              <a:defRPr>
                <a:latin typeface="Poppins Light" panose="00000400000000000000" pitchFamily="50" charset="0"/>
                <a:cs typeface="Poppins Light" panose="000004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pic>
        <p:nvPicPr>
          <p:cNvPr id="22" name="Picture 21"/>
          <p:cNvPicPr>
            <a:picLocks noChangeAspect="1"/>
          </p:cNvPicPr>
          <p:nvPr userDrawn="1"/>
        </p:nvPicPr>
        <p:blipFill>
          <a:blip r:embed="rId3" cstate="screen"/>
          <a:stretch>
            <a:fillRect/>
          </a:stretch>
        </p:blipFill>
        <p:spPr>
          <a:xfrm>
            <a:off x="9806894" y="339765"/>
            <a:ext cx="1423673" cy="475723"/>
          </a:xfrm>
          <a:prstGeom prst="rect">
            <a:avLst/>
          </a:prstGeom>
        </p:spPr>
      </p:pic>
    </p:spTree>
    <p:extLst>
      <p:ext uri="{BB962C8B-B14F-4D97-AF65-F5344CB8AC3E}">
        <p14:creationId xmlns:p14="http://schemas.microsoft.com/office/powerpoint/2010/main" val="2198594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lumn Content">
    <p:spTree>
      <p:nvGrpSpPr>
        <p:cNvPr id="1" name=""/>
        <p:cNvGrpSpPr/>
        <p:nvPr/>
      </p:nvGrpSpPr>
      <p:grpSpPr>
        <a:xfrm>
          <a:off x="0" y="0"/>
          <a:ext cx="0" cy="0"/>
          <a:chOff x="0" y="0"/>
          <a:chExt cx="0" cy="0"/>
        </a:xfrm>
      </p:grpSpPr>
      <p:pic>
        <p:nvPicPr>
          <p:cNvPr id="11" name="Picture 10" descr="19366">
            <a:extLst>
              <a:ext uri="{FF2B5EF4-FFF2-40B4-BE49-F238E27FC236}">
                <a16:creationId xmlns:a16="http://schemas.microsoft.com/office/drawing/2014/main" id="{87E17CA3-E764-420A-8A8E-A969F16DCC48}"/>
              </a:ext>
            </a:extLst>
          </p:cNvPr>
          <p:cNvPicPr>
            <a:picLocks noChangeAspect="1"/>
          </p:cNvPicPr>
          <p:nvPr userDrawn="1"/>
        </p:nvPicPr>
        <p:blipFill>
          <a:blip r:embed="rId2"/>
          <a:srcRect/>
          <a:stretch>
            <a:fillRect/>
          </a:stretch>
        </p:blipFill>
        <p:spPr>
          <a:xfrm>
            <a:off x="0" y="-4445"/>
            <a:ext cx="12192635" cy="6866890"/>
          </a:xfrm>
          <a:prstGeom prst="rect">
            <a:avLst/>
          </a:prstGeom>
          <a:effectLst>
            <a:outerShdw dist="50800" dir="5400000" algn="ctr" rotWithShape="0">
              <a:srgbClr val="000000">
                <a:alpha val="0"/>
              </a:srgbClr>
            </a:outerShdw>
          </a:effectLst>
        </p:spPr>
      </p:pic>
      <p:sp>
        <p:nvSpPr>
          <p:cNvPr id="16" name="Rectangle 2">
            <a:extLst>
              <a:ext uri="{FF2B5EF4-FFF2-40B4-BE49-F238E27FC236}">
                <a16:creationId xmlns:a16="http://schemas.microsoft.com/office/drawing/2014/main" id="{1DFCBDA0-BA76-4071-9365-DE18BACB352C}"/>
              </a:ext>
            </a:extLst>
          </p:cNvPr>
          <p:cNvSpPr/>
          <p:nvPr userDrawn="1"/>
        </p:nvSpPr>
        <p:spPr>
          <a:xfrm>
            <a:off x="0" y="-79300"/>
            <a:ext cx="12192635" cy="687451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IN"/>
          </a:p>
        </p:txBody>
      </p:sp>
      <p:sp>
        <p:nvSpPr>
          <p:cNvPr id="26" name="Rectangle 1">
            <a:extLst>
              <a:ext uri="{FF2B5EF4-FFF2-40B4-BE49-F238E27FC236}">
                <a16:creationId xmlns:a16="http://schemas.microsoft.com/office/drawing/2014/main" id="{FC7912B5-63AB-4866-BE0C-B221BAF2B3AA}"/>
              </a:ext>
            </a:extLst>
          </p:cNvPr>
          <p:cNvSpPr/>
          <p:nvPr/>
        </p:nvSpPr>
        <p:spPr>
          <a:xfrm>
            <a:off x="8989334" y="4743"/>
            <a:ext cx="3058795" cy="1062906"/>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IN"/>
          </a:p>
        </p:txBody>
      </p:sp>
      <p:sp>
        <p:nvSpPr>
          <p:cNvPr id="27" name="Rectangle 6">
            <a:extLst>
              <a:ext uri="{FF2B5EF4-FFF2-40B4-BE49-F238E27FC236}">
                <a16:creationId xmlns:a16="http://schemas.microsoft.com/office/drawing/2014/main" id="{83A74C3B-AEFA-4589-860D-798902902ED0}"/>
              </a:ext>
            </a:extLst>
          </p:cNvPr>
          <p:cNvSpPr/>
          <p:nvPr/>
        </p:nvSpPr>
        <p:spPr>
          <a:xfrm>
            <a:off x="8989334" y="6651249"/>
            <a:ext cx="3058795" cy="216425"/>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IN"/>
          </a:p>
        </p:txBody>
      </p:sp>
      <p:sp>
        <p:nvSpPr>
          <p:cNvPr id="17" name="Subtitle 2">
            <a:extLst>
              <a:ext uri="{FF2B5EF4-FFF2-40B4-BE49-F238E27FC236}">
                <a16:creationId xmlns:a16="http://schemas.microsoft.com/office/drawing/2014/main" id="{AAFFA9BC-59FA-42D3-ADD0-81BB2B9D93BE}"/>
              </a:ext>
            </a:extLst>
          </p:cNvPr>
          <p:cNvSpPr>
            <a:spLocks noGrp="1"/>
          </p:cNvSpPr>
          <p:nvPr userDrawn="1">
            <p:ph type="subTitle" idx="1" hasCustomPrompt="1"/>
          </p:nvPr>
        </p:nvSpPr>
        <p:spPr>
          <a:xfrm>
            <a:off x="634506" y="855054"/>
            <a:ext cx="8573392" cy="461665"/>
          </a:xfrm>
          <a:prstGeom prst="rect">
            <a:avLst/>
          </a:prstGeom>
          <a:noFill/>
        </p:spPr>
        <p:txBody>
          <a:bodyPr wrap="square" rtlCol="0">
            <a:spAutoFit/>
          </a:bodyPr>
          <a:lstStyle>
            <a:lvl1pPr marL="0" indent="0" algn="l">
              <a:lnSpc>
                <a:spcPct val="100000"/>
              </a:lnSpc>
              <a:spcBef>
                <a:spcPts val="600"/>
              </a:spcBef>
              <a:buNone/>
              <a:defRPr lang="en-IN" sz="2400">
                <a:solidFill>
                  <a:srgbClr val="22418C"/>
                </a:solidFill>
                <a:latin typeface="Poppins Light" panose="00000400000000000000" pitchFamily="50" charset="0"/>
                <a:cs typeface="Poppins Light" panose="00000400000000000000" pitchFamily="50" charset="0"/>
              </a:defRPr>
            </a:lvl1pPr>
          </a:lstStyle>
          <a:p>
            <a:pPr marL="0" lvl="0">
              <a:spcBef>
                <a:spcPts val="600"/>
              </a:spcBef>
            </a:pPr>
            <a:r>
              <a:rPr lang="en-US"/>
              <a:t>Click to edit subtitle</a:t>
            </a:r>
            <a:endParaRPr lang="en-IN"/>
          </a:p>
        </p:txBody>
      </p:sp>
      <p:sp>
        <p:nvSpPr>
          <p:cNvPr id="18" name="Title 1">
            <a:extLst>
              <a:ext uri="{FF2B5EF4-FFF2-40B4-BE49-F238E27FC236}">
                <a16:creationId xmlns:a16="http://schemas.microsoft.com/office/drawing/2014/main" id="{775EC253-B402-4CC6-89E9-C4666329A9D7}"/>
              </a:ext>
            </a:extLst>
          </p:cNvPr>
          <p:cNvSpPr>
            <a:spLocks noGrp="1"/>
          </p:cNvSpPr>
          <p:nvPr userDrawn="1">
            <p:ph type="ctrTitle"/>
          </p:nvPr>
        </p:nvSpPr>
        <p:spPr>
          <a:xfrm>
            <a:off x="634506" y="312871"/>
            <a:ext cx="8573392" cy="584775"/>
          </a:xfrm>
          <a:prstGeom prst="rect">
            <a:avLst/>
          </a:prstGeom>
          <a:noFill/>
        </p:spPr>
        <p:txBody>
          <a:bodyPr wrap="square" rtlCol="0">
            <a:spAutoFit/>
          </a:bodyPr>
          <a:lstStyle>
            <a:lvl1pPr algn="l">
              <a:lnSpc>
                <a:spcPct val="100000"/>
              </a:lnSpc>
              <a:spcBef>
                <a:spcPts val="600"/>
              </a:spcBef>
              <a:defRPr lang="en-IN" sz="3200" b="1" cap="all" baseline="0">
                <a:solidFill>
                  <a:srgbClr val="22418C"/>
                </a:solidFill>
                <a:latin typeface="Poppins Medium" panose="00000600000000000000" pitchFamily="50" charset="0"/>
                <a:ea typeface="+mn-ea"/>
                <a:cs typeface="Poppins Medium" panose="00000600000000000000" pitchFamily="50" charset="0"/>
              </a:defRPr>
            </a:lvl1pPr>
          </a:lstStyle>
          <a:p>
            <a:pPr marL="0" lvl="0">
              <a:spcBef>
                <a:spcPts val="600"/>
              </a:spcBef>
            </a:pPr>
            <a:r>
              <a:rPr lang="en-US"/>
              <a:t>Click to edit Master title style</a:t>
            </a:r>
            <a:endParaRPr lang="en-IN"/>
          </a:p>
        </p:txBody>
      </p:sp>
      <p:sp>
        <p:nvSpPr>
          <p:cNvPr id="19" name="Content Placeholder 2"/>
          <p:cNvSpPr>
            <a:spLocks noGrp="1"/>
          </p:cNvSpPr>
          <p:nvPr userDrawn="1">
            <p:ph sz="half" idx="10"/>
          </p:nvPr>
        </p:nvSpPr>
        <p:spPr>
          <a:xfrm>
            <a:off x="688294" y="2143981"/>
            <a:ext cx="4549373" cy="4351338"/>
          </a:xfrm>
        </p:spPr>
        <p:txBody>
          <a:bodyPr/>
          <a:lstStyle>
            <a:lvl1pPr>
              <a:lnSpc>
                <a:spcPct val="100000"/>
              </a:lnSpc>
              <a:spcBef>
                <a:spcPts val="600"/>
              </a:spcBef>
              <a:defRPr>
                <a:latin typeface="Poppins Light" panose="00000400000000000000" pitchFamily="50" charset="0"/>
                <a:cs typeface="Poppins Light" panose="00000400000000000000" pitchFamily="50" charset="0"/>
              </a:defRPr>
            </a:lvl1pPr>
            <a:lvl2pPr>
              <a:lnSpc>
                <a:spcPct val="100000"/>
              </a:lnSpc>
              <a:spcBef>
                <a:spcPts val="600"/>
              </a:spcBef>
              <a:defRPr>
                <a:latin typeface="Poppins Light" panose="00000400000000000000" pitchFamily="50" charset="0"/>
                <a:cs typeface="Poppins Light" panose="00000400000000000000" pitchFamily="50" charset="0"/>
              </a:defRPr>
            </a:lvl2pPr>
            <a:lvl3pPr>
              <a:lnSpc>
                <a:spcPct val="100000"/>
              </a:lnSpc>
              <a:spcBef>
                <a:spcPts val="600"/>
              </a:spcBef>
              <a:defRPr>
                <a:latin typeface="Poppins Light" panose="00000400000000000000" pitchFamily="50" charset="0"/>
                <a:cs typeface="Poppins Light" panose="00000400000000000000" pitchFamily="50" charset="0"/>
              </a:defRPr>
            </a:lvl3pPr>
            <a:lvl4pPr>
              <a:lnSpc>
                <a:spcPct val="100000"/>
              </a:lnSpc>
              <a:spcBef>
                <a:spcPts val="600"/>
              </a:spcBef>
              <a:defRPr>
                <a:latin typeface="Poppins Light" panose="00000400000000000000" pitchFamily="50" charset="0"/>
                <a:cs typeface="Poppins Light" panose="00000400000000000000" pitchFamily="50" charset="0"/>
              </a:defRPr>
            </a:lvl4pPr>
            <a:lvl5pPr>
              <a:lnSpc>
                <a:spcPct val="100000"/>
              </a:lnSpc>
              <a:spcBef>
                <a:spcPts val="600"/>
              </a:spcBef>
              <a:defRPr>
                <a:latin typeface="Poppins Light" panose="00000400000000000000" pitchFamily="50" charset="0"/>
                <a:cs typeface="Poppins Light" panose="000004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0" name="Content Placeholder 3"/>
          <p:cNvSpPr>
            <a:spLocks noGrp="1"/>
          </p:cNvSpPr>
          <p:nvPr userDrawn="1">
            <p:ph sz="half" idx="2"/>
          </p:nvPr>
        </p:nvSpPr>
        <p:spPr>
          <a:xfrm>
            <a:off x="5638052" y="2156681"/>
            <a:ext cx="4635499" cy="4351338"/>
          </a:xfrm>
        </p:spPr>
        <p:txBody>
          <a:bodyPr/>
          <a:lstStyle>
            <a:lvl1pPr>
              <a:lnSpc>
                <a:spcPct val="100000"/>
              </a:lnSpc>
              <a:spcBef>
                <a:spcPts val="600"/>
              </a:spcBef>
              <a:defRPr>
                <a:latin typeface="Poppins Light" panose="00000400000000000000" pitchFamily="50" charset="0"/>
                <a:cs typeface="Poppins Light" panose="00000400000000000000" pitchFamily="50" charset="0"/>
              </a:defRPr>
            </a:lvl1pPr>
            <a:lvl2pPr>
              <a:lnSpc>
                <a:spcPct val="100000"/>
              </a:lnSpc>
              <a:spcBef>
                <a:spcPts val="600"/>
              </a:spcBef>
              <a:defRPr>
                <a:latin typeface="Poppins Light" panose="00000400000000000000" pitchFamily="50" charset="0"/>
                <a:cs typeface="Poppins Light" panose="00000400000000000000" pitchFamily="50" charset="0"/>
              </a:defRPr>
            </a:lvl2pPr>
            <a:lvl3pPr>
              <a:lnSpc>
                <a:spcPct val="100000"/>
              </a:lnSpc>
              <a:spcBef>
                <a:spcPts val="600"/>
              </a:spcBef>
              <a:defRPr>
                <a:latin typeface="Poppins Light" panose="00000400000000000000" pitchFamily="50" charset="0"/>
                <a:cs typeface="Poppins Light" panose="00000400000000000000" pitchFamily="50" charset="0"/>
              </a:defRPr>
            </a:lvl3pPr>
            <a:lvl4pPr>
              <a:lnSpc>
                <a:spcPct val="100000"/>
              </a:lnSpc>
              <a:spcBef>
                <a:spcPts val="600"/>
              </a:spcBef>
              <a:defRPr>
                <a:latin typeface="Poppins Light" panose="00000400000000000000" pitchFamily="50" charset="0"/>
                <a:cs typeface="Poppins Light" panose="00000400000000000000" pitchFamily="50" charset="0"/>
              </a:defRPr>
            </a:lvl4pPr>
            <a:lvl5pPr>
              <a:lnSpc>
                <a:spcPct val="100000"/>
              </a:lnSpc>
              <a:spcBef>
                <a:spcPts val="600"/>
              </a:spcBef>
              <a:defRPr>
                <a:latin typeface="Poppins Light" panose="00000400000000000000" pitchFamily="50" charset="0"/>
                <a:cs typeface="Poppins Light" panose="000004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2" name="Text Placeholder 4"/>
          <p:cNvSpPr>
            <a:spLocks noGrp="1"/>
          </p:cNvSpPr>
          <p:nvPr userDrawn="1">
            <p:ph type="body" sz="quarter" idx="3"/>
          </p:nvPr>
        </p:nvSpPr>
        <p:spPr>
          <a:xfrm>
            <a:off x="5640293" y="1563128"/>
            <a:ext cx="4559300" cy="463215"/>
          </a:xfrm>
        </p:spPr>
        <p:txBody>
          <a:bodyPr anchor="b"/>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4"/>
          <p:cNvSpPr>
            <a:spLocks noGrp="1"/>
          </p:cNvSpPr>
          <p:nvPr userDrawn="1">
            <p:ph type="body" sz="quarter" idx="15"/>
          </p:nvPr>
        </p:nvSpPr>
        <p:spPr>
          <a:xfrm>
            <a:off x="694111" y="1536361"/>
            <a:ext cx="4559300" cy="463215"/>
          </a:xfrm>
        </p:spPr>
        <p:txBody>
          <a:bodyPr anchor="b"/>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25" name="Picture 24"/>
          <p:cNvPicPr>
            <a:picLocks noChangeAspect="1"/>
          </p:cNvPicPr>
          <p:nvPr userDrawn="1"/>
        </p:nvPicPr>
        <p:blipFill>
          <a:blip r:embed="rId3" cstate="screen"/>
          <a:stretch>
            <a:fillRect/>
          </a:stretch>
        </p:blipFill>
        <p:spPr>
          <a:xfrm>
            <a:off x="9806894" y="339765"/>
            <a:ext cx="1423673" cy="475723"/>
          </a:xfrm>
          <a:prstGeom prst="rect">
            <a:avLst/>
          </a:prstGeom>
        </p:spPr>
      </p:pic>
    </p:spTree>
    <p:extLst>
      <p:ext uri="{BB962C8B-B14F-4D97-AF65-F5344CB8AC3E}">
        <p14:creationId xmlns:p14="http://schemas.microsoft.com/office/powerpoint/2010/main" val="537205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4x3">
    <p:spTree>
      <p:nvGrpSpPr>
        <p:cNvPr id="1" name=""/>
        <p:cNvGrpSpPr/>
        <p:nvPr/>
      </p:nvGrpSpPr>
      <p:grpSpPr>
        <a:xfrm>
          <a:off x="0" y="0"/>
          <a:ext cx="0" cy="0"/>
          <a:chOff x="0" y="0"/>
          <a:chExt cx="0" cy="0"/>
        </a:xfrm>
      </p:grpSpPr>
      <p:pic>
        <p:nvPicPr>
          <p:cNvPr id="11" name="Picture 10" descr="19366">
            <a:extLst>
              <a:ext uri="{FF2B5EF4-FFF2-40B4-BE49-F238E27FC236}">
                <a16:creationId xmlns:a16="http://schemas.microsoft.com/office/drawing/2014/main" id="{87E17CA3-E764-420A-8A8E-A969F16DCC48}"/>
              </a:ext>
            </a:extLst>
          </p:cNvPr>
          <p:cNvPicPr>
            <a:picLocks noChangeAspect="1"/>
          </p:cNvPicPr>
          <p:nvPr userDrawn="1"/>
        </p:nvPicPr>
        <p:blipFill>
          <a:blip r:embed="rId2"/>
          <a:srcRect/>
          <a:stretch>
            <a:fillRect/>
          </a:stretch>
        </p:blipFill>
        <p:spPr>
          <a:xfrm>
            <a:off x="0" y="-4445"/>
            <a:ext cx="12192635" cy="6866890"/>
          </a:xfrm>
          <a:prstGeom prst="rect">
            <a:avLst/>
          </a:prstGeom>
          <a:effectLst>
            <a:outerShdw dist="50800" dir="5400000" algn="ctr" rotWithShape="0">
              <a:srgbClr val="000000">
                <a:alpha val="0"/>
              </a:srgbClr>
            </a:outerShdw>
          </a:effectLst>
        </p:spPr>
      </p:pic>
      <p:sp>
        <p:nvSpPr>
          <p:cNvPr id="16" name="Rectangle 2">
            <a:extLst>
              <a:ext uri="{FF2B5EF4-FFF2-40B4-BE49-F238E27FC236}">
                <a16:creationId xmlns:a16="http://schemas.microsoft.com/office/drawing/2014/main" id="{1DFCBDA0-BA76-4071-9365-DE18BACB352C}"/>
              </a:ext>
            </a:extLst>
          </p:cNvPr>
          <p:cNvSpPr/>
          <p:nvPr userDrawn="1"/>
        </p:nvSpPr>
        <p:spPr>
          <a:xfrm>
            <a:off x="0" y="-12065"/>
            <a:ext cx="12192635" cy="687451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AD0E22A6-99AA-47BB-B777-8FA1E3CBCD13}"/>
              </a:ext>
            </a:extLst>
          </p:cNvPr>
          <p:cNvSpPr/>
          <p:nvPr userDrawn="1"/>
        </p:nvSpPr>
        <p:spPr>
          <a:xfrm>
            <a:off x="0" y="-20320"/>
            <a:ext cx="4124960" cy="6878320"/>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Media Placeholder 2">
            <a:extLst>
              <a:ext uri="{FF2B5EF4-FFF2-40B4-BE49-F238E27FC236}">
                <a16:creationId xmlns:a16="http://schemas.microsoft.com/office/drawing/2014/main" id="{DFE1FE35-7378-4C7D-BBA1-D8A8547F7281}"/>
              </a:ext>
            </a:extLst>
          </p:cNvPr>
          <p:cNvSpPr>
            <a:spLocks noGrp="1"/>
          </p:cNvSpPr>
          <p:nvPr>
            <p:ph type="media" sz="quarter" idx="10"/>
          </p:nvPr>
        </p:nvSpPr>
        <p:spPr>
          <a:xfrm>
            <a:off x="4364717" y="1252538"/>
            <a:ext cx="7599363" cy="4886325"/>
          </a:xfrm>
          <a:prstGeom prst="rect">
            <a:avLst/>
          </a:prstGeom>
        </p:spPr>
        <p:txBody>
          <a:bodyPr/>
          <a:lstStyle/>
          <a:p>
            <a:r>
              <a:rPr lang="en-US"/>
              <a:t>Click icon to add media</a:t>
            </a:r>
            <a:endParaRPr lang="en-IN"/>
          </a:p>
        </p:txBody>
      </p:sp>
      <p:pic>
        <p:nvPicPr>
          <p:cNvPr id="9" name="Picture 8">
            <a:extLst>
              <a:ext uri="{FF2B5EF4-FFF2-40B4-BE49-F238E27FC236}">
                <a16:creationId xmlns:a16="http://schemas.microsoft.com/office/drawing/2014/main" id="{7CCF4D91-B534-45F1-AAE1-0E80B722A3D5}"/>
              </a:ext>
            </a:extLst>
          </p:cNvPr>
          <p:cNvPicPr>
            <a:picLocks noChangeAspect="1"/>
          </p:cNvPicPr>
          <p:nvPr userDrawn="1"/>
        </p:nvPicPr>
        <p:blipFill>
          <a:blip r:embed="rId3" cstate="screen"/>
          <a:stretch>
            <a:fillRect/>
          </a:stretch>
        </p:blipFill>
        <p:spPr>
          <a:xfrm>
            <a:off x="10306365" y="397640"/>
            <a:ext cx="1347899" cy="450403"/>
          </a:xfrm>
          <a:prstGeom prst="rect">
            <a:avLst/>
          </a:prstGeom>
        </p:spPr>
      </p:pic>
      <p:sp>
        <p:nvSpPr>
          <p:cNvPr id="10" name="Title 1">
            <a:extLst>
              <a:ext uri="{FF2B5EF4-FFF2-40B4-BE49-F238E27FC236}">
                <a16:creationId xmlns:a16="http://schemas.microsoft.com/office/drawing/2014/main" id="{775EC253-B402-4CC6-89E9-C4666329A9D7}"/>
              </a:ext>
            </a:extLst>
          </p:cNvPr>
          <p:cNvSpPr>
            <a:spLocks noGrp="1"/>
          </p:cNvSpPr>
          <p:nvPr>
            <p:ph type="ctrTitle"/>
          </p:nvPr>
        </p:nvSpPr>
        <p:spPr>
          <a:xfrm>
            <a:off x="195237" y="2663209"/>
            <a:ext cx="3730211" cy="1569660"/>
          </a:xfrm>
          <a:prstGeom prst="rect">
            <a:avLst/>
          </a:prstGeom>
          <a:noFill/>
        </p:spPr>
        <p:txBody>
          <a:bodyPr wrap="square" rtlCol="0">
            <a:spAutoFit/>
          </a:bodyPr>
          <a:lstStyle>
            <a:lvl1pPr algn="l">
              <a:lnSpc>
                <a:spcPct val="100000"/>
              </a:lnSpc>
              <a:spcBef>
                <a:spcPts val="600"/>
              </a:spcBef>
              <a:defRPr lang="en-IN" sz="3200" b="1" cap="all" baseline="0">
                <a:solidFill>
                  <a:schemeClr val="bg1"/>
                </a:solidFill>
                <a:latin typeface="Poppins Medium" panose="00000600000000000000" pitchFamily="50" charset="0"/>
                <a:ea typeface="+mn-ea"/>
                <a:cs typeface="Poppins Medium" panose="00000600000000000000" pitchFamily="50" charset="0"/>
              </a:defRPr>
            </a:lvl1pPr>
          </a:lstStyle>
          <a:p>
            <a:pPr marL="0" lvl="0">
              <a:spcBef>
                <a:spcPts val="600"/>
              </a:spcBef>
            </a:pPr>
            <a:r>
              <a:rPr lang="en-US"/>
              <a:t>Click to edit Master title style</a:t>
            </a:r>
            <a:endParaRPr lang="en-IN"/>
          </a:p>
        </p:txBody>
      </p:sp>
      <p:sp>
        <p:nvSpPr>
          <p:cNvPr id="12" name="Subtitle 2">
            <a:extLst>
              <a:ext uri="{FF2B5EF4-FFF2-40B4-BE49-F238E27FC236}">
                <a16:creationId xmlns:a16="http://schemas.microsoft.com/office/drawing/2014/main" id="{AAFFA9BC-59FA-42D3-ADD0-81BB2B9D93BE}"/>
              </a:ext>
            </a:extLst>
          </p:cNvPr>
          <p:cNvSpPr>
            <a:spLocks noGrp="1"/>
          </p:cNvSpPr>
          <p:nvPr>
            <p:ph type="subTitle" idx="1" hasCustomPrompt="1"/>
          </p:nvPr>
        </p:nvSpPr>
        <p:spPr>
          <a:xfrm>
            <a:off x="195236" y="4418524"/>
            <a:ext cx="3730211" cy="461665"/>
          </a:xfrm>
          <a:prstGeom prst="rect">
            <a:avLst/>
          </a:prstGeom>
          <a:noFill/>
        </p:spPr>
        <p:txBody>
          <a:bodyPr wrap="square" rtlCol="0">
            <a:spAutoFit/>
          </a:bodyPr>
          <a:lstStyle>
            <a:lvl1pPr marL="0" indent="0" algn="l">
              <a:lnSpc>
                <a:spcPct val="100000"/>
              </a:lnSpc>
              <a:spcBef>
                <a:spcPts val="600"/>
              </a:spcBef>
              <a:buNone/>
              <a:defRPr lang="en-IN" sz="2400">
                <a:solidFill>
                  <a:schemeClr val="bg1"/>
                </a:solidFill>
                <a:latin typeface="Poppins Light" panose="00000400000000000000" pitchFamily="50" charset="0"/>
                <a:cs typeface="Poppins Light" panose="00000400000000000000" pitchFamily="50" charset="0"/>
              </a:defRPr>
            </a:lvl1pPr>
          </a:lstStyle>
          <a:p>
            <a:pPr marL="0" lvl="0">
              <a:spcBef>
                <a:spcPts val="600"/>
              </a:spcBef>
            </a:pPr>
            <a:r>
              <a:rPr lang="en-US"/>
              <a:t>Click to edit subtitle</a:t>
            </a:r>
            <a:endParaRPr lang="en-IN"/>
          </a:p>
        </p:txBody>
      </p:sp>
    </p:spTree>
    <p:extLst>
      <p:ext uri="{BB962C8B-B14F-4D97-AF65-F5344CB8AC3E}">
        <p14:creationId xmlns:p14="http://schemas.microsoft.com/office/powerpoint/2010/main" val="3308601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16x9">
    <p:spTree>
      <p:nvGrpSpPr>
        <p:cNvPr id="1" name=""/>
        <p:cNvGrpSpPr/>
        <p:nvPr/>
      </p:nvGrpSpPr>
      <p:grpSpPr>
        <a:xfrm>
          <a:off x="0" y="0"/>
          <a:ext cx="0" cy="0"/>
          <a:chOff x="0" y="0"/>
          <a:chExt cx="0" cy="0"/>
        </a:xfrm>
      </p:grpSpPr>
      <p:sp>
        <p:nvSpPr>
          <p:cNvPr id="22" name="Rectangle 15">
            <a:extLst>
              <a:ext uri="{FF2B5EF4-FFF2-40B4-BE49-F238E27FC236}">
                <a16:creationId xmlns:a16="http://schemas.microsoft.com/office/drawing/2014/main" id="{3F8A163F-AF3D-44DE-BBAB-1AFE451F4A4A}"/>
              </a:ext>
            </a:extLst>
          </p:cNvPr>
          <p:cNvSpPr/>
          <p:nvPr userDrawn="1"/>
        </p:nvSpPr>
        <p:spPr>
          <a:xfrm>
            <a:off x="0" y="-20320"/>
            <a:ext cx="12192000" cy="6889115"/>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IN">
              <a:solidFill>
                <a:schemeClr val="bg1"/>
              </a:solidFill>
            </a:endParaRPr>
          </a:p>
        </p:txBody>
      </p:sp>
      <p:pic>
        <p:nvPicPr>
          <p:cNvPr id="23" name="Picture 22" descr="01-02">
            <a:extLst>
              <a:ext uri="{FF2B5EF4-FFF2-40B4-BE49-F238E27FC236}">
                <a16:creationId xmlns:a16="http://schemas.microsoft.com/office/drawing/2014/main" id="{878AE9D5-1A38-4DD1-BBB0-75E2C1E7A3DA}"/>
              </a:ext>
            </a:extLst>
          </p:cNvPr>
          <p:cNvPicPr>
            <a:picLocks noChangeAspect="1"/>
          </p:cNvPicPr>
          <p:nvPr userDrawn="1"/>
        </p:nvPicPr>
        <p:blipFill>
          <a:blip r:embed="rId2"/>
          <a:srcRect/>
          <a:stretch>
            <a:fillRect/>
          </a:stretch>
        </p:blipFill>
        <p:spPr>
          <a:xfrm>
            <a:off x="-635" y="0"/>
            <a:ext cx="12192000" cy="6905625"/>
          </a:xfrm>
          <a:prstGeom prst="rect">
            <a:avLst/>
          </a:prstGeom>
        </p:spPr>
      </p:pic>
      <p:sp>
        <p:nvSpPr>
          <p:cNvPr id="16" name="Rectangles 20">
            <a:extLst>
              <a:ext uri="{FF2B5EF4-FFF2-40B4-BE49-F238E27FC236}">
                <a16:creationId xmlns:a16="http://schemas.microsoft.com/office/drawing/2014/main" id="{24134C64-45DC-4778-8D2C-827395DC2EB6}"/>
              </a:ext>
            </a:extLst>
          </p:cNvPr>
          <p:cNvSpPr/>
          <p:nvPr userDrawn="1"/>
        </p:nvSpPr>
        <p:spPr>
          <a:xfrm>
            <a:off x="635" y="-20320"/>
            <a:ext cx="12191365" cy="6890385"/>
          </a:xfrm>
          <a:prstGeom prst="rect">
            <a:avLst/>
          </a:prstGeom>
          <a:solidFill>
            <a:srgbClr val="22418C">
              <a:alpha val="6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edia Placeholder 4">
            <a:extLst>
              <a:ext uri="{FF2B5EF4-FFF2-40B4-BE49-F238E27FC236}">
                <a16:creationId xmlns:a16="http://schemas.microsoft.com/office/drawing/2014/main" id="{36936D38-0497-43E6-9592-F060F00A38E6}"/>
              </a:ext>
            </a:extLst>
          </p:cNvPr>
          <p:cNvSpPr>
            <a:spLocks noGrp="1"/>
          </p:cNvSpPr>
          <p:nvPr>
            <p:ph type="media" sz="quarter" idx="10"/>
          </p:nvPr>
        </p:nvSpPr>
        <p:spPr>
          <a:xfrm>
            <a:off x="634507" y="1490663"/>
            <a:ext cx="10163481" cy="4953000"/>
          </a:xfrm>
          <a:prstGeom prst="rect">
            <a:avLst/>
          </a:prstGeom>
        </p:spPr>
        <p:txBody>
          <a:bodyPr/>
          <a:lstStyle>
            <a:lvl1pPr>
              <a:defRPr>
                <a:solidFill>
                  <a:schemeClr val="bg1"/>
                </a:solidFill>
              </a:defRPr>
            </a:lvl1pPr>
          </a:lstStyle>
          <a:p>
            <a:r>
              <a:rPr lang="en-US"/>
              <a:t>Click icon to add media</a:t>
            </a:r>
            <a:endParaRPr lang="en-IN"/>
          </a:p>
        </p:txBody>
      </p:sp>
      <p:sp>
        <p:nvSpPr>
          <p:cNvPr id="12" name="Subtitle 2">
            <a:extLst>
              <a:ext uri="{FF2B5EF4-FFF2-40B4-BE49-F238E27FC236}">
                <a16:creationId xmlns:a16="http://schemas.microsoft.com/office/drawing/2014/main" id="{AAFFA9BC-59FA-42D3-ADD0-81BB2B9D93BE}"/>
              </a:ext>
            </a:extLst>
          </p:cNvPr>
          <p:cNvSpPr>
            <a:spLocks noGrp="1"/>
          </p:cNvSpPr>
          <p:nvPr>
            <p:ph type="subTitle" idx="1" hasCustomPrompt="1"/>
          </p:nvPr>
        </p:nvSpPr>
        <p:spPr>
          <a:xfrm>
            <a:off x="634506" y="855054"/>
            <a:ext cx="8573392" cy="461665"/>
          </a:xfrm>
          <a:prstGeom prst="rect">
            <a:avLst/>
          </a:prstGeom>
          <a:noFill/>
        </p:spPr>
        <p:txBody>
          <a:bodyPr wrap="square" rtlCol="0">
            <a:spAutoFit/>
          </a:bodyPr>
          <a:lstStyle>
            <a:lvl1pPr marL="0" indent="0" algn="l">
              <a:lnSpc>
                <a:spcPct val="100000"/>
              </a:lnSpc>
              <a:spcBef>
                <a:spcPts val="600"/>
              </a:spcBef>
              <a:buNone/>
              <a:defRPr lang="en-IN" sz="2400">
                <a:solidFill>
                  <a:schemeClr val="bg1"/>
                </a:solidFill>
                <a:latin typeface="Poppins Light" panose="00000400000000000000" pitchFamily="50" charset="0"/>
                <a:cs typeface="Poppins Light" panose="00000400000000000000" pitchFamily="50" charset="0"/>
              </a:defRPr>
            </a:lvl1pPr>
          </a:lstStyle>
          <a:p>
            <a:pPr marL="0" lvl="0">
              <a:spcBef>
                <a:spcPts val="600"/>
              </a:spcBef>
            </a:pPr>
            <a:r>
              <a:rPr lang="en-US"/>
              <a:t>Click to edit subtitle</a:t>
            </a:r>
            <a:endParaRPr lang="en-IN"/>
          </a:p>
        </p:txBody>
      </p:sp>
      <p:sp>
        <p:nvSpPr>
          <p:cNvPr id="13" name="Title 1">
            <a:extLst>
              <a:ext uri="{FF2B5EF4-FFF2-40B4-BE49-F238E27FC236}">
                <a16:creationId xmlns:a16="http://schemas.microsoft.com/office/drawing/2014/main" id="{775EC253-B402-4CC6-89E9-C4666329A9D7}"/>
              </a:ext>
            </a:extLst>
          </p:cNvPr>
          <p:cNvSpPr>
            <a:spLocks noGrp="1"/>
          </p:cNvSpPr>
          <p:nvPr>
            <p:ph type="ctrTitle"/>
          </p:nvPr>
        </p:nvSpPr>
        <p:spPr>
          <a:xfrm>
            <a:off x="634506" y="312871"/>
            <a:ext cx="8573392" cy="584775"/>
          </a:xfrm>
          <a:prstGeom prst="rect">
            <a:avLst/>
          </a:prstGeom>
          <a:noFill/>
        </p:spPr>
        <p:txBody>
          <a:bodyPr wrap="square" rtlCol="0">
            <a:spAutoFit/>
          </a:bodyPr>
          <a:lstStyle>
            <a:lvl1pPr algn="l">
              <a:lnSpc>
                <a:spcPct val="100000"/>
              </a:lnSpc>
              <a:spcBef>
                <a:spcPts val="600"/>
              </a:spcBef>
              <a:defRPr lang="en-IN" sz="3200" b="1" cap="all" baseline="0">
                <a:solidFill>
                  <a:schemeClr val="bg1"/>
                </a:solidFill>
                <a:latin typeface="Poppins Medium" panose="00000600000000000000" pitchFamily="50" charset="0"/>
                <a:ea typeface="+mn-ea"/>
                <a:cs typeface="Poppins Medium" panose="00000600000000000000" pitchFamily="50" charset="0"/>
              </a:defRPr>
            </a:lvl1pPr>
          </a:lstStyle>
          <a:p>
            <a:pPr marL="0" lvl="0">
              <a:spcBef>
                <a:spcPts val="600"/>
              </a:spcBef>
            </a:pPr>
            <a:r>
              <a:rPr lang="en-US"/>
              <a:t>Click to edit Master title style</a:t>
            </a:r>
            <a:endParaRPr lang="en-IN"/>
          </a:p>
        </p:txBody>
      </p:sp>
      <p:pic>
        <p:nvPicPr>
          <p:cNvPr id="17" name="Picture 16"/>
          <p:cNvPicPr>
            <a:picLocks noChangeAspect="1"/>
          </p:cNvPicPr>
          <p:nvPr userDrawn="1"/>
        </p:nvPicPr>
        <p:blipFill>
          <a:blip r:embed="rId3" cstate="screen"/>
          <a:stretch>
            <a:fillRect/>
          </a:stretch>
        </p:blipFill>
        <p:spPr>
          <a:xfrm>
            <a:off x="10325415" y="360890"/>
            <a:ext cx="1423673" cy="475723"/>
          </a:xfrm>
          <a:prstGeom prst="rect">
            <a:avLst/>
          </a:prstGeom>
        </p:spPr>
      </p:pic>
    </p:spTree>
    <p:extLst>
      <p:ext uri="{BB962C8B-B14F-4D97-AF65-F5344CB8AC3E}">
        <p14:creationId xmlns:p14="http://schemas.microsoft.com/office/powerpoint/2010/main" val="634343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pic>
        <p:nvPicPr>
          <p:cNvPr id="11" name="Picture 10" descr="19366">
            <a:extLst>
              <a:ext uri="{FF2B5EF4-FFF2-40B4-BE49-F238E27FC236}">
                <a16:creationId xmlns:a16="http://schemas.microsoft.com/office/drawing/2014/main" id="{87E17CA3-E764-420A-8A8E-A969F16DCC48}"/>
              </a:ext>
            </a:extLst>
          </p:cNvPr>
          <p:cNvPicPr>
            <a:picLocks noChangeAspect="1"/>
          </p:cNvPicPr>
          <p:nvPr userDrawn="1"/>
        </p:nvPicPr>
        <p:blipFill>
          <a:blip r:embed="rId2"/>
          <a:srcRect/>
          <a:stretch>
            <a:fillRect/>
          </a:stretch>
        </p:blipFill>
        <p:spPr>
          <a:xfrm>
            <a:off x="0" y="-4445"/>
            <a:ext cx="12192635" cy="6866890"/>
          </a:xfrm>
          <a:prstGeom prst="rect">
            <a:avLst/>
          </a:prstGeom>
          <a:effectLst>
            <a:outerShdw dist="50800" dir="5400000" algn="ctr" rotWithShape="0">
              <a:srgbClr val="000000">
                <a:alpha val="0"/>
              </a:srgbClr>
            </a:outerShdw>
          </a:effectLst>
        </p:spPr>
      </p:pic>
      <p:sp>
        <p:nvSpPr>
          <p:cNvPr id="16" name="Rectangle 2">
            <a:extLst>
              <a:ext uri="{FF2B5EF4-FFF2-40B4-BE49-F238E27FC236}">
                <a16:creationId xmlns:a16="http://schemas.microsoft.com/office/drawing/2014/main" id="{1DFCBDA0-BA76-4071-9365-DE18BACB352C}"/>
              </a:ext>
            </a:extLst>
          </p:cNvPr>
          <p:cNvSpPr/>
          <p:nvPr userDrawn="1"/>
        </p:nvSpPr>
        <p:spPr>
          <a:xfrm>
            <a:off x="0" y="-12065"/>
            <a:ext cx="12192635" cy="687451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1" name="Group 20">
            <a:extLst>
              <a:ext uri="{FF2B5EF4-FFF2-40B4-BE49-F238E27FC236}">
                <a16:creationId xmlns:a16="http://schemas.microsoft.com/office/drawing/2014/main" id="{41C1E843-49D6-41EA-8516-91A27A6DB559}"/>
              </a:ext>
            </a:extLst>
          </p:cNvPr>
          <p:cNvGrpSpPr/>
          <p:nvPr userDrawn="1"/>
        </p:nvGrpSpPr>
        <p:grpSpPr>
          <a:xfrm>
            <a:off x="8989334" y="4743"/>
            <a:ext cx="3058795" cy="6880860"/>
            <a:chOff x="7412855" y="0"/>
            <a:chExt cx="3604334" cy="6874476"/>
          </a:xfrm>
        </p:grpSpPr>
        <p:sp>
          <p:nvSpPr>
            <p:cNvPr id="26" name="Rectangle 1">
              <a:extLst>
                <a:ext uri="{FF2B5EF4-FFF2-40B4-BE49-F238E27FC236}">
                  <a16:creationId xmlns:a16="http://schemas.microsoft.com/office/drawing/2014/main" id="{FC7912B5-63AB-4866-BE0C-B221BAF2B3AA}"/>
                </a:ext>
              </a:extLst>
            </p:cNvPr>
            <p:cNvSpPr/>
            <p:nvPr/>
          </p:nvSpPr>
          <p:spPr>
            <a:xfrm>
              <a:off x="7412855" y="0"/>
              <a:ext cx="3604334" cy="1061920"/>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Rectangle 6">
              <a:extLst>
                <a:ext uri="{FF2B5EF4-FFF2-40B4-BE49-F238E27FC236}">
                  <a16:creationId xmlns:a16="http://schemas.microsoft.com/office/drawing/2014/main" id="{83A74C3B-AEFA-4589-860D-798902902ED0}"/>
                </a:ext>
              </a:extLst>
            </p:cNvPr>
            <p:cNvSpPr/>
            <p:nvPr/>
          </p:nvSpPr>
          <p:spPr>
            <a:xfrm>
              <a:off x="7412855" y="6658252"/>
              <a:ext cx="3604334" cy="216224"/>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0" name="Subtitle 2">
            <a:extLst>
              <a:ext uri="{FF2B5EF4-FFF2-40B4-BE49-F238E27FC236}">
                <a16:creationId xmlns:a16="http://schemas.microsoft.com/office/drawing/2014/main" id="{AAFFA9BC-59FA-42D3-ADD0-81BB2B9D93BE}"/>
              </a:ext>
            </a:extLst>
          </p:cNvPr>
          <p:cNvSpPr>
            <a:spLocks noGrp="1"/>
          </p:cNvSpPr>
          <p:nvPr>
            <p:ph type="subTitle" idx="1" hasCustomPrompt="1"/>
          </p:nvPr>
        </p:nvSpPr>
        <p:spPr>
          <a:xfrm>
            <a:off x="634506" y="855054"/>
            <a:ext cx="8573392" cy="461665"/>
          </a:xfrm>
          <a:prstGeom prst="rect">
            <a:avLst/>
          </a:prstGeom>
          <a:noFill/>
        </p:spPr>
        <p:txBody>
          <a:bodyPr wrap="square" rtlCol="0">
            <a:spAutoFit/>
          </a:bodyPr>
          <a:lstStyle>
            <a:lvl1pPr marL="0" indent="0" algn="l">
              <a:lnSpc>
                <a:spcPct val="100000"/>
              </a:lnSpc>
              <a:buNone/>
              <a:defRPr lang="en-IN" sz="2400">
                <a:solidFill>
                  <a:srgbClr val="22418C"/>
                </a:solidFill>
                <a:latin typeface="Poppins Light" panose="00000400000000000000" pitchFamily="50" charset="0"/>
                <a:cs typeface="Poppins Light" panose="00000400000000000000" pitchFamily="50" charset="0"/>
              </a:defRPr>
            </a:lvl1pPr>
          </a:lstStyle>
          <a:p>
            <a:pPr marL="0" lvl="0">
              <a:spcBef>
                <a:spcPts val="600"/>
              </a:spcBef>
            </a:pPr>
            <a:r>
              <a:rPr lang="en-US"/>
              <a:t>Click to edit subtitle</a:t>
            </a:r>
            <a:endParaRPr lang="en-IN"/>
          </a:p>
        </p:txBody>
      </p:sp>
      <p:sp>
        <p:nvSpPr>
          <p:cNvPr id="22" name="Title 1">
            <a:extLst>
              <a:ext uri="{FF2B5EF4-FFF2-40B4-BE49-F238E27FC236}">
                <a16:creationId xmlns:a16="http://schemas.microsoft.com/office/drawing/2014/main" id="{775EC253-B402-4CC6-89E9-C4666329A9D7}"/>
              </a:ext>
            </a:extLst>
          </p:cNvPr>
          <p:cNvSpPr>
            <a:spLocks noGrp="1"/>
          </p:cNvSpPr>
          <p:nvPr>
            <p:ph type="ctrTitle"/>
          </p:nvPr>
        </p:nvSpPr>
        <p:spPr>
          <a:xfrm>
            <a:off x="634506" y="312871"/>
            <a:ext cx="8573392" cy="584775"/>
          </a:xfrm>
          <a:prstGeom prst="rect">
            <a:avLst/>
          </a:prstGeom>
          <a:noFill/>
        </p:spPr>
        <p:txBody>
          <a:bodyPr wrap="square" rtlCol="0">
            <a:spAutoFit/>
          </a:bodyPr>
          <a:lstStyle>
            <a:lvl1pPr algn="l">
              <a:lnSpc>
                <a:spcPct val="100000"/>
              </a:lnSpc>
              <a:defRPr lang="en-IN" sz="3200" b="1" cap="all" baseline="0">
                <a:solidFill>
                  <a:srgbClr val="22418C"/>
                </a:solidFill>
                <a:latin typeface="Poppins Medium" panose="00000600000000000000" pitchFamily="50" charset="0"/>
                <a:ea typeface="+mn-ea"/>
                <a:cs typeface="Poppins Medium" panose="00000600000000000000" pitchFamily="50" charset="0"/>
              </a:defRPr>
            </a:lvl1pPr>
          </a:lstStyle>
          <a:p>
            <a:pPr marL="0" lvl="0">
              <a:spcBef>
                <a:spcPts val="600"/>
              </a:spcBef>
            </a:pPr>
            <a:r>
              <a:rPr lang="en-US"/>
              <a:t>Click to edit Master title style</a:t>
            </a:r>
            <a:endParaRPr lang="en-IN"/>
          </a:p>
        </p:txBody>
      </p:sp>
      <p:sp>
        <p:nvSpPr>
          <p:cNvPr id="28" name="Content Placeholder 2"/>
          <p:cNvSpPr>
            <a:spLocks noGrp="1"/>
          </p:cNvSpPr>
          <p:nvPr>
            <p:ph sz="half" idx="10"/>
          </p:nvPr>
        </p:nvSpPr>
        <p:spPr>
          <a:xfrm>
            <a:off x="623888" y="4951842"/>
            <a:ext cx="5463133" cy="1529640"/>
          </a:xfrm>
        </p:spPr>
        <p:txBody>
          <a:bodyPr/>
          <a:lstStyle>
            <a:lvl1pPr>
              <a:lnSpc>
                <a:spcPct val="100000"/>
              </a:lnSpc>
              <a:spcBef>
                <a:spcPts val="600"/>
              </a:spcBef>
              <a:defRPr>
                <a:latin typeface="Poppins Light" panose="00000400000000000000" pitchFamily="50" charset="0"/>
                <a:cs typeface="Poppins Light" panose="00000400000000000000" pitchFamily="50" charset="0"/>
              </a:defRPr>
            </a:lvl1pPr>
            <a:lvl2pPr>
              <a:lnSpc>
                <a:spcPct val="100000"/>
              </a:lnSpc>
              <a:spcBef>
                <a:spcPts val="600"/>
              </a:spcBef>
              <a:defRPr>
                <a:latin typeface="Poppins Light" panose="00000400000000000000" pitchFamily="50" charset="0"/>
                <a:cs typeface="Poppins Light" panose="00000400000000000000" pitchFamily="50" charset="0"/>
              </a:defRPr>
            </a:lvl2pPr>
            <a:lvl3pPr>
              <a:lnSpc>
                <a:spcPct val="100000"/>
              </a:lnSpc>
              <a:spcBef>
                <a:spcPts val="600"/>
              </a:spcBef>
              <a:defRPr>
                <a:latin typeface="Poppins Light" panose="00000400000000000000" pitchFamily="50" charset="0"/>
                <a:cs typeface="Poppins Light" panose="00000400000000000000" pitchFamily="50" charset="0"/>
              </a:defRPr>
            </a:lvl3pPr>
            <a:lvl4pPr>
              <a:lnSpc>
                <a:spcPct val="100000"/>
              </a:lnSpc>
              <a:spcBef>
                <a:spcPts val="600"/>
              </a:spcBef>
              <a:defRPr>
                <a:latin typeface="Poppins Light" panose="00000400000000000000" pitchFamily="50" charset="0"/>
                <a:cs typeface="Poppins Light" panose="00000400000000000000" pitchFamily="50" charset="0"/>
              </a:defRPr>
            </a:lvl4pPr>
            <a:lvl5pPr>
              <a:lnSpc>
                <a:spcPct val="100000"/>
              </a:lnSpc>
              <a:spcBef>
                <a:spcPts val="600"/>
              </a:spcBef>
              <a:defRPr>
                <a:latin typeface="Poppins Light" panose="00000400000000000000" pitchFamily="50" charset="0"/>
                <a:cs typeface="Poppins Light" panose="000004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31" name="Text Placeholder 4"/>
          <p:cNvSpPr>
            <a:spLocks noGrp="1"/>
          </p:cNvSpPr>
          <p:nvPr>
            <p:ph type="body" sz="quarter" idx="3"/>
          </p:nvPr>
        </p:nvSpPr>
        <p:spPr>
          <a:xfrm>
            <a:off x="7035824" y="4272996"/>
            <a:ext cx="4559300" cy="463215"/>
          </a:xfrm>
        </p:spPr>
        <p:txBody>
          <a:bodyPr anchor="b">
            <a:normAutofit/>
          </a:bodyPr>
          <a:lstStyle>
            <a:lvl1pPr marL="0" indent="0" algn="ctr">
              <a:lnSpc>
                <a:spcPct val="100000"/>
              </a:lnSpc>
              <a:spcBef>
                <a:spcPts val="0"/>
              </a:spcBef>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Text Placeholder 4"/>
          <p:cNvSpPr>
            <a:spLocks noGrp="1"/>
          </p:cNvSpPr>
          <p:nvPr>
            <p:ph type="body" sz="quarter" idx="15"/>
          </p:nvPr>
        </p:nvSpPr>
        <p:spPr>
          <a:xfrm>
            <a:off x="1030286" y="4279553"/>
            <a:ext cx="4559300" cy="463215"/>
          </a:xfrm>
        </p:spPr>
        <p:txBody>
          <a:bodyPr anchor="b">
            <a:normAutofit/>
          </a:bodyPr>
          <a:lstStyle>
            <a:lvl1pPr marL="0" indent="0" algn="ctr">
              <a:lnSpc>
                <a:spcPct val="100000"/>
              </a:lnSpc>
              <a:spcBef>
                <a:spcPts val="0"/>
              </a:spcBef>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3" name="Content Placeholder 2"/>
          <p:cNvSpPr>
            <a:spLocks noGrp="1"/>
          </p:cNvSpPr>
          <p:nvPr>
            <p:ph sz="half" idx="16"/>
          </p:nvPr>
        </p:nvSpPr>
        <p:spPr>
          <a:xfrm>
            <a:off x="6464393" y="4969772"/>
            <a:ext cx="5463133" cy="1529640"/>
          </a:xfrm>
        </p:spPr>
        <p:txBody>
          <a:bodyPr/>
          <a:lstStyle>
            <a:lvl1pPr>
              <a:lnSpc>
                <a:spcPct val="100000"/>
              </a:lnSpc>
              <a:spcBef>
                <a:spcPts val="600"/>
              </a:spcBef>
              <a:defRPr>
                <a:latin typeface="Poppins Light" panose="00000400000000000000" pitchFamily="50" charset="0"/>
                <a:cs typeface="Poppins Light" panose="00000400000000000000" pitchFamily="50" charset="0"/>
              </a:defRPr>
            </a:lvl1pPr>
            <a:lvl2pPr>
              <a:lnSpc>
                <a:spcPct val="100000"/>
              </a:lnSpc>
              <a:spcBef>
                <a:spcPts val="600"/>
              </a:spcBef>
              <a:defRPr>
                <a:latin typeface="Poppins Light" panose="00000400000000000000" pitchFamily="50" charset="0"/>
                <a:cs typeface="Poppins Light" panose="00000400000000000000" pitchFamily="50" charset="0"/>
              </a:defRPr>
            </a:lvl2pPr>
            <a:lvl3pPr>
              <a:lnSpc>
                <a:spcPct val="100000"/>
              </a:lnSpc>
              <a:spcBef>
                <a:spcPts val="600"/>
              </a:spcBef>
              <a:defRPr>
                <a:latin typeface="Poppins Light" panose="00000400000000000000" pitchFamily="50" charset="0"/>
                <a:cs typeface="Poppins Light" panose="00000400000000000000" pitchFamily="50" charset="0"/>
              </a:defRPr>
            </a:lvl3pPr>
            <a:lvl4pPr>
              <a:lnSpc>
                <a:spcPct val="100000"/>
              </a:lnSpc>
              <a:spcBef>
                <a:spcPts val="600"/>
              </a:spcBef>
              <a:defRPr>
                <a:latin typeface="Poppins Light" panose="00000400000000000000" pitchFamily="50" charset="0"/>
                <a:cs typeface="Poppins Light" panose="00000400000000000000" pitchFamily="50" charset="0"/>
              </a:defRPr>
            </a:lvl4pPr>
            <a:lvl5pPr>
              <a:lnSpc>
                <a:spcPct val="100000"/>
              </a:lnSpc>
              <a:spcBef>
                <a:spcPts val="600"/>
              </a:spcBef>
              <a:defRPr>
                <a:latin typeface="Poppins Light" panose="00000400000000000000" pitchFamily="50" charset="0"/>
                <a:cs typeface="Poppins Light" panose="000004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34" name="Picture Placeholder 3"/>
          <p:cNvSpPr>
            <a:spLocks noGrp="1"/>
          </p:cNvSpPr>
          <p:nvPr>
            <p:ph type="pic" sz="quarter" idx="17"/>
          </p:nvPr>
        </p:nvSpPr>
        <p:spPr>
          <a:xfrm>
            <a:off x="677807" y="1605156"/>
            <a:ext cx="5452515" cy="2613179"/>
          </a:xfrm>
          <a:prstGeom prst="rect">
            <a:avLst/>
          </a:prstGeom>
        </p:spPr>
        <p:txBody>
          <a:bodyPr/>
          <a:lstStyle>
            <a:lvl1pPr>
              <a:lnSpc>
                <a:spcPct val="100000"/>
              </a:lnSpc>
              <a:spcBef>
                <a:spcPts val="0"/>
              </a:spcBef>
              <a:defRPr/>
            </a:lvl1pPr>
          </a:lstStyle>
          <a:p>
            <a:r>
              <a:rPr lang="en-US"/>
              <a:t>Click icon to add picture</a:t>
            </a:r>
          </a:p>
        </p:txBody>
      </p:sp>
      <p:sp>
        <p:nvSpPr>
          <p:cNvPr id="36" name="Picture Placeholder 3"/>
          <p:cNvSpPr>
            <a:spLocks noGrp="1"/>
          </p:cNvSpPr>
          <p:nvPr>
            <p:ph type="pic" sz="quarter" idx="18"/>
          </p:nvPr>
        </p:nvSpPr>
        <p:spPr>
          <a:xfrm>
            <a:off x="6461564" y="1590969"/>
            <a:ext cx="5452515" cy="2613179"/>
          </a:xfrm>
          <a:prstGeom prst="rect">
            <a:avLst/>
          </a:prstGeom>
        </p:spPr>
        <p:txBody>
          <a:bodyPr/>
          <a:lstStyle>
            <a:lvl1pPr>
              <a:lnSpc>
                <a:spcPct val="100000"/>
              </a:lnSpc>
              <a:spcBef>
                <a:spcPts val="0"/>
              </a:spcBef>
              <a:defRPr/>
            </a:lvl1pPr>
          </a:lstStyle>
          <a:p>
            <a:r>
              <a:rPr lang="en-US"/>
              <a:t>Click icon to add picture</a:t>
            </a:r>
          </a:p>
        </p:txBody>
      </p:sp>
      <p:pic>
        <p:nvPicPr>
          <p:cNvPr id="35" name="Picture 34"/>
          <p:cNvPicPr>
            <a:picLocks noChangeAspect="1"/>
          </p:cNvPicPr>
          <p:nvPr userDrawn="1"/>
        </p:nvPicPr>
        <p:blipFill>
          <a:blip r:embed="rId3" cstate="screen"/>
          <a:stretch>
            <a:fillRect/>
          </a:stretch>
        </p:blipFill>
        <p:spPr>
          <a:xfrm>
            <a:off x="9806894" y="357694"/>
            <a:ext cx="1423673" cy="475723"/>
          </a:xfrm>
          <a:prstGeom prst="rect">
            <a:avLst/>
          </a:prstGeom>
        </p:spPr>
      </p:pic>
    </p:spTree>
    <p:extLst>
      <p:ext uri="{BB962C8B-B14F-4D97-AF65-F5344CB8AC3E}">
        <p14:creationId xmlns:p14="http://schemas.microsoft.com/office/powerpoint/2010/main" val="1984932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descr="Picture1">
            <a:extLst>
              <a:ext uri="{FF2B5EF4-FFF2-40B4-BE49-F238E27FC236}">
                <a16:creationId xmlns:a16="http://schemas.microsoft.com/office/drawing/2014/main" id="{9034B426-7898-4C3E-B502-7E1937B0A701}"/>
              </a:ext>
            </a:extLst>
          </p:cNvPr>
          <p:cNvPicPr>
            <a:picLocks noChangeAspect="1"/>
          </p:cNvPicPr>
          <p:nvPr userDrawn="1"/>
        </p:nvPicPr>
        <p:blipFill>
          <a:blip r:embed="rId2"/>
          <a:stretch>
            <a:fillRect/>
          </a:stretch>
        </p:blipFill>
        <p:spPr>
          <a:xfrm>
            <a:off x="-17145" y="-15875"/>
            <a:ext cx="12226290" cy="6878955"/>
          </a:xfrm>
          <a:prstGeom prst="rect">
            <a:avLst/>
          </a:prstGeom>
        </p:spPr>
      </p:pic>
      <p:pic>
        <p:nvPicPr>
          <p:cNvPr id="8" name="Picture 7" descr="01-02">
            <a:extLst>
              <a:ext uri="{FF2B5EF4-FFF2-40B4-BE49-F238E27FC236}">
                <a16:creationId xmlns:a16="http://schemas.microsoft.com/office/drawing/2014/main" id="{90350DA4-5258-41EB-A699-F26437F9626D}"/>
              </a:ext>
            </a:extLst>
          </p:cNvPr>
          <p:cNvPicPr>
            <a:picLocks noChangeAspect="1"/>
          </p:cNvPicPr>
          <p:nvPr userDrawn="1"/>
        </p:nvPicPr>
        <p:blipFill>
          <a:blip r:embed="rId3"/>
          <a:srcRect/>
          <a:stretch>
            <a:fillRect/>
          </a:stretch>
        </p:blipFill>
        <p:spPr>
          <a:xfrm>
            <a:off x="0" y="-4445"/>
            <a:ext cx="12192000" cy="6870065"/>
          </a:xfrm>
          <a:prstGeom prst="rect">
            <a:avLst/>
          </a:prstGeom>
        </p:spPr>
      </p:pic>
      <p:sp>
        <p:nvSpPr>
          <p:cNvPr id="9" name="Rectangle 1">
            <a:extLst>
              <a:ext uri="{FF2B5EF4-FFF2-40B4-BE49-F238E27FC236}">
                <a16:creationId xmlns:a16="http://schemas.microsoft.com/office/drawing/2014/main" id="{B7110383-2015-4209-A16E-A224EC04C543}"/>
              </a:ext>
            </a:extLst>
          </p:cNvPr>
          <p:cNvSpPr/>
          <p:nvPr userDrawn="1"/>
        </p:nvSpPr>
        <p:spPr>
          <a:xfrm>
            <a:off x="-15240" y="-15875"/>
            <a:ext cx="12226290" cy="6882130"/>
          </a:xfrm>
          <a:prstGeom prst="rect">
            <a:avLst/>
          </a:prstGeom>
          <a:solidFill>
            <a:schemeClr val="bg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100000"/>
              </a:lnSpc>
              <a:spcBef>
                <a:spcPts val="0"/>
              </a:spcBef>
            </a:pPr>
            <a:endParaRPr lang="en-IN">
              <a:solidFill>
                <a:prstClr val="white"/>
              </a:solidFill>
            </a:endParaRPr>
          </a:p>
        </p:txBody>
      </p:sp>
      <p:sp>
        <p:nvSpPr>
          <p:cNvPr id="2" name="Title 1"/>
          <p:cNvSpPr>
            <a:spLocks noGrp="1"/>
          </p:cNvSpPr>
          <p:nvPr>
            <p:ph type="ctrTitle"/>
          </p:nvPr>
        </p:nvSpPr>
        <p:spPr>
          <a:xfrm>
            <a:off x="454856" y="4972963"/>
            <a:ext cx="9144000" cy="584775"/>
          </a:xfrm>
          <a:prstGeom prst="rect">
            <a:avLst/>
          </a:prstGeom>
          <a:noFill/>
        </p:spPr>
        <p:txBody>
          <a:bodyPr wrap="square" rtlCol="0">
            <a:spAutoFit/>
          </a:bodyPr>
          <a:lstStyle>
            <a:lvl1pPr>
              <a:lnSpc>
                <a:spcPct val="100000"/>
              </a:lnSpc>
              <a:spcBef>
                <a:spcPts val="0"/>
              </a:spcBef>
              <a:defRPr lang="en-IN" sz="3200" b="1" cap="all" baseline="0">
                <a:solidFill>
                  <a:srgbClr val="22418C"/>
                </a:solidFill>
                <a:latin typeface="Poppins Medium" panose="00000600000000000000" pitchFamily="50" charset="0"/>
                <a:ea typeface="+mn-ea"/>
                <a:cs typeface="Poppins Medium" panose="00000600000000000000" pitchFamily="50" charset="0"/>
              </a:defRPr>
            </a:lvl1pPr>
          </a:lstStyle>
          <a:p>
            <a:pPr marL="0" lvl="0">
              <a:spcBef>
                <a:spcPts val="600"/>
              </a:spcBef>
            </a:pPr>
            <a:r>
              <a:rPr lang="en-US"/>
              <a:t>Click to edit Master title style</a:t>
            </a:r>
            <a:endParaRPr lang="en-IN"/>
          </a:p>
        </p:txBody>
      </p:sp>
      <p:sp>
        <p:nvSpPr>
          <p:cNvPr id="3" name="Subtitle 2"/>
          <p:cNvSpPr>
            <a:spLocks noGrp="1"/>
          </p:cNvSpPr>
          <p:nvPr>
            <p:ph type="subTitle" idx="1"/>
          </p:nvPr>
        </p:nvSpPr>
        <p:spPr>
          <a:xfrm>
            <a:off x="454856" y="5547853"/>
            <a:ext cx="9144000" cy="461665"/>
          </a:xfrm>
          <a:prstGeom prst="rect">
            <a:avLst/>
          </a:prstGeom>
          <a:noFill/>
        </p:spPr>
        <p:txBody>
          <a:bodyPr wrap="square" rtlCol="0">
            <a:spAutoFit/>
          </a:bodyPr>
          <a:lstStyle>
            <a:lvl1pPr marL="0" indent="0">
              <a:lnSpc>
                <a:spcPct val="100000"/>
              </a:lnSpc>
              <a:spcBef>
                <a:spcPts val="0"/>
              </a:spcBef>
              <a:buNone/>
              <a:defRPr lang="en-IN" sz="2400">
                <a:solidFill>
                  <a:srgbClr val="22418C"/>
                </a:solidFill>
                <a:latin typeface="Poppins Light" panose="00000400000000000000" pitchFamily="50" charset="0"/>
                <a:cs typeface="Poppins Light" panose="00000400000000000000" pitchFamily="50" charset="0"/>
              </a:defRPr>
            </a:lvl1pPr>
          </a:lstStyle>
          <a:p>
            <a:pPr marL="0" lvl="0">
              <a:spcBef>
                <a:spcPts val="600"/>
              </a:spcBef>
            </a:pPr>
            <a:r>
              <a:rPr lang="en-US"/>
              <a:t>Click to edit Master subtitle style</a:t>
            </a:r>
            <a:endParaRPr lang="en-IN"/>
          </a:p>
        </p:txBody>
      </p:sp>
      <p:pic>
        <p:nvPicPr>
          <p:cNvPr id="12" name="Picture 11">
            <a:extLst>
              <a:ext uri="{FF2B5EF4-FFF2-40B4-BE49-F238E27FC236}">
                <a16:creationId xmlns:a16="http://schemas.microsoft.com/office/drawing/2014/main" id="{7CCF4D91-B534-45F1-AAE1-0E80B722A3D5}"/>
              </a:ext>
            </a:extLst>
          </p:cNvPr>
          <p:cNvPicPr>
            <a:picLocks noChangeAspect="1"/>
          </p:cNvPicPr>
          <p:nvPr userDrawn="1"/>
        </p:nvPicPr>
        <p:blipFill>
          <a:blip r:embed="rId4" cstate="screen"/>
          <a:stretch>
            <a:fillRect/>
          </a:stretch>
        </p:blipFill>
        <p:spPr>
          <a:xfrm>
            <a:off x="10306365" y="397640"/>
            <a:ext cx="1347899" cy="450403"/>
          </a:xfrm>
          <a:prstGeom prst="rect">
            <a:avLst/>
          </a:prstGeom>
        </p:spPr>
      </p:pic>
    </p:spTree>
    <p:extLst>
      <p:ext uri="{BB962C8B-B14F-4D97-AF65-F5344CB8AC3E}">
        <p14:creationId xmlns:p14="http://schemas.microsoft.com/office/powerpoint/2010/main" val="6449319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Two Images">
    <p:spTree>
      <p:nvGrpSpPr>
        <p:cNvPr id="1" name=""/>
        <p:cNvGrpSpPr/>
        <p:nvPr/>
      </p:nvGrpSpPr>
      <p:grpSpPr>
        <a:xfrm>
          <a:off x="0" y="0"/>
          <a:ext cx="0" cy="0"/>
          <a:chOff x="0" y="0"/>
          <a:chExt cx="0" cy="0"/>
        </a:xfrm>
      </p:grpSpPr>
      <p:sp>
        <p:nvSpPr>
          <p:cNvPr id="22" name="Rectangle 15">
            <a:extLst>
              <a:ext uri="{FF2B5EF4-FFF2-40B4-BE49-F238E27FC236}">
                <a16:creationId xmlns:a16="http://schemas.microsoft.com/office/drawing/2014/main" id="{3F8A163F-AF3D-44DE-BBAB-1AFE451F4A4A}"/>
              </a:ext>
            </a:extLst>
          </p:cNvPr>
          <p:cNvSpPr/>
          <p:nvPr userDrawn="1"/>
        </p:nvSpPr>
        <p:spPr>
          <a:xfrm>
            <a:off x="0" y="-20320"/>
            <a:ext cx="12192000" cy="6889115"/>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IN">
              <a:solidFill>
                <a:schemeClr val="bg1"/>
              </a:solidFill>
            </a:endParaRPr>
          </a:p>
        </p:txBody>
      </p:sp>
      <p:pic>
        <p:nvPicPr>
          <p:cNvPr id="23" name="Picture 22" descr="01-02">
            <a:extLst>
              <a:ext uri="{FF2B5EF4-FFF2-40B4-BE49-F238E27FC236}">
                <a16:creationId xmlns:a16="http://schemas.microsoft.com/office/drawing/2014/main" id="{878AE9D5-1A38-4DD1-BBB0-75E2C1E7A3DA}"/>
              </a:ext>
            </a:extLst>
          </p:cNvPr>
          <p:cNvPicPr>
            <a:picLocks noChangeAspect="1"/>
          </p:cNvPicPr>
          <p:nvPr userDrawn="1"/>
        </p:nvPicPr>
        <p:blipFill>
          <a:blip r:embed="rId2"/>
          <a:srcRect/>
          <a:stretch>
            <a:fillRect/>
          </a:stretch>
        </p:blipFill>
        <p:spPr>
          <a:xfrm>
            <a:off x="-635" y="0"/>
            <a:ext cx="12192000" cy="6905625"/>
          </a:xfrm>
          <a:prstGeom prst="rect">
            <a:avLst/>
          </a:prstGeom>
        </p:spPr>
      </p:pic>
      <p:sp>
        <p:nvSpPr>
          <p:cNvPr id="16" name="Rectangles 20">
            <a:extLst>
              <a:ext uri="{FF2B5EF4-FFF2-40B4-BE49-F238E27FC236}">
                <a16:creationId xmlns:a16="http://schemas.microsoft.com/office/drawing/2014/main" id="{24134C64-45DC-4778-8D2C-827395DC2EB6}"/>
              </a:ext>
            </a:extLst>
          </p:cNvPr>
          <p:cNvSpPr/>
          <p:nvPr userDrawn="1"/>
        </p:nvSpPr>
        <p:spPr>
          <a:xfrm>
            <a:off x="635" y="-20320"/>
            <a:ext cx="12191365" cy="6890385"/>
          </a:xfrm>
          <a:prstGeom prst="rect">
            <a:avLst/>
          </a:prstGeom>
          <a:solidFill>
            <a:srgbClr val="22418C">
              <a:alpha val="6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20">
            <a:extLst>
              <a:ext uri="{FF2B5EF4-FFF2-40B4-BE49-F238E27FC236}">
                <a16:creationId xmlns:a16="http://schemas.microsoft.com/office/drawing/2014/main" id="{BCAF39DD-8632-464B-98DE-37F1EE96DD1E}"/>
              </a:ext>
            </a:extLst>
          </p:cNvPr>
          <p:cNvSpPr/>
          <p:nvPr userDrawn="1"/>
        </p:nvSpPr>
        <p:spPr>
          <a:xfrm>
            <a:off x="6548195" y="1736392"/>
            <a:ext cx="5235817" cy="3669326"/>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Subtitle 2">
            <a:extLst>
              <a:ext uri="{FF2B5EF4-FFF2-40B4-BE49-F238E27FC236}">
                <a16:creationId xmlns:a16="http://schemas.microsoft.com/office/drawing/2014/main" id="{AAFFA9BC-59FA-42D3-ADD0-81BB2B9D93BE}"/>
              </a:ext>
            </a:extLst>
          </p:cNvPr>
          <p:cNvSpPr>
            <a:spLocks noGrp="1"/>
          </p:cNvSpPr>
          <p:nvPr>
            <p:ph type="subTitle" idx="1" hasCustomPrompt="1"/>
          </p:nvPr>
        </p:nvSpPr>
        <p:spPr>
          <a:xfrm>
            <a:off x="634506" y="855054"/>
            <a:ext cx="8573392" cy="461665"/>
          </a:xfrm>
          <a:prstGeom prst="rect">
            <a:avLst/>
          </a:prstGeom>
          <a:noFill/>
        </p:spPr>
        <p:txBody>
          <a:bodyPr wrap="square" rtlCol="0">
            <a:spAutoFit/>
          </a:bodyPr>
          <a:lstStyle>
            <a:lvl1pPr marL="0" indent="0" algn="l">
              <a:lnSpc>
                <a:spcPct val="100000"/>
              </a:lnSpc>
              <a:spcBef>
                <a:spcPts val="600"/>
              </a:spcBef>
              <a:buNone/>
              <a:defRPr lang="en-IN" sz="2400">
                <a:solidFill>
                  <a:schemeClr val="bg1"/>
                </a:solidFill>
                <a:latin typeface="Poppins Light" panose="00000400000000000000" pitchFamily="50" charset="0"/>
                <a:cs typeface="Poppins Light" panose="00000400000000000000" pitchFamily="50" charset="0"/>
              </a:defRPr>
            </a:lvl1pPr>
          </a:lstStyle>
          <a:p>
            <a:pPr marL="0" lvl="0">
              <a:spcBef>
                <a:spcPts val="600"/>
              </a:spcBef>
            </a:pPr>
            <a:r>
              <a:rPr lang="en-US"/>
              <a:t>Click to edit subtitle</a:t>
            </a:r>
            <a:endParaRPr lang="en-IN"/>
          </a:p>
        </p:txBody>
      </p:sp>
      <p:sp>
        <p:nvSpPr>
          <p:cNvPr id="21" name="Title 1">
            <a:extLst>
              <a:ext uri="{FF2B5EF4-FFF2-40B4-BE49-F238E27FC236}">
                <a16:creationId xmlns:a16="http://schemas.microsoft.com/office/drawing/2014/main" id="{775EC253-B402-4CC6-89E9-C4666329A9D7}"/>
              </a:ext>
            </a:extLst>
          </p:cNvPr>
          <p:cNvSpPr>
            <a:spLocks noGrp="1"/>
          </p:cNvSpPr>
          <p:nvPr>
            <p:ph type="ctrTitle"/>
          </p:nvPr>
        </p:nvSpPr>
        <p:spPr>
          <a:xfrm>
            <a:off x="634506" y="312871"/>
            <a:ext cx="8573392" cy="584775"/>
          </a:xfrm>
          <a:prstGeom prst="rect">
            <a:avLst/>
          </a:prstGeom>
          <a:noFill/>
        </p:spPr>
        <p:txBody>
          <a:bodyPr wrap="square" rtlCol="0">
            <a:spAutoFit/>
          </a:bodyPr>
          <a:lstStyle>
            <a:lvl1pPr algn="l">
              <a:lnSpc>
                <a:spcPct val="100000"/>
              </a:lnSpc>
              <a:spcBef>
                <a:spcPts val="600"/>
              </a:spcBef>
              <a:defRPr lang="en-IN" sz="3200" b="1" cap="all" baseline="0">
                <a:solidFill>
                  <a:schemeClr val="bg1"/>
                </a:solidFill>
                <a:latin typeface="Poppins Medium" panose="00000600000000000000" pitchFamily="50" charset="0"/>
                <a:ea typeface="+mn-ea"/>
                <a:cs typeface="Poppins Medium" panose="00000600000000000000" pitchFamily="50" charset="0"/>
              </a:defRPr>
            </a:lvl1pPr>
          </a:lstStyle>
          <a:p>
            <a:pPr marL="0" lvl="0">
              <a:spcBef>
                <a:spcPts val="600"/>
              </a:spcBef>
            </a:pPr>
            <a:r>
              <a:rPr lang="en-US"/>
              <a:t>Click to edit Master title style</a:t>
            </a:r>
            <a:endParaRPr lang="en-IN"/>
          </a:p>
        </p:txBody>
      </p:sp>
      <p:pic>
        <p:nvPicPr>
          <p:cNvPr id="26" name="Picture 25"/>
          <p:cNvPicPr>
            <a:picLocks noChangeAspect="1"/>
          </p:cNvPicPr>
          <p:nvPr userDrawn="1"/>
        </p:nvPicPr>
        <p:blipFill>
          <a:blip r:embed="rId3" cstate="screen"/>
          <a:stretch>
            <a:fillRect/>
          </a:stretch>
        </p:blipFill>
        <p:spPr>
          <a:xfrm>
            <a:off x="10325415" y="360890"/>
            <a:ext cx="1423673" cy="475723"/>
          </a:xfrm>
          <a:prstGeom prst="rect">
            <a:avLst/>
          </a:prstGeom>
        </p:spPr>
      </p:pic>
      <p:sp>
        <p:nvSpPr>
          <p:cNvPr id="27" name="Text Placeholder 4"/>
          <p:cNvSpPr>
            <a:spLocks noGrp="1"/>
          </p:cNvSpPr>
          <p:nvPr>
            <p:ph type="body" sz="quarter" idx="16" hasCustomPrompt="1"/>
          </p:nvPr>
        </p:nvSpPr>
        <p:spPr>
          <a:xfrm>
            <a:off x="994765" y="1691576"/>
            <a:ext cx="4559300" cy="463215"/>
          </a:xfrm>
        </p:spPr>
        <p:txBody>
          <a:bodyPr anchor="b">
            <a:normAutofit/>
          </a:bodyPr>
          <a:lstStyle>
            <a:lvl1pPr marL="0" indent="0" algn="ctr">
              <a:lnSpc>
                <a:spcPct val="100000"/>
              </a:lnSpc>
              <a:spcBef>
                <a:spcPts val="0"/>
              </a:spcBef>
              <a:buNone/>
              <a:defRPr sz="1400" b="1">
                <a:solidFill>
                  <a:schemeClr val="bg1"/>
                </a:solidFill>
                <a:latin typeface="Poppins Light" panose="00000400000000000000" pitchFamily="50" charset="0"/>
                <a:cs typeface="Poppins Light" panose="000004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Caption here</a:t>
            </a:r>
          </a:p>
        </p:txBody>
      </p:sp>
      <p:sp>
        <p:nvSpPr>
          <p:cNvPr id="28" name="Text Placeholder 4"/>
          <p:cNvSpPr>
            <a:spLocks noGrp="1"/>
          </p:cNvSpPr>
          <p:nvPr>
            <p:ph type="body" sz="quarter" idx="17" hasCustomPrompt="1"/>
          </p:nvPr>
        </p:nvSpPr>
        <p:spPr>
          <a:xfrm>
            <a:off x="7224713" y="5645390"/>
            <a:ext cx="4559300" cy="463215"/>
          </a:xfrm>
        </p:spPr>
        <p:txBody>
          <a:bodyPr anchor="b">
            <a:normAutofit/>
          </a:bodyPr>
          <a:lstStyle>
            <a:lvl1pPr marL="0" indent="0" algn="ctr">
              <a:lnSpc>
                <a:spcPct val="100000"/>
              </a:lnSpc>
              <a:spcBef>
                <a:spcPts val="0"/>
              </a:spcBef>
              <a:buNone/>
              <a:defRPr sz="1400" b="1">
                <a:solidFill>
                  <a:schemeClr val="bg1"/>
                </a:solidFill>
                <a:latin typeface="Poppins Light" panose="00000400000000000000" pitchFamily="50" charset="0"/>
                <a:cs typeface="Poppins Light" panose="000004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Caption here</a:t>
            </a:r>
          </a:p>
        </p:txBody>
      </p:sp>
      <p:sp>
        <p:nvSpPr>
          <p:cNvPr id="30" name="Rectangle 20">
            <a:extLst>
              <a:ext uri="{FF2B5EF4-FFF2-40B4-BE49-F238E27FC236}">
                <a16:creationId xmlns:a16="http://schemas.microsoft.com/office/drawing/2014/main" id="{BCAF39DD-8632-464B-98DE-37F1EE96DD1E}"/>
              </a:ext>
            </a:extLst>
          </p:cNvPr>
          <p:cNvSpPr/>
          <p:nvPr userDrawn="1"/>
        </p:nvSpPr>
        <p:spPr>
          <a:xfrm>
            <a:off x="656507" y="2367015"/>
            <a:ext cx="5235817" cy="3669326"/>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Picture Placeholder 3"/>
          <p:cNvSpPr>
            <a:spLocks noGrp="1"/>
          </p:cNvSpPr>
          <p:nvPr>
            <p:ph type="pic" sz="quarter" idx="10"/>
          </p:nvPr>
        </p:nvSpPr>
        <p:spPr>
          <a:xfrm>
            <a:off x="713638" y="2447127"/>
            <a:ext cx="5117432" cy="3492507"/>
          </a:xfrm>
          <a:prstGeom prst="rect">
            <a:avLst/>
          </a:prstGeom>
        </p:spPr>
        <p:txBody>
          <a:bodyPr/>
          <a:lstStyle>
            <a:lvl1pPr>
              <a:lnSpc>
                <a:spcPct val="100000"/>
              </a:lnSpc>
              <a:spcBef>
                <a:spcPts val="0"/>
              </a:spcBef>
              <a:defRPr/>
            </a:lvl1pPr>
          </a:lstStyle>
          <a:p>
            <a:r>
              <a:rPr lang="en-US"/>
              <a:t>Click icon to add picture</a:t>
            </a:r>
          </a:p>
        </p:txBody>
      </p:sp>
      <p:sp>
        <p:nvSpPr>
          <p:cNvPr id="32" name="Picture Placeholder 3"/>
          <p:cNvSpPr>
            <a:spLocks noGrp="1"/>
          </p:cNvSpPr>
          <p:nvPr>
            <p:ph type="pic" sz="quarter" idx="18"/>
          </p:nvPr>
        </p:nvSpPr>
        <p:spPr>
          <a:xfrm>
            <a:off x="6607387" y="1786701"/>
            <a:ext cx="5117432" cy="3619017"/>
          </a:xfrm>
          <a:prstGeom prst="rect">
            <a:avLst/>
          </a:prstGeom>
        </p:spPr>
        <p:txBody>
          <a:bodyPr/>
          <a:lstStyle>
            <a:lvl1pPr>
              <a:lnSpc>
                <a:spcPct val="100000"/>
              </a:lnSpc>
              <a:spcBef>
                <a:spcPts val="0"/>
              </a:spcBef>
              <a:defRPr/>
            </a:lvl1pPr>
          </a:lstStyle>
          <a:p>
            <a:r>
              <a:rPr lang="en-US"/>
              <a:t>Click icon to add picture</a:t>
            </a:r>
          </a:p>
        </p:txBody>
      </p:sp>
    </p:spTree>
    <p:extLst>
      <p:ext uri="{BB962C8B-B14F-4D97-AF65-F5344CB8AC3E}">
        <p14:creationId xmlns:p14="http://schemas.microsoft.com/office/powerpoint/2010/main" val="1147108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pic>
        <p:nvPicPr>
          <p:cNvPr id="15" name="Picture 14" descr="2847446"/>
          <p:cNvPicPr>
            <a:picLocks noChangeAspect="1"/>
          </p:cNvPicPr>
          <p:nvPr userDrawn="1"/>
        </p:nvPicPr>
        <p:blipFill>
          <a:blip r:embed="rId2" cstate="screen"/>
          <a:srcRect/>
          <a:stretch>
            <a:fillRect/>
          </a:stretch>
        </p:blipFill>
        <p:spPr>
          <a:xfrm>
            <a:off x="-12700" y="-20955"/>
            <a:ext cx="12204065" cy="6874510"/>
          </a:xfrm>
          <a:prstGeom prst="rect">
            <a:avLst/>
          </a:prstGeom>
        </p:spPr>
      </p:pic>
      <p:sp>
        <p:nvSpPr>
          <p:cNvPr id="12" name="Rectangle 11">
            <a:extLst>
              <a:ext uri="{FF2B5EF4-FFF2-40B4-BE49-F238E27FC236}">
                <a16:creationId xmlns:a16="http://schemas.microsoft.com/office/drawing/2014/main" id="{B88D86D0-59F5-446D-A4E5-61C9EC22FA98}"/>
              </a:ext>
            </a:extLst>
          </p:cNvPr>
          <p:cNvSpPr/>
          <p:nvPr userDrawn="1"/>
        </p:nvSpPr>
        <p:spPr>
          <a:xfrm>
            <a:off x="-13335" y="-4445"/>
            <a:ext cx="12192000" cy="6858000"/>
          </a:xfrm>
          <a:prstGeom prst="rect">
            <a:avLst/>
          </a:prstGeom>
          <a:solidFill>
            <a:srgbClr val="22418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noAutofit/>
          </a:bodyPr>
          <a:lstStyle/>
          <a:p>
            <a:pPr algn="ctr"/>
            <a:endParaRPr lang="en-IN" sz="900"/>
          </a:p>
        </p:txBody>
      </p:sp>
      <p:sp>
        <p:nvSpPr>
          <p:cNvPr id="13" name="Freeform 6">
            <a:extLst>
              <a:ext uri="{FF2B5EF4-FFF2-40B4-BE49-F238E27FC236}">
                <a16:creationId xmlns:a16="http://schemas.microsoft.com/office/drawing/2014/main" id="{13F87989-E574-4F0E-B655-E206299EEE5E}"/>
              </a:ext>
            </a:extLst>
          </p:cNvPr>
          <p:cNvSpPr/>
          <p:nvPr userDrawn="1"/>
        </p:nvSpPr>
        <p:spPr>
          <a:xfrm flipH="1">
            <a:off x="5793562" y="-9078"/>
            <a:ext cx="5972149" cy="6876155"/>
          </a:xfrm>
          <a:custGeom>
            <a:avLst/>
            <a:gdLst>
              <a:gd name="connsiteX0" fmla="*/ 6611853 w 11945853"/>
              <a:gd name="connsiteY0" fmla="*/ 0 h 13754100"/>
              <a:gd name="connsiteX1" fmla="*/ 11945853 w 11945853"/>
              <a:gd name="connsiteY1" fmla="*/ 0 h 13754100"/>
              <a:gd name="connsiteX2" fmla="*/ 5316453 w 11945853"/>
              <a:gd name="connsiteY2" fmla="*/ 13754100 h 13754100"/>
              <a:gd name="connsiteX3" fmla="*/ 0 w 11945853"/>
              <a:gd name="connsiteY3" fmla="*/ 13717696 h 13754100"/>
              <a:gd name="connsiteX4" fmla="*/ 6611853 w 11945853"/>
              <a:gd name="connsiteY4" fmla="*/ 0 h 1375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5853" h="13754100">
                <a:moveTo>
                  <a:pt x="6611853" y="0"/>
                </a:moveTo>
                <a:lnTo>
                  <a:pt x="11945853" y="0"/>
                </a:lnTo>
                <a:lnTo>
                  <a:pt x="5316453" y="13754100"/>
                </a:lnTo>
                <a:lnTo>
                  <a:pt x="0" y="13717696"/>
                </a:lnTo>
                <a:lnTo>
                  <a:pt x="66118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 name="Rectangle 3">
            <a:extLst>
              <a:ext uri="{FF2B5EF4-FFF2-40B4-BE49-F238E27FC236}">
                <a16:creationId xmlns:a16="http://schemas.microsoft.com/office/drawing/2014/main" id="{0EE30DFB-BFB2-417E-971A-EF4AFF44D5DF}"/>
              </a:ext>
            </a:extLst>
          </p:cNvPr>
          <p:cNvSpPr/>
          <p:nvPr userDrawn="1"/>
        </p:nvSpPr>
        <p:spPr>
          <a:xfrm flipH="1">
            <a:off x="6096000" y="-9078"/>
            <a:ext cx="6096000" cy="6876155"/>
          </a:xfrm>
          <a:custGeom>
            <a:avLst/>
            <a:gdLst>
              <a:gd name="connsiteX0" fmla="*/ 0 w 12193588"/>
              <a:gd name="connsiteY0" fmla="*/ 0 h 13716000"/>
              <a:gd name="connsiteX1" fmla="*/ 12193588 w 12193588"/>
              <a:gd name="connsiteY1" fmla="*/ 0 h 13716000"/>
              <a:gd name="connsiteX2" fmla="*/ 12193588 w 12193588"/>
              <a:gd name="connsiteY2" fmla="*/ 13716000 h 13716000"/>
              <a:gd name="connsiteX3" fmla="*/ 0 w 12193588"/>
              <a:gd name="connsiteY3" fmla="*/ 13716000 h 13716000"/>
              <a:gd name="connsiteX4" fmla="*/ 0 w 12193588"/>
              <a:gd name="connsiteY4" fmla="*/ 0 h 13716000"/>
              <a:gd name="connsiteX0-1" fmla="*/ 0 w 12193588"/>
              <a:gd name="connsiteY0-2" fmla="*/ 0 h 13716000"/>
              <a:gd name="connsiteX1-3" fmla="*/ 12193588 w 12193588"/>
              <a:gd name="connsiteY1-4" fmla="*/ 0 h 13716000"/>
              <a:gd name="connsiteX2-5" fmla="*/ 5564188 w 12193588"/>
              <a:gd name="connsiteY2-6" fmla="*/ 13677900 h 13716000"/>
              <a:gd name="connsiteX3-7" fmla="*/ 0 w 12193588"/>
              <a:gd name="connsiteY3-8" fmla="*/ 13716000 h 13716000"/>
              <a:gd name="connsiteX4-9" fmla="*/ 0 w 12193588"/>
              <a:gd name="connsiteY4-10" fmla="*/ 0 h 13716000"/>
              <a:gd name="connsiteX0-11" fmla="*/ 0 w 12193588"/>
              <a:gd name="connsiteY0-12" fmla="*/ 0 h 13754100"/>
              <a:gd name="connsiteX1-13" fmla="*/ 12193588 w 12193588"/>
              <a:gd name="connsiteY1-14" fmla="*/ 0 h 13754100"/>
              <a:gd name="connsiteX2-15" fmla="*/ 5564188 w 12193588"/>
              <a:gd name="connsiteY2-16" fmla="*/ 13754100 h 13754100"/>
              <a:gd name="connsiteX3-17" fmla="*/ 0 w 12193588"/>
              <a:gd name="connsiteY3-18" fmla="*/ 13716000 h 13754100"/>
              <a:gd name="connsiteX4-19" fmla="*/ 0 w 12193588"/>
              <a:gd name="connsiteY4-20" fmla="*/ 0 h 137541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3588" h="13754100">
                <a:moveTo>
                  <a:pt x="0" y="0"/>
                </a:moveTo>
                <a:lnTo>
                  <a:pt x="12193588" y="0"/>
                </a:lnTo>
                <a:lnTo>
                  <a:pt x="5564188" y="13754100"/>
                </a:lnTo>
                <a:lnTo>
                  <a:pt x="0" y="13716000"/>
                </a:lnTo>
                <a:lnTo>
                  <a:pt x="0" y="0"/>
                </a:lnTo>
                <a:close/>
              </a:path>
            </a:pathLst>
          </a:custGeom>
          <a:solidFill>
            <a:srgbClr val="224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18" name="Picture 17" descr="01-02">
            <a:extLst>
              <a:ext uri="{FF2B5EF4-FFF2-40B4-BE49-F238E27FC236}">
                <a16:creationId xmlns:a16="http://schemas.microsoft.com/office/drawing/2014/main" id="{988CE987-026E-4FE7-BCFA-B888D91C3F31}"/>
              </a:ext>
            </a:extLst>
          </p:cNvPr>
          <p:cNvPicPr>
            <a:picLocks noChangeAspect="1"/>
          </p:cNvPicPr>
          <p:nvPr userDrawn="1"/>
        </p:nvPicPr>
        <p:blipFill>
          <a:blip r:embed="rId3"/>
          <a:srcRect/>
          <a:stretch>
            <a:fillRect/>
          </a:stretch>
        </p:blipFill>
        <p:spPr>
          <a:xfrm>
            <a:off x="6095365" y="-23814"/>
            <a:ext cx="6096635" cy="6905625"/>
          </a:xfrm>
          <a:prstGeom prst="rect">
            <a:avLst/>
          </a:prstGeom>
        </p:spPr>
      </p:pic>
      <p:sp>
        <p:nvSpPr>
          <p:cNvPr id="2" name="Title 1"/>
          <p:cNvSpPr>
            <a:spLocks noGrp="1"/>
          </p:cNvSpPr>
          <p:nvPr>
            <p:ph type="ctrTitle"/>
          </p:nvPr>
        </p:nvSpPr>
        <p:spPr>
          <a:xfrm>
            <a:off x="667888" y="4134460"/>
            <a:ext cx="4453320" cy="1077218"/>
          </a:xfrm>
          <a:prstGeom prst="rect">
            <a:avLst/>
          </a:prstGeom>
          <a:noFill/>
        </p:spPr>
        <p:txBody>
          <a:bodyPr wrap="square" rtlCol="0">
            <a:spAutoFit/>
          </a:bodyPr>
          <a:lstStyle>
            <a:lvl1pPr>
              <a:lnSpc>
                <a:spcPct val="100000"/>
              </a:lnSpc>
              <a:defRPr lang="en-IN" sz="3200" b="1" cap="all" baseline="0">
                <a:solidFill>
                  <a:schemeClr val="bg1"/>
                </a:solidFill>
                <a:latin typeface="Poppins Medium" panose="00000600000000000000" pitchFamily="50" charset="0"/>
                <a:ea typeface="+mn-ea"/>
                <a:cs typeface="Poppins Medium" panose="00000600000000000000" pitchFamily="50" charset="0"/>
              </a:defRPr>
            </a:lvl1pPr>
          </a:lstStyle>
          <a:p>
            <a:pPr marL="0" lvl="0">
              <a:spcBef>
                <a:spcPts val="600"/>
              </a:spcBef>
            </a:pPr>
            <a:r>
              <a:rPr lang="en-US"/>
              <a:t>Click to edit Master title style</a:t>
            </a:r>
            <a:endParaRPr lang="en-IN"/>
          </a:p>
        </p:txBody>
      </p:sp>
      <p:sp>
        <p:nvSpPr>
          <p:cNvPr id="3" name="Subtitle 2"/>
          <p:cNvSpPr>
            <a:spLocks noGrp="1"/>
          </p:cNvSpPr>
          <p:nvPr>
            <p:ph type="subTitle" idx="1"/>
          </p:nvPr>
        </p:nvSpPr>
        <p:spPr>
          <a:xfrm>
            <a:off x="670008" y="5211678"/>
            <a:ext cx="4451200" cy="830997"/>
          </a:xfrm>
          <a:prstGeom prst="rect">
            <a:avLst/>
          </a:prstGeom>
          <a:noFill/>
        </p:spPr>
        <p:txBody>
          <a:bodyPr wrap="square" rtlCol="0">
            <a:spAutoFit/>
          </a:bodyPr>
          <a:lstStyle>
            <a:lvl1pPr marL="0" indent="0">
              <a:buNone/>
              <a:defRPr lang="en-IN" sz="2400">
                <a:solidFill>
                  <a:schemeClr val="bg1"/>
                </a:solidFill>
                <a:latin typeface="Poppins Light" panose="00000400000000000000" pitchFamily="50" charset="0"/>
                <a:cs typeface="Poppins Light" panose="00000400000000000000" pitchFamily="50" charset="0"/>
              </a:defRPr>
            </a:lvl1pPr>
          </a:lstStyle>
          <a:p>
            <a:pPr marL="0" lvl="0">
              <a:spcBef>
                <a:spcPts val="600"/>
              </a:spcBef>
            </a:pPr>
            <a:r>
              <a:rPr lang="en-US"/>
              <a:t>Click to edit Master subtitle style</a:t>
            </a:r>
            <a:endParaRPr lang="en-IN"/>
          </a:p>
        </p:txBody>
      </p:sp>
      <p:pic>
        <p:nvPicPr>
          <p:cNvPr id="11" name="Picture 10"/>
          <p:cNvPicPr>
            <a:picLocks noChangeAspect="1"/>
          </p:cNvPicPr>
          <p:nvPr userDrawn="1"/>
        </p:nvPicPr>
        <p:blipFill>
          <a:blip r:embed="rId4" cstate="screen"/>
          <a:stretch>
            <a:fillRect/>
          </a:stretch>
        </p:blipFill>
        <p:spPr>
          <a:xfrm>
            <a:off x="10325415" y="360890"/>
            <a:ext cx="1423673" cy="475723"/>
          </a:xfrm>
          <a:prstGeom prst="rect">
            <a:avLst/>
          </a:prstGeom>
        </p:spPr>
      </p:pic>
    </p:spTree>
    <p:extLst>
      <p:ext uri="{BB962C8B-B14F-4D97-AF65-F5344CB8AC3E}">
        <p14:creationId xmlns:p14="http://schemas.microsoft.com/office/powerpoint/2010/main" val="1822213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8AE7F8CC-C5BE-4BFE-B5CD-EC20E175E1CF}"/>
              </a:ext>
            </a:extLst>
          </p:cNvPr>
          <p:cNvSpPr/>
          <p:nvPr userDrawn="1"/>
        </p:nvSpPr>
        <p:spPr>
          <a:xfrm>
            <a:off x="0" y="-933"/>
            <a:ext cx="12178665" cy="685800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pic>
        <p:nvPicPr>
          <p:cNvPr id="9" name="Picture 8" descr="19366">
            <a:extLst>
              <a:ext uri="{FF2B5EF4-FFF2-40B4-BE49-F238E27FC236}">
                <a16:creationId xmlns:a16="http://schemas.microsoft.com/office/drawing/2014/main" id="{6B739D5C-0B07-45A7-932F-FE75EB7014C8}"/>
              </a:ext>
            </a:extLst>
          </p:cNvPr>
          <p:cNvPicPr>
            <a:picLocks noChangeAspect="1"/>
          </p:cNvPicPr>
          <p:nvPr userDrawn="1"/>
        </p:nvPicPr>
        <p:blipFill>
          <a:blip r:embed="rId2"/>
          <a:srcRect/>
          <a:stretch>
            <a:fillRect/>
          </a:stretch>
        </p:blipFill>
        <p:spPr>
          <a:xfrm>
            <a:off x="0" y="-4445"/>
            <a:ext cx="12192635" cy="6866890"/>
          </a:xfrm>
          <a:prstGeom prst="rect">
            <a:avLst/>
          </a:prstGeom>
          <a:effectLst>
            <a:outerShdw dist="50800" dir="5400000" algn="ctr" rotWithShape="0">
              <a:srgbClr val="000000">
                <a:alpha val="0"/>
              </a:srgbClr>
            </a:outerShdw>
          </a:effectLst>
        </p:spPr>
      </p:pic>
      <p:pic>
        <p:nvPicPr>
          <p:cNvPr id="13" name="Picture 12" descr="pexels-photo-590022"/>
          <p:cNvPicPr>
            <a:picLocks noChangeAspect="1"/>
          </p:cNvPicPr>
          <p:nvPr userDrawn="1"/>
        </p:nvPicPr>
        <p:blipFill>
          <a:blip r:embed="rId3"/>
          <a:srcRect/>
          <a:stretch>
            <a:fillRect/>
          </a:stretch>
        </p:blipFill>
        <p:spPr>
          <a:xfrm>
            <a:off x="-19866" y="-10000"/>
            <a:ext cx="4113530" cy="6937375"/>
          </a:xfrm>
          <a:prstGeom prst="rect">
            <a:avLst/>
          </a:prstGeom>
        </p:spPr>
      </p:pic>
      <p:sp>
        <p:nvSpPr>
          <p:cNvPr id="16" name="Rectangle 2"/>
          <p:cNvSpPr/>
          <p:nvPr userDrawn="1"/>
        </p:nvSpPr>
        <p:spPr>
          <a:xfrm>
            <a:off x="-19866" y="-5081"/>
            <a:ext cx="12197080" cy="6885623"/>
          </a:xfrm>
          <a:prstGeom prst="rect">
            <a:avLst/>
          </a:prstGeom>
          <a:solidFill>
            <a:schemeClr val="bg1">
              <a:lumMod val="9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14" name="Rectangles 25">
            <a:extLst>
              <a:ext uri="{FF2B5EF4-FFF2-40B4-BE49-F238E27FC236}">
                <a16:creationId xmlns:a16="http://schemas.microsoft.com/office/drawing/2014/main" id="{50599A17-2D63-45B9-A743-4E0873F89E68}"/>
              </a:ext>
            </a:extLst>
          </p:cNvPr>
          <p:cNvSpPr/>
          <p:nvPr userDrawn="1"/>
        </p:nvSpPr>
        <p:spPr>
          <a:xfrm>
            <a:off x="3771265" y="0"/>
            <a:ext cx="4327525" cy="6856730"/>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8363056" y="3126609"/>
            <a:ext cx="3757295" cy="535531"/>
          </a:xfrm>
          <a:prstGeom prst="rect">
            <a:avLst/>
          </a:prstGeom>
          <a:noFill/>
        </p:spPr>
        <p:txBody>
          <a:bodyPr wrap="square" rtlCol="0">
            <a:spAutoFit/>
          </a:bodyPr>
          <a:lstStyle>
            <a:lvl1pPr algn="ctr">
              <a:defRPr lang="en-IN" sz="3200" b="1" cap="all" baseline="0">
                <a:solidFill>
                  <a:srgbClr val="22418C"/>
                </a:solidFill>
                <a:latin typeface="Poppins Medium" panose="00000600000000000000" pitchFamily="50" charset="0"/>
                <a:ea typeface="+mn-ea"/>
                <a:cs typeface="Poppins Medium" panose="00000600000000000000" pitchFamily="50" charset="0"/>
              </a:defRPr>
            </a:lvl1pPr>
          </a:lstStyle>
          <a:p>
            <a:pPr marL="0" lvl="0">
              <a:spcBef>
                <a:spcPts val="600"/>
              </a:spcBef>
            </a:pPr>
            <a:r>
              <a:rPr lang="en-US"/>
              <a:t>ADD TITLE HERE</a:t>
            </a:r>
            <a:endParaRPr lang="en-IN"/>
          </a:p>
        </p:txBody>
      </p:sp>
      <p:sp>
        <p:nvSpPr>
          <p:cNvPr id="3" name="Subtitle 2"/>
          <p:cNvSpPr>
            <a:spLocks noGrp="1"/>
          </p:cNvSpPr>
          <p:nvPr>
            <p:ph type="subTitle" idx="1" hasCustomPrompt="1"/>
          </p:nvPr>
        </p:nvSpPr>
        <p:spPr>
          <a:xfrm>
            <a:off x="8363056" y="3766815"/>
            <a:ext cx="3757295" cy="433965"/>
          </a:xfrm>
          <a:prstGeom prst="rect">
            <a:avLst/>
          </a:prstGeom>
          <a:noFill/>
        </p:spPr>
        <p:txBody>
          <a:bodyPr wrap="square" rtlCol="0">
            <a:spAutoFit/>
          </a:bodyPr>
          <a:lstStyle>
            <a:lvl1pPr marL="0" indent="0" algn="ctr">
              <a:buNone/>
              <a:defRPr lang="en-IN" sz="2400">
                <a:solidFill>
                  <a:srgbClr val="22418C"/>
                </a:solidFill>
                <a:latin typeface="Poppins Light" panose="00000400000000000000" pitchFamily="50" charset="0"/>
                <a:cs typeface="Poppins Light" panose="00000400000000000000" pitchFamily="50" charset="0"/>
              </a:defRPr>
            </a:lvl1pPr>
          </a:lstStyle>
          <a:p>
            <a:pPr marL="0" lvl="0">
              <a:spcBef>
                <a:spcPts val="600"/>
              </a:spcBef>
            </a:pPr>
            <a:r>
              <a:rPr lang="en-US"/>
              <a:t>Click to edit subtitle</a:t>
            </a:r>
            <a:endParaRPr lang="en-IN"/>
          </a:p>
        </p:txBody>
      </p:sp>
      <p:sp>
        <p:nvSpPr>
          <p:cNvPr id="19" name="Text Placeholder 4">
            <a:extLst>
              <a:ext uri="{FF2B5EF4-FFF2-40B4-BE49-F238E27FC236}">
                <a16:creationId xmlns:a16="http://schemas.microsoft.com/office/drawing/2014/main" id="{7EFCA166-24D8-4E39-9EDF-8B95CFA40AB1}"/>
              </a:ext>
            </a:extLst>
          </p:cNvPr>
          <p:cNvSpPr>
            <a:spLocks noGrp="1"/>
          </p:cNvSpPr>
          <p:nvPr>
            <p:ph type="body" sz="quarter" idx="10"/>
          </p:nvPr>
        </p:nvSpPr>
        <p:spPr>
          <a:xfrm>
            <a:off x="3985259" y="360106"/>
            <a:ext cx="3802907" cy="628763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2" name="Rectangle 1">
            <a:extLst>
              <a:ext uri="{FF2B5EF4-FFF2-40B4-BE49-F238E27FC236}">
                <a16:creationId xmlns:a16="http://schemas.microsoft.com/office/drawing/2014/main" id="{660B80F1-1992-4213-872E-32F017F3C42B}"/>
              </a:ext>
            </a:extLst>
          </p:cNvPr>
          <p:cNvSpPr/>
          <p:nvPr/>
        </p:nvSpPr>
        <p:spPr>
          <a:xfrm>
            <a:off x="8499898" y="-10000"/>
            <a:ext cx="3502162" cy="1058100"/>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6">
            <a:extLst>
              <a:ext uri="{FF2B5EF4-FFF2-40B4-BE49-F238E27FC236}">
                <a16:creationId xmlns:a16="http://schemas.microsoft.com/office/drawing/2014/main" id="{65B04432-8BD9-4DC0-A0C7-6D72F3FA6DF2}"/>
              </a:ext>
            </a:extLst>
          </p:cNvPr>
          <p:cNvSpPr/>
          <p:nvPr/>
        </p:nvSpPr>
        <p:spPr>
          <a:xfrm>
            <a:off x="8499898" y="6671191"/>
            <a:ext cx="3502162" cy="215446"/>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7" name="Picture 16"/>
          <p:cNvPicPr>
            <a:picLocks noChangeAspect="1"/>
          </p:cNvPicPr>
          <p:nvPr userDrawn="1"/>
        </p:nvPicPr>
        <p:blipFill>
          <a:blip r:embed="rId4" cstate="screen"/>
          <a:stretch>
            <a:fillRect/>
          </a:stretch>
        </p:blipFill>
        <p:spPr>
          <a:xfrm>
            <a:off x="9806894" y="259083"/>
            <a:ext cx="1423673" cy="475723"/>
          </a:xfrm>
          <a:prstGeom prst="rect">
            <a:avLst/>
          </a:prstGeom>
        </p:spPr>
      </p:pic>
    </p:spTree>
    <p:extLst>
      <p:ext uri="{BB962C8B-B14F-4D97-AF65-F5344CB8AC3E}">
        <p14:creationId xmlns:p14="http://schemas.microsoft.com/office/powerpoint/2010/main" val="1567941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2_Title Slide">
    <p:spTree>
      <p:nvGrpSpPr>
        <p:cNvPr id="1" name=""/>
        <p:cNvGrpSpPr/>
        <p:nvPr/>
      </p:nvGrpSpPr>
      <p:grpSpPr>
        <a:xfrm>
          <a:off x="0" y="0"/>
          <a:ext cx="0" cy="0"/>
          <a:chOff x="0" y="0"/>
          <a:chExt cx="0" cy="0"/>
        </a:xfrm>
      </p:grpSpPr>
      <p:pic>
        <p:nvPicPr>
          <p:cNvPr id="16" name="Picture 15" descr="99"/>
          <p:cNvPicPr>
            <a:picLocks noChangeAspect="1"/>
          </p:cNvPicPr>
          <p:nvPr userDrawn="1"/>
        </p:nvPicPr>
        <p:blipFill>
          <a:blip r:embed="rId2" cstate="screen"/>
          <a:srcRect/>
          <a:stretch>
            <a:fillRect/>
          </a:stretch>
        </p:blipFill>
        <p:spPr>
          <a:xfrm>
            <a:off x="-15875" y="635"/>
            <a:ext cx="12222480" cy="6893560"/>
          </a:xfrm>
          <a:prstGeom prst="rect">
            <a:avLst/>
          </a:prstGeom>
        </p:spPr>
      </p:pic>
      <p:pic>
        <p:nvPicPr>
          <p:cNvPr id="10" name="Picture 9" descr="02-02"/>
          <p:cNvPicPr>
            <a:picLocks noChangeAspect="1"/>
          </p:cNvPicPr>
          <p:nvPr userDrawn="1"/>
        </p:nvPicPr>
        <p:blipFill>
          <a:blip r:embed="rId3" cstate="screen"/>
          <a:srcRect/>
          <a:stretch>
            <a:fillRect/>
          </a:stretch>
        </p:blipFill>
        <p:spPr>
          <a:xfrm>
            <a:off x="-1270" y="2540"/>
            <a:ext cx="12218035" cy="6872605"/>
          </a:xfrm>
          <a:prstGeom prst="rect">
            <a:avLst/>
          </a:prstGeom>
        </p:spPr>
      </p:pic>
      <p:sp>
        <p:nvSpPr>
          <p:cNvPr id="25" name="Rectangle 24">
            <a:extLst>
              <a:ext uri="{FF2B5EF4-FFF2-40B4-BE49-F238E27FC236}">
                <a16:creationId xmlns:a16="http://schemas.microsoft.com/office/drawing/2014/main" id="{B88D86D0-59F5-446D-A4E5-61C9EC22FA98}"/>
              </a:ext>
            </a:extLst>
          </p:cNvPr>
          <p:cNvSpPr/>
          <p:nvPr userDrawn="1"/>
        </p:nvSpPr>
        <p:spPr>
          <a:xfrm>
            <a:off x="-15875" y="16476"/>
            <a:ext cx="12192000" cy="6858000"/>
          </a:xfrm>
          <a:prstGeom prst="rect">
            <a:avLst/>
          </a:prstGeom>
          <a:solidFill>
            <a:srgbClr val="22418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noAutofit/>
          </a:bodyPr>
          <a:lstStyle/>
          <a:p>
            <a:pPr algn="ctr"/>
            <a:endParaRPr lang="en-IN" sz="900"/>
          </a:p>
        </p:txBody>
      </p:sp>
      <p:sp>
        <p:nvSpPr>
          <p:cNvPr id="17" name="Rectangle 12"/>
          <p:cNvSpPr/>
          <p:nvPr userDrawn="1"/>
        </p:nvSpPr>
        <p:spPr>
          <a:xfrm>
            <a:off x="7268040" y="-7520"/>
            <a:ext cx="4678532" cy="6890952"/>
          </a:xfrm>
          <a:prstGeom prst="rect">
            <a:avLst/>
          </a:prstGeom>
          <a:solidFill>
            <a:schemeClr val="bg1">
              <a:alpha val="5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ctrTitle"/>
          </p:nvPr>
        </p:nvSpPr>
        <p:spPr>
          <a:xfrm>
            <a:off x="7351358" y="3099694"/>
            <a:ext cx="4453320" cy="1077218"/>
          </a:xfrm>
          <a:prstGeom prst="rect">
            <a:avLst/>
          </a:prstGeom>
          <a:noFill/>
        </p:spPr>
        <p:txBody>
          <a:bodyPr wrap="square" rtlCol="0">
            <a:spAutoFit/>
          </a:bodyPr>
          <a:lstStyle>
            <a:lvl1pPr>
              <a:lnSpc>
                <a:spcPct val="100000"/>
              </a:lnSpc>
              <a:defRPr lang="en-IN" sz="3200" b="1" cap="all" baseline="0">
                <a:solidFill>
                  <a:schemeClr val="bg1"/>
                </a:solidFill>
                <a:latin typeface="Poppins Medium" panose="00000600000000000000" pitchFamily="50" charset="0"/>
                <a:ea typeface="+mn-ea"/>
                <a:cs typeface="Poppins Medium" panose="00000600000000000000" pitchFamily="50" charset="0"/>
              </a:defRPr>
            </a:lvl1pPr>
          </a:lstStyle>
          <a:p>
            <a:pPr marL="0" lvl="0">
              <a:spcBef>
                <a:spcPts val="600"/>
              </a:spcBef>
            </a:pPr>
            <a:r>
              <a:rPr lang="en-US"/>
              <a:t>Click to edit Master title style</a:t>
            </a:r>
            <a:endParaRPr lang="en-IN"/>
          </a:p>
        </p:txBody>
      </p:sp>
      <p:sp>
        <p:nvSpPr>
          <p:cNvPr id="3" name="Subtitle 2"/>
          <p:cNvSpPr>
            <a:spLocks noGrp="1"/>
          </p:cNvSpPr>
          <p:nvPr>
            <p:ph type="subTitle" idx="1"/>
          </p:nvPr>
        </p:nvSpPr>
        <p:spPr>
          <a:xfrm>
            <a:off x="7353478" y="4176912"/>
            <a:ext cx="4451200" cy="830997"/>
          </a:xfrm>
          <a:prstGeom prst="rect">
            <a:avLst/>
          </a:prstGeom>
          <a:noFill/>
        </p:spPr>
        <p:txBody>
          <a:bodyPr wrap="square" rtlCol="0">
            <a:spAutoFit/>
          </a:bodyPr>
          <a:lstStyle>
            <a:lvl1pPr marL="0" indent="0">
              <a:buNone/>
              <a:defRPr lang="en-IN" sz="2400">
                <a:solidFill>
                  <a:schemeClr val="bg1"/>
                </a:solidFill>
                <a:latin typeface="Poppins Light" panose="00000400000000000000" pitchFamily="50" charset="0"/>
                <a:cs typeface="Poppins Light" panose="00000400000000000000" pitchFamily="50" charset="0"/>
              </a:defRPr>
            </a:lvl1pPr>
          </a:lstStyle>
          <a:p>
            <a:pPr marL="0" lvl="0">
              <a:spcBef>
                <a:spcPts val="600"/>
              </a:spcBef>
            </a:pPr>
            <a:r>
              <a:rPr lang="en-US"/>
              <a:t>Click to edit Master subtitle style</a:t>
            </a:r>
            <a:endParaRPr lang="en-IN"/>
          </a:p>
        </p:txBody>
      </p:sp>
      <p:grpSp>
        <p:nvGrpSpPr>
          <p:cNvPr id="20" name="Group 19"/>
          <p:cNvGrpSpPr/>
          <p:nvPr userDrawn="1"/>
        </p:nvGrpSpPr>
        <p:grpSpPr>
          <a:xfrm>
            <a:off x="7805139" y="0"/>
            <a:ext cx="3604334" cy="6874476"/>
            <a:chOff x="7412855" y="0"/>
            <a:chExt cx="3604334" cy="6874476"/>
          </a:xfrm>
        </p:grpSpPr>
        <p:sp>
          <p:nvSpPr>
            <p:cNvPr id="21" name="Rectangle 1"/>
            <p:cNvSpPr/>
            <p:nvPr/>
          </p:nvSpPr>
          <p:spPr>
            <a:xfrm>
              <a:off x="7412855" y="0"/>
              <a:ext cx="3604334" cy="834501"/>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6"/>
            <p:cNvSpPr/>
            <p:nvPr/>
          </p:nvSpPr>
          <p:spPr>
            <a:xfrm>
              <a:off x="7412855" y="6658252"/>
              <a:ext cx="3604334" cy="216224"/>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24" name="Picture 23"/>
          <p:cNvPicPr>
            <a:picLocks noChangeAspect="1"/>
          </p:cNvPicPr>
          <p:nvPr userDrawn="1"/>
        </p:nvPicPr>
        <p:blipFill>
          <a:blip r:embed="rId4" cstate="screen"/>
          <a:stretch>
            <a:fillRect/>
          </a:stretch>
        </p:blipFill>
        <p:spPr>
          <a:xfrm>
            <a:off x="8901742" y="174540"/>
            <a:ext cx="1423673" cy="475723"/>
          </a:xfrm>
          <a:prstGeom prst="rect">
            <a:avLst/>
          </a:prstGeom>
        </p:spPr>
      </p:pic>
    </p:spTree>
    <p:extLst>
      <p:ext uri="{BB962C8B-B14F-4D97-AF65-F5344CB8AC3E}">
        <p14:creationId xmlns:p14="http://schemas.microsoft.com/office/powerpoint/2010/main" val="2716654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pic>
        <p:nvPicPr>
          <p:cNvPr id="9" name="Picture 8" descr="19366">
            <a:extLst>
              <a:ext uri="{FF2B5EF4-FFF2-40B4-BE49-F238E27FC236}">
                <a16:creationId xmlns:a16="http://schemas.microsoft.com/office/drawing/2014/main" id="{6B739D5C-0B07-45A7-932F-FE75EB7014C8}"/>
              </a:ext>
            </a:extLst>
          </p:cNvPr>
          <p:cNvPicPr>
            <a:picLocks noChangeAspect="1"/>
          </p:cNvPicPr>
          <p:nvPr userDrawn="1"/>
        </p:nvPicPr>
        <p:blipFill>
          <a:blip r:embed="rId2"/>
          <a:srcRect/>
          <a:stretch>
            <a:fillRect/>
          </a:stretch>
        </p:blipFill>
        <p:spPr>
          <a:xfrm>
            <a:off x="0" y="-4445"/>
            <a:ext cx="12192635" cy="6866890"/>
          </a:xfrm>
          <a:prstGeom prst="rect">
            <a:avLst/>
          </a:prstGeom>
          <a:effectLst>
            <a:outerShdw dist="50800" dir="5400000" algn="ctr" rotWithShape="0">
              <a:srgbClr val="000000">
                <a:alpha val="0"/>
              </a:srgbClr>
            </a:outerShdw>
          </a:effectLst>
        </p:spPr>
      </p:pic>
      <p:sp>
        <p:nvSpPr>
          <p:cNvPr id="12" name="Rectangle 2">
            <a:extLst>
              <a:ext uri="{FF2B5EF4-FFF2-40B4-BE49-F238E27FC236}">
                <a16:creationId xmlns:a16="http://schemas.microsoft.com/office/drawing/2014/main" id="{8AE7F8CC-C5BE-4BFE-B5CD-EC20E175E1CF}"/>
              </a:ext>
            </a:extLst>
          </p:cNvPr>
          <p:cNvSpPr/>
          <p:nvPr userDrawn="1"/>
        </p:nvSpPr>
        <p:spPr>
          <a:xfrm>
            <a:off x="13335" y="-5080"/>
            <a:ext cx="12178665" cy="685800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pic>
        <p:nvPicPr>
          <p:cNvPr id="13" name="Picture 12" descr="photo-1542744173-05336fcc7ad4">
            <a:extLst>
              <a:ext uri="{FF2B5EF4-FFF2-40B4-BE49-F238E27FC236}">
                <a16:creationId xmlns:a16="http://schemas.microsoft.com/office/drawing/2014/main" id="{33CBFB0A-A764-46EA-9871-219F5E72D9CF}"/>
              </a:ext>
            </a:extLst>
          </p:cNvPr>
          <p:cNvPicPr>
            <a:picLocks noChangeAspect="1"/>
          </p:cNvPicPr>
          <p:nvPr userDrawn="1"/>
        </p:nvPicPr>
        <p:blipFill>
          <a:blip r:embed="rId3" cstate="screen"/>
          <a:srcRect/>
          <a:stretch>
            <a:fillRect/>
          </a:stretch>
        </p:blipFill>
        <p:spPr>
          <a:xfrm>
            <a:off x="-3810" y="-60960"/>
            <a:ext cx="7351395" cy="6911975"/>
          </a:xfrm>
          <a:prstGeom prst="rect">
            <a:avLst/>
          </a:prstGeom>
        </p:spPr>
      </p:pic>
      <p:sp>
        <p:nvSpPr>
          <p:cNvPr id="14" name="Rectangles 25">
            <a:extLst>
              <a:ext uri="{FF2B5EF4-FFF2-40B4-BE49-F238E27FC236}">
                <a16:creationId xmlns:a16="http://schemas.microsoft.com/office/drawing/2014/main" id="{50599A17-2D63-45B9-A743-4E0873F89E68}"/>
              </a:ext>
            </a:extLst>
          </p:cNvPr>
          <p:cNvSpPr/>
          <p:nvPr userDrawn="1"/>
        </p:nvSpPr>
        <p:spPr>
          <a:xfrm>
            <a:off x="3771265" y="-59690"/>
            <a:ext cx="4327525" cy="6916420"/>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69CC325E-1B05-4C50-8CD8-01CAAF9F2C92}"/>
              </a:ext>
            </a:extLst>
          </p:cNvPr>
          <p:cNvGrpSpPr/>
          <p:nvPr userDrawn="1"/>
        </p:nvGrpSpPr>
        <p:grpSpPr>
          <a:xfrm>
            <a:off x="8989334" y="-31115"/>
            <a:ext cx="3058795" cy="6880860"/>
            <a:chOff x="7412855" y="0"/>
            <a:chExt cx="3604334" cy="6874476"/>
          </a:xfrm>
        </p:grpSpPr>
        <p:sp>
          <p:nvSpPr>
            <p:cNvPr id="16" name="Rectangle 1">
              <a:extLst>
                <a:ext uri="{FF2B5EF4-FFF2-40B4-BE49-F238E27FC236}">
                  <a16:creationId xmlns:a16="http://schemas.microsoft.com/office/drawing/2014/main" id="{DC536A8D-75FB-43DB-8E76-AA23673EE585}"/>
                </a:ext>
              </a:extLst>
            </p:cNvPr>
            <p:cNvSpPr/>
            <p:nvPr/>
          </p:nvSpPr>
          <p:spPr>
            <a:xfrm>
              <a:off x="7412855" y="0"/>
              <a:ext cx="3604334" cy="1061920"/>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6">
              <a:extLst>
                <a:ext uri="{FF2B5EF4-FFF2-40B4-BE49-F238E27FC236}">
                  <a16:creationId xmlns:a16="http://schemas.microsoft.com/office/drawing/2014/main" id="{4836DBDD-8D90-48AD-9133-DFF85C6BC8F3}"/>
                </a:ext>
              </a:extLst>
            </p:cNvPr>
            <p:cNvSpPr/>
            <p:nvPr/>
          </p:nvSpPr>
          <p:spPr>
            <a:xfrm>
              <a:off x="7412855" y="6658252"/>
              <a:ext cx="3604334" cy="216224"/>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 name="Title 1"/>
          <p:cNvSpPr>
            <a:spLocks noGrp="1"/>
          </p:cNvSpPr>
          <p:nvPr>
            <p:ph type="ctrTitle" hasCustomPrompt="1"/>
          </p:nvPr>
        </p:nvSpPr>
        <p:spPr>
          <a:xfrm>
            <a:off x="8290834" y="3126609"/>
            <a:ext cx="3757295" cy="604781"/>
          </a:xfrm>
          <a:prstGeom prst="rect">
            <a:avLst/>
          </a:prstGeom>
          <a:noFill/>
        </p:spPr>
        <p:txBody>
          <a:bodyPr wrap="square" rtlCol="0">
            <a:spAutoFit/>
          </a:bodyPr>
          <a:lstStyle>
            <a:lvl1pPr algn="ctr">
              <a:defRPr lang="en-IN" sz="3600" b="1" cap="all" baseline="0">
                <a:solidFill>
                  <a:srgbClr val="22418C"/>
                </a:solidFill>
                <a:latin typeface="Poppins Medium" panose="00000600000000000000" pitchFamily="50" charset="0"/>
                <a:ea typeface="+mn-ea"/>
                <a:cs typeface="Poppins Medium" panose="00000600000000000000" pitchFamily="50" charset="0"/>
              </a:defRPr>
            </a:lvl1pPr>
          </a:lstStyle>
          <a:p>
            <a:pPr marL="0" lvl="0">
              <a:spcBef>
                <a:spcPts val="600"/>
              </a:spcBef>
            </a:pPr>
            <a:r>
              <a:rPr lang="en-US"/>
              <a:t>ADD TITLE HERE</a:t>
            </a:r>
            <a:endParaRPr lang="en-IN"/>
          </a:p>
        </p:txBody>
      </p:sp>
      <p:sp>
        <p:nvSpPr>
          <p:cNvPr id="3" name="Subtitle 2"/>
          <p:cNvSpPr>
            <a:spLocks noGrp="1"/>
          </p:cNvSpPr>
          <p:nvPr>
            <p:ph type="subTitle" idx="1" hasCustomPrompt="1"/>
          </p:nvPr>
        </p:nvSpPr>
        <p:spPr>
          <a:xfrm>
            <a:off x="8290834" y="3766815"/>
            <a:ext cx="3757295" cy="433965"/>
          </a:xfrm>
          <a:prstGeom prst="rect">
            <a:avLst/>
          </a:prstGeom>
          <a:noFill/>
        </p:spPr>
        <p:txBody>
          <a:bodyPr wrap="square" rtlCol="0">
            <a:spAutoFit/>
          </a:bodyPr>
          <a:lstStyle>
            <a:lvl1pPr marL="0" indent="0" algn="ctr">
              <a:buNone/>
              <a:defRPr lang="en-IN" sz="2400">
                <a:solidFill>
                  <a:srgbClr val="22418C"/>
                </a:solidFill>
                <a:latin typeface="Poppins Light" panose="00000400000000000000" pitchFamily="50" charset="0"/>
                <a:cs typeface="Poppins Light" panose="00000400000000000000" pitchFamily="50" charset="0"/>
              </a:defRPr>
            </a:lvl1pPr>
          </a:lstStyle>
          <a:p>
            <a:pPr marL="0" lvl="0">
              <a:spcBef>
                <a:spcPts val="600"/>
              </a:spcBef>
            </a:pPr>
            <a:r>
              <a:rPr lang="en-US"/>
              <a:t>Click to edit subtitle</a:t>
            </a:r>
            <a:endParaRPr lang="en-IN"/>
          </a:p>
        </p:txBody>
      </p:sp>
      <p:pic>
        <p:nvPicPr>
          <p:cNvPr id="21" name="Picture 20"/>
          <p:cNvPicPr>
            <a:picLocks noChangeAspect="1"/>
          </p:cNvPicPr>
          <p:nvPr userDrawn="1"/>
        </p:nvPicPr>
        <p:blipFill>
          <a:blip r:embed="rId4" cstate="screen"/>
          <a:stretch>
            <a:fillRect/>
          </a:stretch>
        </p:blipFill>
        <p:spPr>
          <a:xfrm>
            <a:off x="9806894" y="292873"/>
            <a:ext cx="1423673" cy="475723"/>
          </a:xfrm>
          <a:prstGeom prst="rect">
            <a:avLst/>
          </a:prstGeom>
        </p:spPr>
      </p:pic>
      <p:sp>
        <p:nvSpPr>
          <p:cNvPr id="22" name="Text Placeholder 4">
            <a:extLst>
              <a:ext uri="{FF2B5EF4-FFF2-40B4-BE49-F238E27FC236}">
                <a16:creationId xmlns:a16="http://schemas.microsoft.com/office/drawing/2014/main" id="{7EFCA166-24D8-4E39-9EDF-8B95CFA40AB1}"/>
              </a:ext>
            </a:extLst>
          </p:cNvPr>
          <p:cNvSpPr>
            <a:spLocks noGrp="1"/>
          </p:cNvSpPr>
          <p:nvPr>
            <p:ph type="body" sz="quarter" idx="10"/>
          </p:nvPr>
        </p:nvSpPr>
        <p:spPr>
          <a:xfrm>
            <a:off x="3985259" y="360106"/>
            <a:ext cx="3802907" cy="628763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7828337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13_Title Slide">
    <p:spTree>
      <p:nvGrpSpPr>
        <p:cNvPr id="1" name=""/>
        <p:cNvGrpSpPr/>
        <p:nvPr/>
      </p:nvGrpSpPr>
      <p:grpSpPr>
        <a:xfrm>
          <a:off x="0" y="0"/>
          <a:ext cx="0" cy="0"/>
          <a:chOff x="0" y="0"/>
          <a:chExt cx="0" cy="0"/>
        </a:xfrm>
      </p:grpSpPr>
      <p:pic>
        <p:nvPicPr>
          <p:cNvPr id="10" name="Picture 9" descr="paper-3213924_1920"/>
          <p:cNvPicPr>
            <a:picLocks noChangeAspect="1"/>
          </p:cNvPicPr>
          <p:nvPr userDrawn="1"/>
        </p:nvPicPr>
        <p:blipFill>
          <a:blip r:embed="rId2"/>
          <a:srcRect/>
          <a:stretch>
            <a:fillRect/>
          </a:stretch>
        </p:blipFill>
        <p:spPr>
          <a:xfrm>
            <a:off x="-2540" y="-3175"/>
            <a:ext cx="12197715" cy="6864350"/>
          </a:xfrm>
          <a:prstGeom prst="rect">
            <a:avLst/>
          </a:prstGeom>
        </p:spPr>
      </p:pic>
      <p:sp>
        <p:nvSpPr>
          <p:cNvPr id="12" name="Rectangle 11">
            <a:extLst>
              <a:ext uri="{FF2B5EF4-FFF2-40B4-BE49-F238E27FC236}">
                <a16:creationId xmlns:a16="http://schemas.microsoft.com/office/drawing/2014/main" id="{B88D86D0-59F5-446D-A4E5-61C9EC22FA98}"/>
              </a:ext>
            </a:extLst>
          </p:cNvPr>
          <p:cNvSpPr/>
          <p:nvPr userDrawn="1"/>
        </p:nvSpPr>
        <p:spPr>
          <a:xfrm>
            <a:off x="-3810" y="7718"/>
            <a:ext cx="12192000" cy="6858000"/>
          </a:xfrm>
          <a:prstGeom prst="rect">
            <a:avLst/>
          </a:prstGeom>
          <a:solidFill>
            <a:srgbClr val="22418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noAutofit/>
          </a:bodyPr>
          <a:lstStyle/>
          <a:p>
            <a:pPr algn="ctr"/>
            <a:endParaRPr lang="en-IN" sz="900"/>
          </a:p>
        </p:txBody>
      </p:sp>
      <p:sp>
        <p:nvSpPr>
          <p:cNvPr id="13" name="Freeform 6">
            <a:extLst>
              <a:ext uri="{FF2B5EF4-FFF2-40B4-BE49-F238E27FC236}">
                <a16:creationId xmlns:a16="http://schemas.microsoft.com/office/drawing/2014/main" id="{13F87989-E574-4F0E-B655-E206299EEE5E}"/>
              </a:ext>
            </a:extLst>
          </p:cNvPr>
          <p:cNvSpPr/>
          <p:nvPr userDrawn="1"/>
        </p:nvSpPr>
        <p:spPr>
          <a:xfrm flipH="1">
            <a:off x="5793562" y="-9078"/>
            <a:ext cx="5972149" cy="6876155"/>
          </a:xfrm>
          <a:custGeom>
            <a:avLst/>
            <a:gdLst>
              <a:gd name="connsiteX0" fmla="*/ 6611853 w 11945853"/>
              <a:gd name="connsiteY0" fmla="*/ 0 h 13754100"/>
              <a:gd name="connsiteX1" fmla="*/ 11945853 w 11945853"/>
              <a:gd name="connsiteY1" fmla="*/ 0 h 13754100"/>
              <a:gd name="connsiteX2" fmla="*/ 5316453 w 11945853"/>
              <a:gd name="connsiteY2" fmla="*/ 13754100 h 13754100"/>
              <a:gd name="connsiteX3" fmla="*/ 0 w 11945853"/>
              <a:gd name="connsiteY3" fmla="*/ 13717696 h 13754100"/>
              <a:gd name="connsiteX4" fmla="*/ 6611853 w 11945853"/>
              <a:gd name="connsiteY4" fmla="*/ 0 h 1375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5853" h="13754100">
                <a:moveTo>
                  <a:pt x="6611853" y="0"/>
                </a:moveTo>
                <a:lnTo>
                  <a:pt x="11945853" y="0"/>
                </a:lnTo>
                <a:lnTo>
                  <a:pt x="5316453" y="13754100"/>
                </a:lnTo>
                <a:lnTo>
                  <a:pt x="0" y="13717696"/>
                </a:lnTo>
                <a:lnTo>
                  <a:pt x="66118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 name="Rectangle 3">
            <a:extLst>
              <a:ext uri="{FF2B5EF4-FFF2-40B4-BE49-F238E27FC236}">
                <a16:creationId xmlns:a16="http://schemas.microsoft.com/office/drawing/2014/main" id="{0EE30DFB-BFB2-417E-971A-EF4AFF44D5DF}"/>
              </a:ext>
            </a:extLst>
          </p:cNvPr>
          <p:cNvSpPr/>
          <p:nvPr userDrawn="1"/>
        </p:nvSpPr>
        <p:spPr>
          <a:xfrm flipH="1">
            <a:off x="6096000" y="-9078"/>
            <a:ext cx="6096000" cy="6876155"/>
          </a:xfrm>
          <a:custGeom>
            <a:avLst/>
            <a:gdLst>
              <a:gd name="connsiteX0" fmla="*/ 0 w 12193588"/>
              <a:gd name="connsiteY0" fmla="*/ 0 h 13716000"/>
              <a:gd name="connsiteX1" fmla="*/ 12193588 w 12193588"/>
              <a:gd name="connsiteY1" fmla="*/ 0 h 13716000"/>
              <a:gd name="connsiteX2" fmla="*/ 12193588 w 12193588"/>
              <a:gd name="connsiteY2" fmla="*/ 13716000 h 13716000"/>
              <a:gd name="connsiteX3" fmla="*/ 0 w 12193588"/>
              <a:gd name="connsiteY3" fmla="*/ 13716000 h 13716000"/>
              <a:gd name="connsiteX4" fmla="*/ 0 w 12193588"/>
              <a:gd name="connsiteY4" fmla="*/ 0 h 13716000"/>
              <a:gd name="connsiteX0-1" fmla="*/ 0 w 12193588"/>
              <a:gd name="connsiteY0-2" fmla="*/ 0 h 13716000"/>
              <a:gd name="connsiteX1-3" fmla="*/ 12193588 w 12193588"/>
              <a:gd name="connsiteY1-4" fmla="*/ 0 h 13716000"/>
              <a:gd name="connsiteX2-5" fmla="*/ 5564188 w 12193588"/>
              <a:gd name="connsiteY2-6" fmla="*/ 13677900 h 13716000"/>
              <a:gd name="connsiteX3-7" fmla="*/ 0 w 12193588"/>
              <a:gd name="connsiteY3-8" fmla="*/ 13716000 h 13716000"/>
              <a:gd name="connsiteX4-9" fmla="*/ 0 w 12193588"/>
              <a:gd name="connsiteY4-10" fmla="*/ 0 h 13716000"/>
              <a:gd name="connsiteX0-11" fmla="*/ 0 w 12193588"/>
              <a:gd name="connsiteY0-12" fmla="*/ 0 h 13754100"/>
              <a:gd name="connsiteX1-13" fmla="*/ 12193588 w 12193588"/>
              <a:gd name="connsiteY1-14" fmla="*/ 0 h 13754100"/>
              <a:gd name="connsiteX2-15" fmla="*/ 5564188 w 12193588"/>
              <a:gd name="connsiteY2-16" fmla="*/ 13754100 h 13754100"/>
              <a:gd name="connsiteX3-17" fmla="*/ 0 w 12193588"/>
              <a:gd name="connsiteY3-18" fmla="*/ 13716000 h 13754100"/>
              <a:gd name="connsiteX4-19" fmla="*/ 0 w 12193588"/>
              <a:gd name="connsiteY4-20" fmla="*/ 0 h 137541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3588" h="13754100">
                <a:moveTo>
                  <a:pt x="0" y="0"/>
                </a:moveTo>
                <a:lnTo>
                  <a:pt x="12193588" y="0"/>
                </a:lnTo>
                <a:lnTo>
                  <a:pt x="5564188" y="13754100"/>
                </a:lnTo>
                <a:lnTo>
                  <a:pt x="0" y="13716000"/>
                </a:lnTo>
                <a:lnTo>
                  <a:pt x="0" y="0"/>
                </a:lnTo>
                <a:close/>
              </a:path>
            </a:pathLst>
          </a:custGeom>
          <a:solidFill>
            <a:srgbClr val="224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18" name="Picture 17" descr="01-02">
            <a:extLst>
              <a:ext uri="{FF2B5EF4-FFF2-40B4-BE49-F238E27FC236}">
                <a16:creationId xmlns:a16="http://schemas.microsoft.com/office/drawing/2014/main" id="{988CE987-026E-4FE7-BCFA-B888D91C3F31}"/>
              </a:ext>
            </a:extLst>
          </p:cNvPr>
          <p:cNvPicPr>
            <a:picLocks noChangeAspect="1"/>
          </p:cNvPicPr>
          <p:nvPr userDrawn="1"/>
        </p:nvPicPr>
        <p:blipFill>
          <a:blip r:embed="rId3"/>
          <a:srcRect/>
          <a:stretch>
            <a:fillRect/>
          </a:stretch>
        </p:blipFill>
        <p:spPr>
          <a:xfrm>
            <a:off x="6095365" y="-23814"/>
            <a:ext cx="6096635" cy="6905625"/>
          </a:xfrm>
          <a:prstGeom prst="rect">
            <a:avLst/>
          </a:prstGeom>
        </p:spPr>
      </p:pic>
      <p:sp>
        <p:nvSpPr>
          <p:cNvPr id="2" name="Title 1"/>
          <p:cNvSpPr>
            <a:spLocks noGrp="1"/>
          </p:cNvSpPr>
          <p:nvPr>
            <p:ph type="ctrTitle"/>
          </p:nvPr>
        </p:nvSpPr>
        <p:spPr>
          <a:xfrm>
            <a:off x="667888" y="4134460"/>
            <a:ext cx="4453320" cy="1077218"/>
          </a:xfrm>
          <a:prstGeom prst="rect">
            <a:avLst/>
          </a:prstGeom>
          <a:noFill/>
        </p:spPr>
        <p:txBody>
          <a:bodyPr wrap="square" rtlCol="0">
            <a:spAutoFit/>
          </a:bodyPr>
          <a:lstStyle>
            <a:lvl1pPr>
              <a:lnSpc>
                <a:spcPct val="100000"/>
              </a:lnSpc>
              <a:defRPr lang="en-IN" sz="3200" b="1" cap="all" baseline="0">
                <a:solidFill>
                  <a:schemeClr val="bg1"/>
                </a:solidFill>
                <a:latin typeface="Poppins Medium" panose="00000600000000000000" pitchFamily="50" charset="0"/>
                <a:ea typeface="+mn-ea"/>
                <a:cs typeface="Poppins Medium" panose="00000600000000000000" pitchFamily="50" charset="0"/>
              </a:defRPr>
            </a:lvl1pPr>
          </a:lstStyle>
          <a:p>
            <a:pPr marL="0" lvl="0">
              <a:spcBef>
                <a:spcPts val="600"/>
              </a:spcBef>
            </a:pPr>
            <a:r>
              <a:rPr lang="en-US"/>
              <a:t>Click to edit Master title style</a:t>
            </a:r>
            <a:endParaRPr lang="en-IN"/>
          </a:p>
        </p:txBody>
      </p:sp>
      <p:sp>
        <p:nvSpPr>
          <p:cNvPr id="3" name="Subtitle 2"/>
          <p:cNvSpPr>
            <a:spLocks noGrp="1"/>
          </p:cNvSpPr>
          <p:nvPr>
            <p:ph type="subTitle" idx="1"/>
          </p:nvPr>
        </p:nvSpPr>
        <p:spPr>
          <a:xfrm>
            <a:off x="670008" y="5211678"/>
            <a:ext cx="4451200" cy="830997"/>
          </a:xfrm>
          <a:prstGeom prst="rect">
            <a:avLst/>
          </a:prstGeom>
          <a:noFill/>
        </p:spPr>
        <p:txBody>
          <a:bodyPr wrap="square" rtlCol="0">
            <a:spAutoFit/>
          </a:bodyPr>
          <a:lstStyle>
            <a:lvl1pPr marL="0" indent="0">
              <a:buNone/>
              <a:defRPr lang="en-IN" sz="2400">
                <a:solidFill>
                  <a:schemeClr val="bg1"/>
                </a:solidFill>
                <a:latin typeface="Poppins Light" panose="00000400000000000000" pitchFamily="50" charset="0"/>
                <a:cs typeface="Poppins Light" panose="00000400000000000000" pitchFamily="50" charset="0"/>
              </a:defRPr>
            </a:lvl1pPr>
          </a:lstStyle>
          <a:p>
            <a:pPr marL="0" lvl="0">
              <a:spcBef>
                <a:spcPts val="600"/>
              </a:spcBef>
            </a:pPr>
            <a:r>
              <a:rPr lang="en-US"/>
              <a:t>Click to edit Master subtitle style</a:t>
            </a:r>
            <a:endParaRPr lang="en-IN"/>
          </a:p>
        </p:txBody>
      </p:sp>
      <p:pic>
        <p:nvPicPr>
          <p:cNvPr id="11" name="Picture 10"/>
          <p:cNvPicPr>
            <a:picLocks noChangeAspect="1"/>
          </p:cNvPicPr>
          <p:nvPr userDrawn="1"/>
        </p:nvPicPr>
        <p:blipFill>
          <a:blip r:embed="rId4" cstate="screen"/>
          <a:stretch>
            <a:fillRect/>
          </a:stretch>
        </p:blipFill>
        <p:spPr>
          <a:xfrm>
            <a:off x="10325415" y="360890"/>
            <a:ext cx="1423673" cy="475723"/>
          </a:xfrm>
          <a:prstGeom prst="rect">
            <a:avLst/>
          </a:prstGeom>
        </p:spPr>
      </p:pic>
    </p:spTree>
    <p:extLst>
      <p:ext uri="{BB962C8B-B14F-4D97-AF65-F5344CB8AC3E}">
        <p14:creationId xmlns:p14="http://schemas.microsoft.com/office/powerpoint/2010/main" val="18601124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9" name="Picture 8" descr="19366">
            <a:extLst>
              <a:ext uri="{FF2B5EF4-FFF2-40B4-BE49-F238E27FC236}">
                <a16:creationId xmlns:a16="http://schemas.microsoft.com/office/drawing/2014/main" id="{6B739D5C-0B07-45A7-932F-FE75EB7014C8}"/>
              </a:ext>
            </a:extLst>
          </p:cNvPr>
          <p:cNvPicPr>
            <a:picLocks noChangeAspect="1"/>
          </p:cNvPicPr>
          <p:nvPr userDrawn="1"/>
        </p:nvPicPr>
        <p:blipFill>
          <a:blip r:embed="rId2"/>
          <a:srcRect/>
          <a:stretch>
            <a:fillRect/>
          </a:stretch>
        </p:blipFill>
        <p:spPr>
          <a:xfrm>
            <a:off x="0" y="-4445"/>
            <a:ext cx="12192635" cy="6866890"/>
          </a:xfrm>
          <a:prstGeom prst="rect">
            <a:avLst/>
          </a:prstGeom>
          <a:effectLst>
            <a:outerShdw dist="50800" dir="5400000" algn="ctr" rotWithShape="0">
              <a:srgbClr val="000000">
                <a:alpha val="0"/>
              </a:srgbClr>
            </a:outerShdw>
          </a:effectLst>
        </p:spPr>
      </p:pic>
      <p:sp>
        <p:nvSpPr>
          <p:cNvPr id="12" name="Rectangle 2">
            <a:extLst>
              <a:ext uri="{FF2B5EF4-FFF2-40B4-BE49-F238E27FC236}">
                <a16:creationId xmlns:a16="http://schemas.microsoft.com/office/drawing/2014/main" id="{8AE7F8CC-C5BE-4BFE-B5CD-EC20E175E1CF}"/>
              </a:ext>
            </a:extLst>
          </p:cNvPr>
          <p:cNvSpPr/>
          <p:nvPr userDrawn="1"/>
        </p:nvSpPr>
        <p:spPr>
          <a:xfrm>
            <a:off x="-1451" y="-34373"/>
            <a:ext cx="12178665" cy="685800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pic>
        <p:nvPicPr>
          <p:cNvPr id="17" name="Picture 16" descr="hands-people-woman-working"/>
          <p:cNvPicPr>
            <a:picLocks noChangeAspect="1"/>
          </p:cNvPicPr>
          <p:nvPr userDrawn="1"/>
        </p:nvPicPr>
        <p:blipFill>
          <a:blip r:embed="rId3"/>
          <a:srcRect/>
          <a:stretch>
            <a:fillRect/>
          </a:stretch>
        </p:blipFill>
        <p:spPr>
          <a:xfrm flipH="1">
            <a:off x="20321" y="-22542"/>
            <a:ext cx="6873484" cy="6879272"/>
          </a:xfrm>
          <a:prstGeom prst="rect">
            <a:avLst/>
          </a:prstGeom>
        </p:spPr>
      </p:pic>
      <p:sp>
        <p:nvSpPr>
          <p:cNvPr id="14" name="Rectangles 25">
            <a:extLst>
              <a:ext uri="{FF2B5EF4-FFF2-40B4-BE49-F238E27FC236}">
                <a16:creationId xmlns:a16="http://schemas.microsoft.com/office/drawing/2014/main" id="{50599A17-2D63-45B9-A743-4E0873F89E68}"/>
              </a:ext>
            </a:extLst>
          </p:cNvPr>
          <p:cNvSpPr/>
          <p:nvPr userDrawn="1"/>
        </p:nvSpPr>
        <p:spPr>
          <a:xfrm>
            <a:off x="3771265" y="-15766"/>
            <a:ext cx="4327525" cy="6851224"/>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8318500" y="3126609"/>
            <a:ext cx="3757295" cy="535531"/>
          </a:xfrm>
          <a:prstGeom prst="rect">
            <a:avLst/>
          </a:prstGeom>
          <a:noFill/>
        </p:spPr>
        <p:txBody>
          <a:bodyPr wrap="square" rtlCol="0">
            <a:spAutoFit/>
          </a:bodyPr>
          <a:lstStyle>
            <a:lvl1pPr algn="ctr">
              <a:defRPr lang="en-IN" sz="3200" b="1" cap="all" baseline="0">
                <a:solidFill>
                  <a:srgbClr val="22418C"/>
                </a:solidFill>
                <a:latin typeface="Poppins Medium" panose="00000600000000000000" pitchFamily="50" charset="0"/>
                <a:ea typeface="+mn-ea"/>
                <a:cs typeface="Poppins Medium" panose="00000600000000000000" pitchFamily="50" charset="0"/>
              </a:defRPr>
            </a:lvl1pPr>
          </a:lstStyle>
          <a:p>
            <a:pPr marL="0" lvl="0">
              <a:spcBef>
                <a:spcPts val="600"/>
              </a:spcBef>
            </a:pPr>
            <a:r>
              <a:rPr lang="en-US"/>
              <a:t>ADD TITLE HERE</a:t>
            </a:r>
            <a:endParaRPr lang="en-IN"/>
          </a:p>
        </p:txBody>
      </p:sp>
      <p:sp>
        <p:nvSpPr>
          <p:cNvPr id="3" name="Subtitle 2"/>
          <p:cNvSpPr>
            <a:spLocks noGrp="1"/>
          </p:cNvSpPr>
          <p:nvPr>
            <p:ph type="subTitle" idx="1" hasCustomPrompt="1"/>
          </p:nvPr>
        </p:nvSpPr>
        <p:spPr>
          <a:xfrm>
            <a:off x="8318500" y="3766815"/>
            <a:ext cx="3757295" cy="433965"/>
          </a:xfrm>
          <a:prstGeom prst="rect">
            <a:avLst/>
          </a:prstGeom>
          <a:noFill/>
        </p:spPr>
        <p:txBody>
          <a:bodyPr wrap="square" rtlCol="0">
            <a:spAutoFit/>
          </a:bodyPr>
          <a:lstStyle>
            <a:lvl1pPr marL="0" indent="0" algn="ctr">
              <a:buNone/>
              <a:defRPr lang="en-IN" sz="2400">
                <a:solidFill>
                  <a:srgbClr val="22418C"/>
                </a:solidFill>
                <a:latin typeface="Poppins Light" panose="00000400000000000000" pitchFamily="50" charset="0"/>
                <a:cs typeface="Poppins Light" panose="00000400000000000000" pitchFamily="50" charset="0"/>
              </a:defRPr>
            </a:lvl1pPr>
          </a:lstStyle>
          <a:p>
            <a:pPr marL="0" lvl="0">
              <a:spcBef>
                <a:spcPts val="600"/>
              </a:spcBef>
            </a:pPr>
            <a:r>
              <a:rPr lang="en-US"/>
              <a:t>Click to edit subtitle</a:t>
            </a:r>
            <a:endParaRPr lang="en-IN"/>
          </a:p>
        </p:txBody>
      </p:sp>
      <p:sp>
        <p:nvSpPr>
          <p:cNvPr id="19" name="Text Placeholder 4">
            <a:extLst>
              <a:ext uri="{FF2B5EF4-FFF2-40B4-BE49-F238E27FC236}">
                <a16:creationId xmlns:a16="http://schemas.microsoft.com/office/drawing/2014/main" id="{7EFCA166-24D8-4E39-9EDF-8B95CFA40AB1}"/>
              </a:ext>
            </a:extLst>
          </p:cNvPr>
          <p:cNvSpPr>
            <a:spLocks noGrp="1"/>
          </p:cNvSpPr>
          <p:nvPr>
            <p:ph type="body" sz="quarter" idx="10"/>
          </p:nvPr>
        </p:nvSpPr>
        <p:spPr>
          <a:xfrm>
            <a:off x="3985259" y="360106"/>
            <a:ext cx="3802907" cy="628763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2" name="Rectangle 1">
            <a:extLst>
              <a:ext uri="{FF2B5EF4-FFF2-40B4-BE49-F238E27FC236}">
                <a16:creationId xmlns:a16="http://schemas.microsoft.com/office/drawing/2014/main" id="{660B80F1-1992-4213-872E-32F017F3C42B}"/>
              </a:ext>
            </a:extLst>
          </p:cNvPr>
          <p:cNvSpPr/>
          <p:nvPr/>
        </p:nvSpPr>
        <p:spPr>
          <a:xfrm>
            <a:off x="8455342" y="13446"/>
            <a:ext cx="3502162" cy="1058100"/>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6">
            <a:extLst>
              <a:ext uri="{FF2B5EF4-FFF2-40B4-BE49-F238E27FC236}">
                <a16:creationId xmlns:a16="http://schemas.microsoft.com/office/drawing/2014/main" id="{65B04432-8BD9-4DC0-A0C7-6D72F3FA6DF2}"/>
              </a:ext>
            </a:extLst>
          </p:cNvPr>
          <p:cNvSpPr/>
          <p:nvPr/>
        </p:nvSpPr>
        <p:spPr>
          <a:xfrm>
            <a:off x="8455342" y="6647745"/>
            <a:ext cx="3502162" cy="215446"/>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3" name="Picture 12"/>
          <p:cNvPicPr>
            <a:picLocks noChangeAspect="1"/>
          </p:cNvPicPr>
          <p:nvPr userDrawn="1"/>
        </p:nvPicPr>
        <p:blipFill>
          <a:blip r:embed="rId4" cstate="screen"/>
          <a:stretch>
            <a:fillRect/>
          </a:stretch>
        </p:blipFill>
        <p:spPr>
          <a:xfrm>
            <a:off x="9806894" y="292873"/>
            <a:ext cx="1423673" cy="475723"/>
          </a:xfrm>
          <a:prstGeom prst="rect">
            <a:avLst/>
          </a:prstGeom>
        </p:spPr>
      </p:pic>
    </p:spTree>
    <p:extLst>
      <p:ext uri="{BB962C8B-B14F-4D97-AF65-F5344CB8AC3E}">
        <p14:creationId xmlns:p14="http://schemas.microsoft.com/office/powerpoint/2010/main" val="24138195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15_Title Slide">
    <p:spTree>
      <p:nvGrpSpPr>
        <p:cNvPr id="1" name=""/>
        <p:cNvGrpSpPr/>
        <p:nvPr/>
      </p:nvGrpSpPr>
      <p:grpSpPr>
        <a:xfrm>
          <a:off x="0" y="0"/>
          <a:ext cx="0" cy="0"/>
          <a:chOff x="0" y="0"/>
          <a:chExt cx="0" cy="0"/>
        </a:xfrm>
      </p:grpSpPr>
      <p:pic>
        <p:nvPicPr>
          <p:cNvPr id="12" name="Picture 11" descr="18424"/>
          <p:cNvPicPr>
            <a:picLocks noChangeAspect="1"/>
          </p:cNvPicPr>
          <p:nvPr userDrawn="1"/>
        </p:nvPicPr>
        <p:blipFill>
          <a:blip r:embed="rId2" cstate="screen"/>
          <a:srcRect/>
          <a:stretch>
            <a:fillRect/>
          </a:stretch>
        </p:blipFill>
        <p:spPr>
          <a:xfrm flipH="1">
            <a:off x="635" y="-6985"/>
            <a:ext cx="12201525" cy="6881495"/>
          </a:xfrm>
          <a:prstGeom prst="rect">
            <a:avLst/>
          </a:prstGeom>
        </p:spPr>
      </p:pic>
      <p:sp>
        <p:nvSpPr>
          <p:cNvPr id="17" name="Rectangle 12"/>
          <p:cNvSpPr/>
          <p:nvPr userDrawn="1"/>
        </p:nvSpPr>
        <p:spPr>
          <a:xfrm>
            <a:off x="7120895" y="-32952"/>
            <a:ext cx="4678532" cy="6890952"/>
          </a:xfrm>
          <a:prstGeom prst="rect">
            <a:avLst/>
          </a:prstGeom>
          <a:solidFill>
            <a:schemeClr val="bg1">
              <a:alpha val="5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ctrTitle"/>
          </p:nvPr>
        </p:nvSpPr>
        <p:spPr>
          <a:xfrm>
            <a:off x="7251511" y="3146989"/>
            <a:ext cx="4453320" cy="1077218"/>
          </a:xfrm>
          <a:prstGeom prst="rect">
            <a:avLst/>
          </a:prstGeom>
          <a:noFill/>
        </p:spPr>
        <p:txBody>
          <a:bodyPr wrap="square" rtlCol="0">
            <a:spAutoFit/>
          </a:bodyPr>
          <a:lstStyle>
            <a:lvl1pPr>
              <a:lnSpc>
                <a:spcPct val="100000"/>
              </a:lnSpc>
              <a:defRPr lang="en-IN" sz="3200" b="1" cap="all" baseline="0">
                <a:solidFill>
                  <a:srgbClr val="22418C"/>
                </a:solidFill>
                <a:latin typeface="Poppins Medium" panose="00000600000000000000" pitchFamily="50" charset="0"/>
                <a:ea typeface="+mn-ea"/>
                <a:cs typeface="Poppins Medium" panose="00000600000000000000" pitchFamily="50" charset="0"/>
              </a:defRPr>
            </a:lvl1pPr>
          </a:lstStyle>
          <a:p>
            <a:pPr marL="0" lvl="0">
              <a:spcBef>
                <a:spcPts val="600"/>
              </a:spcBef>
            </a:pPr>
            <a:r>
              <a:rPr lang="en-US"/>
              <a:t>Click to edit Master title style</a:t>
            </a:r>
            <a:endParaRPr lang="en-IN"/>
          </a:p>
        </p:txBody>
      </p:sp>
      <p:sp>
        <p:nvSpPr>
          <p:cNvPr id="3" name="Subtitle 2"/>
          <p:cNvSpPr>
            <a:spLocks noGrp="1"/>
          </p:cNvSpPr>
          <p:nvPr>
            <p:ph type="subTitle" idx="1"/>
          </p:nvPr>
        </p:nvSpPr>
        <p:spPr>
          <a:xfrm>
            <a:off x="7253631" y="4224207"/>
            <a:ext cx="4451200" cy="830997"/>
          </a:xfrm>
          <a:prstGeom prst="rect">
            <a:avLst/>
          </a:prstGeom>
          <a:noFill/>
        </p:spPr>
        <p:txBody>
          <a:bodyPr wrap="square" rtlCol="0">
            <a:spAutoFit/>
          </a:bodyPr>
          <a:lstStyle>
            <a:lvl1pPr marL="0" indent="0">
              <a:buNone/>
              <a:defRPr lang="en-IN" sz="2400">
                <a:solidFill>
                  <a:srgbClr val="22418C"/>
                </a:solidFill>
                <a:latin typeface="Poppins Light" panose="00000400000000000000" pitchFamily="50" charset="0"/>
                <a:cs typeface="Poppins Light" panose="00000400000000000000" pitchFamily="50" charset="0"/>
              </a:defRPr>
            </a:lvl1pPr>
          </a:lstStyle>
          <a:p>
            <a:pPr marL="0" lvl="0">
              <a:spcBef>
                <a:spcPts val="600"/>
              </a:spcBef>
            </a:pPr>
            <a:r>
              <a:rPr lang="en-US"/>
              <a:t>Click to edit Master subtitle style</a:t>
            </a:r>
            <a:endParaRPr lang="en-IN"/>
          </a:p>
        </p:txBody>
      </p:sp>
      <p:grpSp>
        <p:nvGrpSpPr>
          <p:cNvPr id="20" name="Group 19"/>
          <p:cNvGrpSpPr/>
          <p:nvPr userDrawn="1"/>
        </p:nvGrpSpPr>
        <p:grpSpPr>
          <a:xfrm>
            <a:off x="7657994" y="9491"/>
            <a:ext cx="3604334" cy="6874476"/>
            <a:chOff x="7412855" y="0"/>
            <a:chExt cx="3604334" cy="6874476"/>
          </a:xfrm>
        </p:grpSpPr>
        <p:sp>
          <p:nvSpPr>
            <p:cNvPr id="21" name="Rectangle 1"/>
            <p:cNvSpPr/>
            <p:nvPr/>
          </p:nvSpPr>
          <p:spPr>
            <a:xfrm>
              <a:off x="7412855" y="0"/>
              <a:ext cx="3604334" cy="834501"/>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6"/>
            <p:cNvSpPr/>
            <p:nvPr/>
          </p:nvSpPr>
          <p:spPr>
            <a:xfrm>
              <a:off x="7412855" y="6658252"/>
              <a:ext cx="3604334" cy="216224"/>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1" name="Picture 10"/>
          <p:cNvPicPr>
            <a:picLocks noChangeAspect="1"/>
          </p:cNvPicPr>
          <p:nvPr userDrawn="1"/>
        </p:nvPicPr>
        <p:blipFill>
          <a:blip r:embed="rId3" cstate="screen"/>
          <a:stretch>
            <a:fillRect/>
          </a:stretch>
        </p:blipFill>
        <p:spPr>
          <a:xfrm>
            <a:off x="8901742" y="174540"/>
            <a:ext cx="1423673" cy="475723"/>
          </a:xfrm>
          <a:prstGeom prst="rect">
            <a:avLst/>
          </a:prstGeom>
        </p:spPr>
      </p:pic>
    </p:spTree>
    <p:extLst>
      <p:ext uri="{BB962C8B-B14F-4D97-AF65-F5344CB8AC3E}">
        <p14:creationId xmlns:p14="http://schemas.microsoft.com/office/powerpoint/2010/main" val="4517476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pic>
        <p:nvPicPr>
          <p:cNvPr id="9" name="Picture 8" descr="19366">
            <a:extLst>
              <a:ext uri="{FF2B5EF4-FFF2-40B4-BE49-F238E27FC236}">
                <a16:creationId xmlns:a16="http://schemas.microsoft.com/office/drawing/2014/main" id="{6B739D5C-0B07-45A7-932F-FE75EB7014C8}"/>
              </a:ext>
            </a:extLst>
          </p:cNvPr>
          <p:cNvPicPr>
            <a:picLocks noChangeAspect="1"/>
          </p:cNvPicPr>
          <p:nvPr userDrawn="1"/>
        </p:nvPicPr>
        <p:blipFill>
          <a:blip r:embed="rId2"/>
          <a:srcRect/>
          <a:stretch>
            <a:fillRect/>
          </a:stretch>
        </p:blipFill>
        <p:spPr>
          <a:xfrm>
            <a:off x="-38100" y="-62230"/>
            <a:ext cx="12249139" cy="6926580"/>
          </a:xfrm>
          <a:prstGeom prst="rect">
            <a:avLst/>
          </a:prstGeom>
          <a:effectLst>
            <a:outerShdw dist="50800" dir="5400000" algn="ctr" rotWithShape="0">
              <a:srgbClr val="000000">
                <a:alpha val="0"/>
              </a:srgbClr>
            </a:outerShdw>
          </a:effectLst>
        </p:spPr>
      </p:pic>
      <p:sp>
        <p:nvSpPr>
          <p:cNvPr id="12" name="Rectangle 2">
            <a:extLst>
              <a:ext uri="{FF2B5EF4-FFF2-40B4-BE49-F238E27FC236}">
                <a16:creationId xmlns:a16="http://schemas.microsoft.com/office/drawing/2014/main" id="{8AE7F8CC-C5BE-4BFE-B5CD-EC20E175E1CF}"/>
              </a:ext>
            </a:extLst>
          </p:cNvPr>
          <p:cNvSpPr/>
          <p:nvPr userDrawn="1"/>
        </p:nvSpPr>
        <p:spPr>
          <a:xfrm>
            <a:off x="-32385" y="0"/>
            <a:ext cx="12178665" cy="686435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pic>
        <p:nvPicPr>
          <p:cNvPr id="18" name="Picture 17" descr="photo-1574170609519-d1d8d4b71f60"/>
          <p:cNvPicPr>
            <a:picLocks noChangeAspect="1"/>
          </p:cNvPicPr>
          <p:nvPr userDrawn="1"/>
        </p:nvPicPr>
        <p:blipFill>
          <a:blip r:embed="rId3"/>
          <a:srcRect/>
          <a:stretch>
            <a:fillRect/>
          </a:stretch>
        </p:blipFill>
        <p:spPr>
          <a:xfrm>
            <a:off x="-38100" y="0"/>
            <a:ext cx="6766560" cy="6864350"/>
          </a:xfrm>
          <a:prstGeom prst="rect">
            <a:avLst/>
          </a:prstGeom>
        </p:spPr>
      </p:pic>
      <p:sp>
        <p:nvSpPr>
          <p:cNvPr id="14" name="Rectangles 25">
            <a:extLst>
              <a:ext uri="{FF2B5EF4-FFF2-40B4-BE49-F238E27FC236}">
                <a16:creationId xmlns:a16="http://schemas.microsoft.com/office/drawing/2014/main" id="{50599A17-2D63-45B9-A743-4E0873F89E68}"/>
              </a:ext>
            </a:extLst>
          </p:cNvPr>
          <p:cNvSpPr/>
          <p:nvPr userDrawn="1"/>
        </p:nvSpPr>
        <p:spPr>
          <a:xfrm>
            <a:off x="3771265" y="-47297"/>
            <a:ext cx="4327525" cy="6942761"/>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
            <a:extLst>
              <a:ext uri="{FF2B5EF4-FFF2-40B4-BE49-F238E27FC236}">
                <a16:creationId xmlns:a16="http://schemas.microsoft.com/office/drawing/2014/main" id="{DC536A8D-75FB-43DB-8E76-AA23673EE585}"/>
              </a:ext>
            </a:extLst>
          </p:cNvPr>
          <p:cNvSpPr/>
          <p:nvPr/>
        </p:nvSpPr>
        <p:spPr>
          <a:xfrm>
            <a:off x="8782798" y="-38735"/>
            <a:ext cx="3058795" cy="1062906"/>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6">
            <a:extLst>
              <a:ext uri="{FF2B5EF4-FFF2-40B4-BE49-F238E27FC236}">
                <a16:creationId xmlns:a16="http://schemas.microsoft.com/office/drawing/2014/main" id="{4836DBDD-8D90-48AD-9133-DFF85C6BC8F3}"/>
              </a:ext>
            </a:extLst>
          </p:cNvPr>
          <p:cNvSpPr/>
          <p:nvPr/>
        </p:nvSpPr>
        <p:spPr>
          <a:xfrm>
            <a:off x="8782798" y="6648560"/>
            <a:ext cx="3058795" cy="216425"/>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userDrawn="1">
            <p:ph type="ctrTitle" hasCustomPrompt="1"/>
          </p:nvPr>
        </p:nvSpPr>
        <p:spPr>
          <a:xfrm>
            <a:off x="8290834" y="3126609"/>
            <a:ext cx="3757295" cy="604781"/>
          </a:xfrm>
          <a:prstGeom prst="rect">
            <a:avLst/>
          </a:prstGeom>
          <a:noFill/>
        </p:spPr>
        <p:txBody>
          <a:bodyPr wrap="square" rtlCol="0">
            <a:spAutoFit/>
          </a:bodyPr>
          <a:lstStyle>
            <a:lvl1pPr algn="ctr">
              <a:defRPr lang="en-IN" sz="3600" b="1" cap="all" baseline="0">
                <a:solidFill>
                  <a:srgbClr val="22418C"/>
                </a:solidFill>
                <a:latin typeface="Poppins Medium" panose="00000600000000000000" pitchFamily="50" charset="0"/>
                <a:ea typeface="+mn-ea"/>
                <a:cs typeface="Poppins Medium" panose="00000600000000000000" pitchFamily="50" charset="0"/>
              </a:defRPr>
            </a:lvl1pPr>
          </a:lstStyle>
          <a:p>
            <a:pPr marL="0" lvl="0">
              <a:spcBef>
                <a:spcPts val="600"/>
              </a:spcBef>
            </a:pPr>
            <a:r>
              <a:rPr lang="en-US"/>
              <a:t>ADD TITLE HERE</a:t>
            </a:r>
            <a:endParaRPr lang="en-IN"/>
          </a:p>
        </p:txBody>
      </p:sp>
      <p:sp>
        <p:nvSpPr>
          <p:cNvPr id="3" name="Subtitle 2"/>
          <p:cNvSpPr>
            <a:spLocks noGrp="1"/>
          </p:cNvSpPr>
          <p:nvPr userDrawn="1">
            <p:ph type="subTitle" idx="1" hasCustomPrompt="1"/>
          </p:nvPr>
        </p:nvSpPr>
        <p:spPr>
          <a:xfrm>
            <a:off x="8290834" y="3766815"/>
            <a:ext cx="3757295" cy="433965"/>
          </a:xfrm>
          <a:prstGeom prst="rect">
            <a:avLst/>
          </a:prstGeom>
          <a:noFill/>
        </p:spPr>
        <p:txBody>
          <a:bodyPr wrap="square" rtlCol="0">
            <a:spAutoFit/>
          </a:bodyPr>
          <a:lstStyle>
            <a:lvl1pPr marL="0" indent="0" algn="ctr">
              <a:buNone/>
              <a:defRPr lang="en-IN" sz="2400">
                <a:solidFill>
                  <a:srgbClr val="22418C"/>
                </a:solidFill>
                <a:latin typeface="Poppins Light" panose="00000400000000000000" pitchFamily="50" charset="0"/>
                <a:cs typeface="Poppins Light" panose="00000400000000000000" pitchFamily="50" charset="0"/>
              </a:defRPr>
            </a:lvl1pPr>
          </a:lstStyle>
          <a:p>
            <a:pPr marL="0" lvl="0">
              <a:spcBef>
                <a:spcPts val="600"/>
              </a:spcBef>
            </a:pPr>
            <a:r>
              <a:rPr lang="en-US"/>
              <a:t>Click to edit subtitle</a:t>
            </a:r>
            <a:endParaRPr lang="en-IN"/>
          </a:p>
        </p:txBody>
      </p:sp>
      <p:sp>
        <p:nvSpPr>
          <p:cNvPr id="22" name="Text Placeholder 4">
            <a:extLst>
              <a:ext uri="{FF2B5EF4-FFF2-40B4-BE49-F238E27FC236}">
                <a16:creationId xmlns:a16="http://schemas.microsoft.com/office/drawing/2014/main" id="{7EFCA166-24D8-4E39-9EDF-8B95CFA40AB1}"/>
              </a:ext>
            </a:extLst>
          </p:cNvPr>
          <p:cNvSpPr>
            <a:spLocks noGrp="1"/>
          </p:cNvSpPr>
          <p:nvPr userDrawn="1">
            <p:ph type="body" sz="quarter" idx="10"/>
          </p:nvPr>
        </p:nvSpPr>
        <p:spPr>
          <a:xfrm>
            <a:off x="3985259" y="360106"/>
            <a:ext cx="3802907" cy="628763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pic>
        <p:nvPicPr>
          <p:cNvPr id="13" name="Picture 12"/>
          <p:cNvPicPr>
            <a:picLocks noChangeAspect="1"/>
          </p:cNvPicPr>
          <p:nvPr userDrawn="1"/>
        </p:nvPicPr>
        <p:blipFill>
          <a:blip r:embed="rId4" cstate="screen"/>
          <a:stretch>
            <a:fillRect/>
          </a:stretch>
        </p:blipFill>
        <p:spPr>
          <a:xfrm>
            <a:off x="9806894" y="292873"/>
            <a:ext cx="1423673" cy="475723"/>
          </a:xfrm>
          <a:prstGeom prst="rect">
            <a:avLst/>
          </a:prstGeom>
        </p:spPr>
      </p:pic>
    </p:spTree>
    <p:extLst>
      <p:ext uri="{BB962C8B-B14F-4D97-AF65-F5344CB8AC3E}">
        <p14:creationId xmlns:p14="http://schemas.microsoft.com/office/powerpoint/2010/main" val="38053739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aphs">
    <p:spTree>
      <p:nvGrpSpPr>
        <p:cNvPr id="1" name=""/>
        <p:cNvGrpSpPr/>
        <p:nvPr/>
      </p:nvGrpSpPr>
      <p:grpSpPr>
        <a:xfrm>
          <a:off x="0" y="0"/>
          <a:ext cx="0" cy="0"/>
          <a:chOff x="0" y="0"/>
          <a:chExt cx="0" cy="0"/>
        </a:xfrm>
      </p:grpSpPr>
      <p:pic>
        <p:nvPicPr>
          <p:cNvPr id="11" name="Picture 10" descr="19366">
            <a:extLst>
              <a:ext uri="{FF2B5EF4-FFF2-40B4-BE49-F238E27FC236}">
                <a16:creationId xmlns:a16="http://schemas.microsoft.com/office/drawing/2014/main" id="{87E17CA3-E764-420A-8A8E-A969F16DCC48}"/>
              </a:ext>
            </a:extLst>
          </p:cNvPr>
          <p:cNvPicPr>
            <a:picLocks noChangeAspect="1"/>
          </p:cNvPicPr>
          <p:nvPr userDrawn="1"/>
        </p:nvPicPr>
        <p:blipFill>
          <a:blip r:embed="rId2"/>
          <a:srcRect/>
          <a:stretch>
            <a:fillRect/>
          </a:stretch>
        </p:blipFill>
        <p:spPr>
          <a:xfrm>
            <a:off x="0" y="-4445"/>
            <a:ext cx="12192635" cy="6866890"/>
          </a:xfrm>
          <a:prstGeom prst="rect">
            <a:avLst/>
          </a:prstGeom>
          <a:effectLst>
            <a:outerShdw dist="50800" dir="5400000" algn="ctr" rotWithShape="0">
              <a:srgbClr val="000000">
                <a:alpha val="0"/>
              </a:srgbClr>
            </a:outerShdw>
          </a:effectLst>
        </p:spPr>
      </p:pic>
      <p:sp>
        <p:nvSpPr>
          <p:cNvPr id="16" name="Rectangle 2">
            <a:extLst>
              <a:ext uri="{FF2B5EF4-FFF2-40B4-BE49-F238E27FC236}">
                <a16:creationId xmlns:a16="http://schemas.microsoft.com/office/drawing/2014/main" id="{1DFCBDA0-BA76-4071-9365-DE18BACB352C}"/>
              </a:ext>
            </a:extLst>
          </p:cNvPr>
          <p:cNvSpPr/>
          <p:nvPr userDrawn="1"/>
        </p:nvSpPr>
        <p:spPr>
          <a:xfrm>
            <a:off x="10214" y="0"/>
            <a:ext cx="12192635" cy="687451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IN"/>
          </a:p>
        </p:txBody>
      </p:sp>
      <p:grpSp>
        <p:nvGrpSpPr>
          <p:cNvPr id="21" name="Group 20">
            <a:extLst>
              <a:ext uri="{FF2B5EF4-FFF2-40B4-BE49-F238E27FC236}">
                <a16:creationId xmlns:a16="http://schemas.microsoft.com/office/drawing/2014/main" id="{41C1E843-49D6-41EA-8516-91A27A6DB559}"/>
              </a:ext>
            </a:extLst>
          </p:cNvPr>
          <p:cNvGrpSpPr/>
          <p:nvPr userDrawn="1"/>
        </p:nvGrpSpPr>
        <p:grpSpPr>
          <a:xfrm>
            <a:off x="8989334" y="-31115"/>
            <a:ext cx="3058795" cy="6880860"/>
            <a:chOff x="7412855" y="0"/>
            <a:chExt cx="3604334" cy="6874476"/>
          </a:xfrm>
        </p:grpSpPr>
        <p:sp>
          <p:nvSpPr>
            <p:cNvPr id="26" name="Rectangle 1">
              <a:extLst>
                <a:ext uri="{FF2B5EF4-FFF2-40B4-BE49-F238E27FC236}">
                  <a16:creationId xmlns:a16="http://schemas.microsoft.com/office/drawing/2014/main" id="{FC7912B5-63AB-4866-BE0C-B221BAF2B3AA}"/>
                </a:ext>
              </a:extLst>
            </p:cNvPr>
            <p:cNvSpPr/>
            <p:nvPr/>
          </p:nvSpPr>
          <p:spPr>
            <a:xfrm>
              <a:off x="7412855" y="0"/>
              <a:ext cx="3604334" cy="1061920"/>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IN"/>
            </a:p>
          </p:txBody>
        </p:sp>
        <p:sp>
          <p:nvSpPr>
            <p:cNvPr id="27" name="Rectangle 6">
              <a:extLst>
                <a:ext uri="{FF2B5EF4-FFF2-40B4-BE49-F238E27FC236}">
                  <a16:creationId xmlns:a16="http://schemas.microsoft.com/office/drawing/2014/main" id="{83A74C3B-AEFA-4589-860D-798902902ED0}"/>
                </a:ext>
              </a:extLst>
            </p:cNvPr>
            <p:cNvSpPr/>
            <p:nvPr/>
          </p:nvSpPr>
          <p:spPr>
            <a:xfrm>
              <a:off x="7412855" y="6658252"/>
              <a:ext cx="3604334" cy="216224"/>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IN"/>
            </a:p>
          </p:txBody>
        </p:sp>
      </p:grpSp>
      <p:pic>
        <p:nvPicPr>
          <p:cNvPr id="13" name="Picture 12"/>
          <p:cNvPicPr>
            <a:picLocks noChangeAspect="1"/>
          </p:cNvPicPr>
          <p:nvPr userDrawn="1"/>
        </p:nvPicPr>
        <p:blipFill>
          <a:blip r:embed="rId3" cstate="screen"/>
          <a:stretch>
            <a:fillRect/>
          </a:stretch>
        </p:blipFill>
        <p:spPr>
          <a:xfrm>
            <a:off x="9806894" y="339765"/>
            <a:ext cx="1423673" cy="475723"/>
          </a:xfrm>
          <a:prstGeom prst="rect">
            <a:avLst/>
          </a:prstGeom>
        </p:spPr>
      </p:pic>
      <p:sp>
        <p:nvSpPr>
          <p:cNvPr id="12" name="Subtitle 2">
            <a:extLst>
              <a:ext uri="{FF2B5EF4-FFF2-40B4-BE49-F238E27FC236}">
                <a16:creationId xmlns:a16="http://schemas.microsoft.com/office/drawing/2014/main" id="{AAFFA9BC-59FA-42D3-ADD0-81BB2B9D93BE}"/>
              </a:ext>
            </a:extLst>
          </p:cNvPr>
          <p:cNvSpPr>
            <a:spLocks noGrp="1"/>
          </p:cNvSpPr>
          <p:nvPr>
            <p:ph type="subTitle" idx="1" hasCustomPrompt="1"/>
          </p:nvPr>
        </p:nvSpPr>
        <p:spPr>
          <a:xfrm>
            <a:off x="634506" y="855054"/>
            <a:ext cx="8573392" cy="461665"/>
          </a:xfrm>
          <a:prstGeom prst="rect">
            <a:avLst/>
          </a:prstGeom>
          <a:noFill/>
        </p:spPr>
        <p:txBody>
          <a:bodyPr wrap="square" rtlCol="0">
            <a:spAutoFit/>
          </a:bodyPr>
          <a:lstStyle>
            <a:lvl1pPr marL="0" indent="0" algn="l">
              <a:lnSpc>
                <a:spcPct val="100000"/>
              </a:lnSpc>
              <a:buNone/>
              <a:defRPr lang="en-IN" sz="2400">
                <a:solidFill>
                  <a:srgbClr val="22418C"/>
                </a:solidFill>
                <a:latin typeface="Poppins Light" panose="00000400000000000000" pitchFamily="50" charset="0"/>
                <a:cs typeface="Poppins Light" panose="00000400000000000000" pitchFamily="50" charset="0"/>
              </a:defRPr>
            </a:lvl1pPr>
          </a:lstStyle>
          <a:p>
            <a:pPr marL="0" lvl="0">
              <a:spcBef>
                <a:spcPts val="600"/>
              </a:spcBef>
            </a:pPr>
            <a:r>
              <a:rPr lang="en-US"/>
              <a:t>Click to edit subtitle</a:t>
            </a:r>
            <a:endParaRPr lang="en-IN"/>
          </a:p>
        </p:txBody>
      </p:sp>
      <p:sp>
        <p:nvSpPr>
          <p:cNvPr id="17" name="Title 1">
            <a:extLst>
              <a:ext uri="{FF2B5EF4-FFF2-40B4-BE49-F238E27FC236}">
                <a16:creationId xmlns:a16="http://schemas.microsoft.com/office/drawing/2014/main" id="{775EC253-B402-4CC6-89E9-C4666329A9D7}"/>
              </a:ext>
            </a:extLst>
          </p:cNvPr>
          <p:cNvSpPr>
            <a:spLocks noGrp="1"/>
          </p:cNvSpPr>
          <p:nvPr>
            <p:ph type="ctrTitle"/>
          </p:nvPr>
        </p:nvSpPr>
        <p:spPr>
          <a:xfrm>
            <a:off x="634506" y="312871"/>
            <a:ext cx="8573392" cy="584775"/>
          </a:xfrm>
          <a:prstGeom prst="rect">
            <a:avLst/>
          </a:prstGeom>
          <a:noFill/>
        </p:spPr>
        <p:txBody>
          <a:bodyPr wrap="square" rtlCol="0">
            <a:spAutoFit/>
          </a:bodyPr>
          <a:lstStyle>
            <a:lvl1pPr algn="l">
              <a:lnSpc>
                <a:spcPct val="100000"/>
              </a:lnSpc>
              <a:defRPr lang="en-IN" sz="3200" b="1" cap="all" baseline="0">
                <a:solidFill>
                  <a:srgbClr val="22418C"/>
                </a:solidFill>
                <a:latin typeface="Poppins Medium" panose="00000600000000000000" pitchFamily="50" charset="0"/>
                <a:ea typeface="+mn-ea"/>
                <a:cs typeface="Poppins Medium" panose="00000600000000000000" pitchFamily="50" charset="0"/>
              </a:defRPr>
            </a:lvl1pPr>
          </a:lstStyle>
          <a:p>
            <a:pPr marL="0" lvl="0">
              <a:spcBef>
                <a:spcPts val="600"/>
              </a:spcBef>
            </a:pPr>
            <a:r>
              <a:rPr lang="en-US"/>
              <a:t>Click to edit Master title style</a:t>
            </a:r>
            <a:endParaRPr lang="en-IN"/>
          </a:p>
        </p:txBody>
      </p:sp>
    </p:spTree>
    <p:extLst>
      <p:ext uri="{BB962C8B-B14F-4D97-AF65-F5344CB8AC3E}">
        <p14:creationId xmlns:p14="http://schemas.microsoft.com/office/powerpoint/2010/main" val="2892094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0" name="Picture Placeholder 4">
            <a:extLst>
              <a:ext uri="{FF2B5EF4-FFF2-40B4-BE49-F238E27FC236}">
                <a16:creationId xmlns:a16="http://schemas.microsoft.com/office/drawing/2014/main" id="{59306BB5-A23D-4515-A091-5BD9FC2876FC}"/>
              </a:ext>
            </a:extLst>
          </p:cNvPr>
          <p:cNvPicPr>
            <a:picLocks noChangeAspect="1"/>
          </p:cNvPicPr>
          <p:nvPr userDrawn="1"/>
        </p:nvPicPr>
        <p:blipFill>
          <a:blip r:embed="rId2"/>
          <a:stretch>
            <a:fillRect/>
          </a:stretch>
        </p:blipFill>
        <p:spPr>
          <a:xfrm flipH="1">
            <a:off x="0" y="0"/>
            <a:ext cx="10287000" cy="6858000"/>
          </a:xfrm>
          <a:prstGeom prst="rect">
            <a:avLst/>
          </a:prstGeom>
        </p:spPr>
      </p:pic>
      <p:sp>
        <p:nvSpPr>
          <p:cNvPr id="12" name="Rectangle 11">
            <a:extLst>
              <a:ext uri="{FF2B5EF4-FFF2-40B4-BE49-F238E27FC236}">
                <a16:creationId xmlns:a16="http://schemas.microsoft.com/office/drawing/2014/main" id="{B88D86D0-59F5-446D-A4E5-61C9EC22FA98}"/>
              </a:ext>
            </a:extLst>
          </p:cNvPr>
          <p:cNvSpPr/>
          <p:nvPr userDrawn="1"/>
        </p:nvSpPr>
        <p:spPr>
          <a:xfrm>
            <a:off x="-2120" y="-9078"/>
            <a:ext cx="12192000" cy="6858000"/>
          </a:xfrm>
          <a:prstGeom prst="rect">
            <a:avLst/>
          </a:prstGeom>
          <a:solidFill>
            <a:srgbClr val="22418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noAutofit/>
          </a:bodyPr>
          <a:lstStyle/>
          <a:p>
            <a:pPr algn="ctr"/>
            <a:endParaRPr lang="en-IN" sz="900"/>
          </a:p>
        </p:txBody>
      </p:sp>
      <p:sp>
        <p:nvSpPr>
          <p:cNvPr id="13" name="Freeform 6">
            <a:extLst>
              <a:ext uri="{FF2B5EF4-FFF2-40B4-BE49-F238E27FC236}">
                <a16:creationId xmlns:a16="http://schemas.microsoft.com/office/drawing/2014/main" id="{13F87989-E574-4F0E-B655-E206299EEE5E}"/>
              </a:ext>
            </a:extLst>
          </p:cNvPr>
          <p:cNvSpPr/>
          <p:nvPr userDrawn="1"/>
        </p:nvSpPr>
        <p:spPr>
          <a:xfrm flipH="1">
            <a:off x="5793562" y="-9078"/>
            <a:ext cx="5972149" cy="6876155"/>
          </a:xfrm>
          <a:custGeom>
            <a:avLst/>
            <a:gdLst>
              <a:gd name="connsiteX0" fmla="*/ 6611853 w 11945853"/>
              <a:gd name="connsiteY0" fmla="*/ 0 h 13754100"/>
              <a:gd name="connsiteX1" fmla="*/ 11945853 w 11945853"/>
              <a:gd name="connsiteY1" fmla="*/ 0 h 13754100"/>
              <a:gd name="connsiteX2" fmla="*/ 5316453 w 11945853"/>
              <a:gd name="connsiteY2" fmla="*/ 13754100 h 13754100"/>
              <a:gd name="connsiteX3" fmla="*/ 0 w 11945853"/>
              <a:gd name="connsiteY3" fmla="*/ 13717696 h 13754100"/>
              <a:gd name="connsiteX4" fmla="*/ 6611853 w 11945853"/>
              <a:gd name="connsiteY4" fmla="*/ 0 h 1375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5853" h="13754100">
                <a:moveTo>
                  <a:pt x="6611853" y="0"/>
                </a:moveTo>
                <a:lnTo>
                  <a:pt x="11945853" y="0"/>
                </a:lnTo>
                <a:lnTo>
                  <a:pt x="5316453" y="13754100"/>
                </a:lnTo>
                <a:lnTo>
                  <a:pt x="0" y="13717696"/>
                </a:lnTo>
                <a:lnTo>
                  <a:pt x="66118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 name="Rectangle 3">
            <a:extLst>
              <a:ext uri="{FF2B5EF4-FFF2-40B4-BE49-F238E27FC236}">
                <a16:creationId xmlns:a16="http://schemas.microsoft.com/office/drawing/2014/main" id="{0EE30DFB-BFB2-417E-971A-EF4AFF44D5DF}"/>
              </a:ext>
            </a:extLst>
          </p:cNvPr>
          <p:cNvSpPr/>
          <p:nvPr userDrawn="1"/>
        </p:nvSpPr>
        <p:spPr>
          <a:xfrm flipH="1">
            <a:off x="6096000" y="-9078"/>
            <a:ext cx="6096000" cy="6876155"/>
          </a:xfrm>
          <a:custGeom>
            <a:avLst/>
            <a:gdLst>
              <a:gd name="connsiteX0" fmla="*/ 0 w 12193588"/>
              <a:gd name="connsiteY0" fmla="*/ 0 h 13716000"/>
              <a:gd name="connsiteX1" fmla="*/ 12193588 w 12193588"/>
              <a:gd name="connsiteY1" fmla="*/ 0 h 13716000"/>
              <a:gd name="connsiteX2" fmla="*/ 12193588 w 12193588"/>
              <a:gd name="connsiteY2" fmla="*/ 13716000 h 13716000"/>
              <a:gd name="connsiteX3" fmla="*/ 0 w 12193588"/>
              <a:gd name="connsiteY3" fmla="*/ 13716000 h 13716000"/>
              <a:gd name="connsiteX4" fmla="*/ 0 w 12193588"/>
              <a:gd name="connsiteY4" fmla="*/ 0 h 13716000"/>
              <a:gd name="connsiteX0-1" fmla="*/ 0 w 12193588"/>
              <a:gd name="connsiteY0-2" fmla="*/ 0 h 13716000"/>
              <a:gd name="connsiteX1-3" fmla="*/ 12193588 w 12193588"/>
              <a:gd name="connsiteY1-4" fmla="*/ 0 h 13716000"/>
              <a:gd name="connsiteX2-5" fmla="*/ 5564188 w 12193588"/>
              <a:gd name="connsiteY2-6" fmla="*/ 13677900 h 13716000"/>
              <a:gd name="connsiteX3-7" fmla="*/ 0 w 12193588"/>
              <a:gd name="connsiteY3-8" fmla="*/ 13716000 h 13716000"/>
              <a:gd name="connsiteX4-9" fmla="*/ 0 w 12193588"/>
              <a:gd name="connsiteY4-10" fmla="*/ 0 h 13716000"/>
              <a:gd name="connsiteX0-11" fmla="*/ 0 w 12193588"/>
              <a:gd name="connsiteY0-12" fmla="*/ 0 h 13754100"/>
              <a:gd name="connsiteX1-13" fmla="*/ 12193588 w 12193588"/>
              <a:gd name="connsiteY1-14" fmla="*/ 0 h 13754100"/>
              <a:gd name="connsiteX2-15" fmla="*/ 5564188 w 12193588"/>
              <a:gd name="connsiteY2-16" fmla="*/ 13754100 h 13754100"/>
              <a:gd name="connsiteX3-17" fmla="*/ 0 w 12193588"/>
              <a:gd name="connsiteY3-18" fmla="*/ 13716000 h 13754100"/>
              <a:gd name="connsiteX4-19" fmla="*/ 0 w 12193588"/>
              <a:gd name="connsiteY4-20" fmla="*/ 0 h 137541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3588" h="13754100">
                <a:moveTo>
                  <a:pt x="0" y="0"/>
                </a:moveTo>
                <a:lnTo>
                  <a:pt x="12193588" y="0"/>
                </a:lnTo>
                <a:lnTo>
                  <a:pt x="5564188" y="13754100"/>
                </a:lnTo>
                <a:lnTo>
                  <a:pt x="0" y="13716000"/>
                </a:lnTo>
                <a:lnTo>
                  <a:pt x="0" y="0"/>
                </a:lnTo>
                <a:close/>
              </a:path>
            </a:pathLst>
          </a:custGeom>
          <a:solidFill>
            <a:srgbClr val="224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18" name="Picture 17" descr="01-02">
            <a:extLst>
              <a:ext uri="{FF2B5EF4-FFF2-40B4-BE49-F238E27FC236}">
                <a16:creationId xmlns:a16="http://schemas.microsoft.com/office/drawing/2014/main" id="{988CE987-026E-4FE7-BCFA-B888D91C3F31}"/>
              </a:ext>
            </a:extLst>
          </p:cNvPr>
          <p:cNvPicPr>
            <a:picLocks noChangeAspect="1"/>
          </p:cNvPicPr>
          <p:nvPr userDrawn="1"/>
        </p:nvPicPr>
        <p:blipFill>
          <a:blip r:embed="rId3"/>
          <a:srcRect/>
          <a:stretch>
            <a:fillRect/>
          </a:stretch>
        </p:blipFill>
        <p:spPr>
          <a:xfrm>
            <a:off x="6095365" y="-23814"/>
            <a:ext cx="6096635" cy="6905625"/>
          </a:xfrm>
          <a:prstGeom prst="rect">
            <a:avLst/>
          </a:prstGeom>
        </p:spPr>
      </p:pic>
      <p:sp>
        <p:nvSpPr>
          <p:cNvPr id="2" name="Title 1"/>
          <p:cNvSpPr>
            <a:spLocks noGrp="1"/>
          </p:cNvSpPr>
          <p:nvPr>
            <p:ph type="ctrTitle"/>
          </p:nvPr>
        </p:nvSpPr>
        <p:spPr>
          <a:xfrm>
            <a:off x="454856" y="4972963"/>
            <a:ext cx="9144000" cy="584775"/>
          </a:xfrm>
          <a:prstGeom prst="rect">
            <a:avLst/>
          </a:prstGeom>
          <a:noFill/>
        </p:spPr>
        <p:txBody>
          <a:bodyPr wrap="square" rtlCol="0">
            <a:spAutoFit/>
          </a:bodyPr>
          <a:lstStyle>
            <a:lvl1pPr>
              <a:lnSpc>
                <a:spcPct val="100000"/>
              </a:lnSpc>
              <a:defRPr lang="en-IN" sz="3200" b="1" cap="all" baseline="0">
                <a:solidFill>
                  <a:schemeClr val="bg1"/>
                </a:solidFill>
                <a:latin typeface="Poppins Medium" panose="00000600000000000000" pitchFamily="50" charset="0"/>
                <a:ea typeface="+mn-ea"/>
                <a:cs typeface="Poppins Medium" panose="00000600000000000000" pitchFamily="50" charset="0"/>
              </a:defRPr>
            </a:lvl1pPr>
          </a:lstStyle>
          <a:p>
            <a:pPr marL="0" lvl="0">
              <a:spcBef>
                <a:spcPts val="600"/>
              </a:spcBef>
            </a:pPr>
            <a:r>
              <a:rPr lang="en-US"/>
              <a:t>Click to edit Master title style</a:t>
            </a:r>
            <a:endParaRPr lang="en-IN"/>
          </a:p>
        </p:txBody>
      </p:sp>
      <p:sp>
        <p:nvSpPr>
          <p:cNvPr id="3" name="Subtitle 2"/>
          <p:cNvSpPr>
            <a:spLocks noGrp="1"/>
          </p:cNvSpPr>
          <p:nvPr>
            <p:ph type="subTitle" idx="1"/>
          </p:nvPr>
        </p:nvSpPr>
        <p:spPr>
          <a:xfrm>
            <a:off x="454856" y="5547853"/>
            <a:ext cx="9144000" cy="433965"/>
          </a:xfrm>
          <a:prstGeom prst="rect">
            <a:avLst/>
          </a:prstGeom>
          <a:noFill/>
        </p:spPr>
        <p:txBody>
          <a:bodyPr wrap="square" rtlCol="0">
            <a:spAutoFit/>
          </a:bodyPr>
          <a:lstStyle>
            <a:lvl1pPr marL="0" indent="0">
              <a:buNone/>
              <a:defRPr lang="en-IN" sz="2400">
                <a:solidFill>
                  <a:schemeClr val="bg1"/>
                </a:solidFill>
                <a:latin typeface="Poppins Light" panose="00000400000000000000" pitchFamily="50" charset="0"/>
                <a:cs typeface="Poppins Light" panose="00000400000000000000" pitchFamily="50" charset="0"/>
              </a:defRPr>
            </a:lvl1pPr>
          </a:lstStyle>
          <a:p>
            <a:pPr marL="0" lvl="0">
              <a:spcBef>
                <a:spcPts val="600"/>
              </a:spcBef>
            </a:pPr>
            <a:r>
              <a:rPr lang="en-US"/>
              <a:t>Click to edit Master subtitle style</a:t>
            </a:r>
            <a:endParaRPr lang="en-IN"/>
          </a:p>
        </p:txBody>
      </p:sp>
      <p:pic>
        <p:nvPicPr>
          <p:cNvPr id="11" name="Picture 10"/>
          <p:cNvPicPr>
            <a:picLocks noChangeAspect="1"/>
          </p:cNvPicPr>
          <p:nvPr userDrawn="1"/>
        </p:nvPicPr>
        <p:blipFill>
          <a:blip r:embed="rId4" cstate="screen"/>
          <a:stretch>
            <a:fillRect/>
          </a:stretch>
        </p:blipFill>
        <p:spPr>
          <a:xfrm>
            <a:off x="10325415" y="360890"/>
            <a:ext cx="1423673" cy="475723"/>
          </a:xfrm>
          <a:prstGeom prst="rect">
            <a:avLst/>
          </a:prstGeom>
        </p:spPr>
      </p:pic>
    </p:spTree>
    <p:extLst>
      <p:ext uri="{BB962C8B-B14F-4D97-AF65-F5344CB8AC3E}">
        <p14:creationId xmlns:p14="http://schemas.microsoft.com/office/powerpoint/2010/main" val="32384348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10" name="Picture 9" descr="Picture2">
            <a:extLst>
              <a:ext uri="{FF2B5EF4-FFF2-40B4-BE49-F238E27FC236}">
                <a16:creationId xmlns:a16="http://schemas.microsoft.com/office/drawing/2014/main" id="{86BA264C-2FF7-4F45-8AB2-E4995C6C19DD}"/>
              </a:ext>
            </a:extLst>
          </p:cNvPr>
          <p:cNvPicPr>
            <a:picLocks noChangeAspect="1"/>
          </p:cNvPicPr>
          <p:nvPr userDrawn="1"/>
        </p:nvPicPr>
        <p:blipFill>
          <a:blip r:embed="rId2"/>
          <a:stretch>
            <a:fillRect/>
          </a:stretch>
        </p:blipFill>
        <p:spPr>
          <a:xfrm>
            <a:off x="635" y="-6350"/>
            <a:ext cx="12191365" cy="6873875"/>
          </a:xfrm>
          <a:prstGeom prst="rect">
            <a:avLst/>
          </a:prstGeom>
        </p:spPr>
      </p:pic>
      <p:sp>
        <p:nvSpPr>
          <p:cNvPr id="11" name="Rectangle 1">
            <a:extLst>
              <a:ext uri="{FF2B5EF4-FFF2-40B4-BE49-F238E27FC236}">
                <a16:creationId xmlns:a16="http://schemas.microsoft.com/office/drawing/2014/main" id="{1E2A5654-B30F-4A5E-B86E-92B697E3600F}"/>
              </a:ext>
            </a:extLst>
          </p:cNvPr>
          <p:cNvSpPr/>
          <p:nvPr userDrawn="1"/>
        </p:nvSpPr>
        <p:spPr>
          <a:xfrm>
            <a:off x="0" y="-14605"/>
            <a:ext cx="12192000" cy="6882130"/>
          </a:xfrm>
          <a:prstGeom prst="rect">
            <a:avLst/>
          </a:prstGeom>
          <a:solidFill>
            <a:schemeClr val="tx1">
              <a:alpha val="3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solidFill>
                <a:prstClr val="white"/>
              </a:solidFill>
            </a:endParaRPr>
          </a:p>
        </p:txBody>
      </p:sp>
      <p:pic>
        <p:nvPicPr>
          <p:cNvPr id="12" name="Picture 11" descr="01-02">
            <a:extLst>
              <a:ext uri="{FF2B5EF4-FFF2-40B4-BE49-F238E27FC236}">
                <a16:creationId xmlns:a16="http://schemas.microsoft.com/office/drawing/2014/main" id="{CF40DE0F-50DD-4238-91CC-A52AAFE5BD12}"/>
              </a:ext>
            </a:extLst>
          </p:cNvPr>
          <p:cNvPicPr>
            <a:picLocks noChangeAspect="1"/>
          </p:cNvPicPr>
          <p:nvPr userDrawn="1"/>
        </p:nvPicPr>
        <p:blipFill>
          <a:blip r:embed="rId3"/>
          <a:srcRect/>
          <a:stretch>
            <a:fillRect/>
          </a:stretch>
        </p:blipFill>
        <p:spPr>
          <a:xfrm>
            <a:off x="-635" y="248401"/>
            <a:ext cx="12192000" cy="6841490"/>
          </a:xfrm>
          <a:prstGeom prst="rect">
            <a:avLst/>
          </a:prstGeom>
        </p:spPr>
      </p:pic>
      <p:sp>
        <p:nvSpPr>
          <p:cNvPr id="14" name="Rectangle 13">
            <a:extLst>
              <a:ext uri="{FF2B5EF4-FFF2-40B4-BE49-F238E27FC236}">
                <a16:creationId xmlns:a16="http://schemas.microsoft.com/office/drawing/2014/main" id="{94F23D54-8C5A-48F4-9DE2-CF8D9E5FDE61}"/>
              </a:ext>
            </a:extLst>
          </p:cNvPr>
          <p:cNvSpPr/>
          <p:nvPr userDrawn="1"/>
        </p:nvSpPr>
        <p:spPr>
          <a:xfrm>
            <a:off x="0" y="2884715"/>
            <a:ext cx="12192000" cy="1687285"/>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15" name="TextBox 14">
            <a:extLst>
              <a:ext uri="{FF2B5EF4-FFF2-40B4-BE49-F238E27FC236}">
                <a16:creationId xmlns:a16="http://schemas.microsoft.com/office/drawing/2014/main" id="{E123807F-C4B7-4E81-A7DE-87C4785BB623}"/>
              </a:ext>
            </a:extLst>
          </p:cNvPr>
          <p:cNvSpPr txBox="1"/>
          <p:nvPr userDrawn="1"/>
        </p:nvSpPr>
        <p:spPr>
          <a:xfrm>
            <a:off x="4641564" y="3500418"/>
            <a:ext cx="2907603" cy="646331"/>
          </a:xfrm>
          <a:prstGeom prst="rect">
            <a:avLst/>
          </a:prstGeom>
          <a:noFill/>
        </p:spPr>
        <p:txBody>
          <a:bodyPr wrap="square" rtlCol="0">
            <a:spAutoFit/>
          </a:bodyPr>
          <a:lstStyle/>
          <a:p>
            <a:pPr algn="ctr">
              <a:spcBef>
                <a:spcPts val="600"/>
              </a:spcBef>
            </a:pPr>
            <a:r>
              <a:rPr lang="en-GB" sz="3600" b="1">
                <a:solidFill>
                  <a:schemeClr val="bg1"/>
                </a:solidFill>
                <a:latin typeface="Poppins Medium" panose="00000600000000000000" pitchFamily="50" charset="0"/>
                <a:cs typeface="Poppins Medium" panose="00000600000000000000" pitchFamily="50" charset="0"/>
              </a:rPr>
              <a:t>Thank You</a:t>
            </a:r>
          </a:p>
        </p:txBody>
      </p:sp>
      <p:pic>
        <p:nvPicPr>
          <p:cNvPr id="16" name="Picture 15">
            <a:extLst>
              <a:ext uri="{FF2B5EF4-FFF2-40B4-BE49-F238E27FC236}">
                <a16:creationId xmlns:a16="http://schemas.microsoft.com/office/drawing/2014/main" id="{DF59F867-5C3F-41D0-870E-B7047ECC6835}"/>
              </a:ext>
            </a:extLst>
          </p:cNvPr>
          <p:cNvPicPr>
            <a:picLocks noChangeAspect="1"/>
          </p:cNvPicPr>
          <p:nvPr userDrawn="1"/>
        </p:nvPicPr>
        <p:blipFill>
          <a:blip r:embed="rId4" cstate="screen"/>
          <a:stretch>
            <a:fillRect/>
          </a:stretch>
        </p:blipFill>
        <p:spPr>
          <a:xfrm>
            <a:off x="9637200" y="205200"/>
            <a:ext cx="1763828" cy="589387"/>
          </a:xfrm>
          <a:prstGeom prst="rect">
            <a:avLst/>
          </a:prstGeom>
        </p:spPr>
      </p:pic>
    </p:spTree>
    <p:extLst>
      <p:ext uri="{BB962C8B-B14F-4D97-AF65-F5344CB8AC3E}">
        <p14:creationId xmlns:p14="http://schemas.microsoft.com/office/powerpoint/2010/main" val="2081076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1" name="Picture 10" descr="19366">
            <a:extLst>
              <a:ext uri="{FF2B5EF4-FFF2-40B4-BE49-F238E27FC236}">
                <a16:creationId xmlns:a16="http://schemas.microsoft.com/office/drawing/2014/main" id="{87E17CA3-E764-420A-8A8E-A969F16DCC48}"/>
              </a:ext>
            </a:extLst>
          </p:cNvPr>
          <p:cNvPicPr>
            <a:picLocks noChangeAspect="1"/>
          </p:cNvPicPr>
          <p:nvPr userDrawn="1"/>
        </p:nvPicPr>
        <p:blipFill>
          <a:blip r:embed="rId2"/>
          <a:srcRect/>
          <a:stretch>
            <a:fillRect/>
          </a:stretch>
        </p:blipFill>
        <p:spPr>
          <a:xfrm>
            <a:off x="0" y="-4445"/>
            <a:ext cx="12192635" cy="6866890"/>
          </a:xfrm>
          <a:prstGeom prst="rect">
            <a:avLst/>
          </a:prstGeom>
          <a:effectLst>
            <a:outerShdw dist="50800" dir="5400000" algn="ctr" rotWithShape="0">
              <a:srgbClr val="000000">
                <a:alpha val="0"/>
              </a:srgbClr>
            </a:outerShdw>
          </a:effectLst>
        </p:spPr>
      </p:pic>
      <p:pic>
        <p:nvPicPr>
          <p:cNvPr id="15" name="Picture 14">
            <a:extLst>
              <a:ext uri="{FF2B5EF4-FFF2-40B4-BE49-F238E27FC236}">
                <a16:creationId xmlns:a16="http://schemas.microsoft.com/office/drawing/2014/main" id="{BD0A7CD2-08DE-4310-AEF3-3544308C3164}"/>
              </a:ext>
            </a:extLst>
          </p:cNvPr>
          <p:cNvPicPr>
            <a:picLocks noChangeAspect="1"/>
          </p:cNvPicPr>
          <p:nvPr userDrawn="1"/>
        </p:nvPicPr>
        <p:blipFill>
          <a:blip r:embed="rId3"/>
          <a:srcRect/>
          <a:stretch>
            <a:fillRect/>
          </a:stretch>
        </p:blipFill>
        <p:spPr>
          <a:xfrm flipH="1">
            <a:off x="0" y="-3810"/>
            <a:ext cx="6078220" cy="6874510"/>
          </a:xfrm>
          <a:prstGeom prst="rect">
            <a:avLst/>
          </a:prstGeom>
        </p:spPr>
      </p:pic>
      <p:sp>
        <p:nvSpPr>
          <p:cNvPr id="16" name="Rectangle 2">
            <a:extLst>
              <a:ext uri="{FF2B5EF4-FFF2-40B4-BE49-F238E27FC236}">
                <a16:creationId xmlns:a16="http://schemas.microsoft.com/office/drawing/2014/main" id="{1DFCBDA0-BA76-4071-9365-DE18BACB352C}"/>
              </a:ext>
            </a:extLst>
          </p:cNvPr>
          <p:cNvSpPr/>
          <p:nvPr userDrawn="1"/>
        </p:nvSpPr>
        <p:spPr>
          <a:xfrm>
            <a:off x="6068695" y="-12065"/>
            <a:ext cx="6123940" cy="6874510"/>
          </a:xfrm>
          <a:prstGeom prst="rect">
            <a:avLst/>
          </a:prstGeom>
          <a:solidFill>
            <a:schemeClr val="bg1">
              <a:lumMod val="9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IN"/>
          </a:p>
        </p:txBody>
      </p:sp>
      <p:sp>
        <p:nvSpPr>
          <p:cNvPr id="20" name="Rectangle 7">
            <a:extLst>
              <a:ext uri="{FF2B5EF4-FFF2-40B4-BE49-F238E27FC236}">
                <a16:creationId xmlns:a16="http://schemas.microsoft.com/office/drawing/2014/main" id="{BB70EA7A-7E0D-44BF-B6AE-97750B386481}"/>
              </a:ext>
            </a:extLst>
          </p:cNvPr>
          <p:cNvSpPr/>
          <p:nvPr userDrawn="1"/>
        </p:nvSpPr>
        <p:spPr>
          <a:xfrm>
            <a:off x="5730949" y="2551814"/>
            <a:ext cx="6057159" cy="1626781"/>
          </a:xfrm>
          <a:prstGeom prst="rect">
            <a:avLst/>
          </a:prstGeom>
          <a:solidFill>
            <a:srgbClr val="224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IN">
              <a:solidFill>
                <a:prstClr val="white"/>
              </a:solidFill>
            </a:endParaRPr>
          </a:p>
        </p:txBody>
      </p:sp>
      <p:sp>
        <p:nvSpPr>
          <p:cNvPr id="2" name="Title 1"/>
          <p:cNvSpPr>
            <a:spLocks noGrp="1"/>
          </p:cNvSpPr>
          <p:nvPr>
            <p:ph type="ctrTitle" hasCustomPrompt="1"/>
          </p:nvPr>
        </p:nvSpPr>
        <p:spPr>
          <a:xfrm>
            <a:off x="5730949" y="2899101"/>
            <a:ext cx="6057159" cy="584775"/>
          </a:xfrm>
          <a:prstGeom prst="rect">
            <a:avLst/>
          </a:prstGeom>
          <a:noFill/>
        </p:spPr>
        <p:txBody>
          <a:bodyPr wrap="square" rtlCol="0">
            <a:spAutoFit/>
          </a:bodyPr>
          <a:lstStyle>
            <a:lvl1pPr algn="ctr">
              <a:lnSpc>
                <a:spcPct val="100000"/>
              </a:lnSpc>
              <a:defRPr lang="en-IN" sz="3200" b="1" cap="all" baseline="0">
                <a:solidFill>
                  <a:schemeClr val="bg1"/>
                </a:solidFill>
                <a:latin typeface="Poppins Medium" panose="00000600000000000000" pitchFamily="50" charset="0"/>
                <a:ea typeface="+mn-ea"/>
                <a:cs typeface="Poppins Medium" panose="00000600000000000000" pitchFamily="50" charset="0"/>
              </a:defRPr>
            </a:lvl1pPr>
          </a:lstStyle>
          <a:p>
            <a:pPr marL="0" lvl="0">
              <a:spcBef>
                <a:spcPts val="600"/>
              </a:spcBef>
            </a:pPr>
            <a:r>
              <a:rPr lang="en-US"/>
              <a:t>Click to edit title</a:t>
            </a:r>
            <a:endParaRPr lang="en-IN"/>
          </a:p>
        </p:txBody>
      </p:sp>
      <p:sp>
        <p:nvSpPr>
          <p:cNvPr id="3" name="Subtitle 2"/>
          <p:cNvSpPr>
            <a:spLocks noGrp="1"/>
          </p:cNvSpPr>
          <p:nvPr>
            <p:ph type="subTitle" idx="1"/>
          </p:nvPr>
        </p:nvSpPr>
        <p:spPr>
          <a:xfrm>
            <a:off x="5730949" y="3473991"/>
            <a:ext cx="6057159" cy="461665"/>
          </a:xfrm>
          <a:prstGeom prst="rect">
            <a:avLst/>
          </a:prstGeom>
          <a:noFill/>
        </p:spPr>
        <p:txBody>
          <a:bodyPr wrap="square" rtlCol="0">
            <a:spAutoFit/>
          </a:bodyPr>
          <a:lstStyle>
            <a:lvl1pPr marL="0" indent="0" algn="ctr">
              <a:lnSpc>
                <a:spcPct val="100000"/>
              </a:lnSpc>
              <a:buNone/>
              <a:defRPr lang="en-IN" sz="2400">
                <a:solidFill>
                  <a:schemeClr val="bg1"/>
                </a:solidFill>
                <a:latin typeface="Poppins Light" panose="00000400000000000000" pitchFamily="50" charset="0"/>
                <a:cs typeface="Poppins Light" panose="00000400000000000000" pitchFamily="50" charset="0"/>
              </a:defRPr>
            </a:lvl1pPr>
          </a:lstStyle>
          <a:p>
            <a:pPr marL="0" lvl="0">
              <a:spcBef>
                <a:spcPts val="600"/>
              </a:spcBef>
            </a:pPr>
            <a:r>
              <a:rPr lang="en-US"/>
              <a:t>Click to edit Master subtitle style</a:t>
            </a:r>
            <a:endParaRPr lang="en-IN"/>
          </a:p>
        </p:txBody>
      </p:sp>
      <p:pic>
        <p:nvPicPr>
          <p:cNvPr id="9" name="Picture 8">
            <a:extLst>
              <a:ext uri="{FF2B5EF4-FFF2-40B4-BE49-F238E27FC236}">
                <a16:creationId xmlns:a16="http://schemas.microsoft.com/office/drawing/2014/main" id="{7CCF4D91-B534-45F1-AAE1-0E80B722A3D5}"/>
              </a:ext>
            </a:extLst>
          </p:cNvPr>
          <p:cNvPicPr>
            <a:picLocks noChangeAspect="1"/>
          </p:cNvPicPr>
          <p:nvPr userDrawn="1"/>
        </p:nvPicPr>
        <p:blipFill>
          <a:blip r:embed="rId4" cstate="screen"/>
          <a:stretch>
            <a:fillRect/>
          </a:stretch>
        </p:blipFill>
        <p:spPr>
          <a:xfrm>
            <a:off x="10306365" y="397640"/>
            <a:ext cx="1347899" cy="450403"/>
          </a:xfrm>
          <a:prstGeom prst="rect">
            <a:avLst/>
          </a:prstGeom>
        </p:spPr>
      </p:pic>
    </p:spTree>
    <p:extLst>
      <p:ext uri="{BB962C8B-B14F-4D97-AF65-F5344CB8AC3E}">
        <p14:creationId xmlns:p14="http://schemas.microsoft.com/office/powerpoint/2010/main" val="662362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9" name="Picture Placeholder 11">
            <a:extLst>
              <a:ext uri="{FF2B5EF4-FFF2-40B4-BE49-F238E27FC236}">
                <a16:creationId xmlns:a16="http://schemas.microsoft.com/office/drawing/2014/main" id="{5A5DA2B9-D486-4AE7-B85D-D3729D05236B}"/>
              </a:ext>
            </a:extLst>
          </p:cNvPr>
          <p:cNvPicPr>
            <a:picLocks noChangeAspect="1"/>
          </p:cNvPicPr>
          <p:nvPr userDrawn="1"/>
        </p:nvPicPr>
        <p:blipFill>
          <a:blip r:embed="rId2" cstate="email"/>
          <a:srcRect/>
          <a:stretch>
            <a:fillRect/>
          </a:stretch>
        </p:blipFill>
        <p:spPr>
          <a:xfrm>
            <a:off x="0" y="0"/>
            <a:ext cx="12192000" cy="6858000"/>
          </a:xfrm>
          <a:prstGeom prst="rect">
            <a:avLst/>
          </a:prstGeom>
        </p:spPr>
      </p:pic>
      <p:pic>
        <p:nvPicPr>
          <p:cNvPr id="10" name="Picture 9" descr="02-02">
            <a:extLst>
              <a:ext uri="{FF2B5EF4-FFF2-40B4-BE49-F238E27FC236}">
                <a16:creationId xmlns:a16="http://schemas.microsoft.com/office/drawing/2014/main" id="{C42E15F8-098B-4FF4-B96F-6A59AFD4C0DF}"/>
              </a:ext>
            </a:extLst>
          </p:cNvPr>
          <p:cNvPicPr>
            <a:picLocks noChangeAspect="1"/>
          </p:cNvPicPr>
          <p:nvPr userDrawn="1"/>
        </p:nvPicPr>
        <p:blipFill>
          <a:blip r:embed="rId3" cstate="screen"/>
          <a:srcRect/>
          <a:stretch>
            <a:fillRect/>
          </a:stretch>
        </p:blipFill>
        <p:spPr>
          <a:xfrm>
            <a:off x="-2540" y="12065"/>
            <a:ext cx="12188825" cy="6840220"/>
          </a:xfrm>
          <a:prstGeom prst="rect">
            <a:avLst/>
          </a:prstGeom>
        </p:spPr>
      </p:pic>
      <p:sp>
        <p:nvSpPr>
          <p:cNvPr id="12" name="Rectangle 12">
            <a:extLst>
              <a:ext uri="{FF2B5EF4-FFF2-40B4-BE49-F238E27FC236}">
                <a16:creationId xmlns:a16="http://schemas.microsoft.com/office/drawing/2014/main" id="{BB66947B-B626-4DFC-BB43-256443F66C67}"/>
              </a:ext>
            </a:extLst>
          </p:cNvPr>
          <p:cNvSpPr/>
          <p:nvPr userDrawn="1"/>
        </p:nvSpPr>
        <p:spPr>
          <a:xfrm>
            <a:off x="6899105" y="0"/>
            <a:ext cx="4678532" cy="6890952"/>
          </a:xfrm>
          <a:prstGeom prst="rect">
            <a:avLst/>
          </a:prstGeom>
          <a:solidFill>
            <a:schemeClr val="bg1">
              <a:alpha val="5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IN"/>
          </a:p>
        </p:txBody>
      </p:sp>
      <p:grpSp>
        <p:nvGrpSpPr>
          <p:cNvPr id="17" name="Group 16">
            <a:extLst>
              <a:ext uri="{FF2B5EF4-FFF2-40B4-BE49-F238E27FC236}">
                <a16:creationId xmlns:a16="http://schemas.microsoft.com/office/drawing/2014/main" id="{C325F1D1-F64D-4388-83BF-FA8A29435E9F}"/>
              </a:ext>
            </a:extLst>
          </p:cNvPr>
          <p:cNvGrpSpPr/>
          <p:nvPr userDrawn="1"/>
        </p:nvGrpSpPr>
        <p:grpSpPr>
          <a:xfrm>
            <a:off x="7436204" y="0"/>
            <a:ext cx="3604334" cy="6874476"/>
            <a:chOff x="7412855" y="0"/>
            <a:chExt cx="3604334" cy="6874476"/>
          </a:xfrm>
        </p:grpSpPr>
        <p:sp>
          <p:nvSpPr>
            <p:cNvPr id="18" name="Rectangle 1">
              <a:extLst>
                <a:ext uri="{FF2B5EF4-FFF2-40B4-BE49-F238E27FC236}">
                  <a16:creationId xmlns:a16="http://schemas.microsoft.com/office/drawing/2014/main" id="{DAE3923D-A78A-4D12-8DE6-7D70972AD14F}"/>
                </a:ext>
              </a:extLst>
            </p:cNvPr>
            <p:cNvSpPr/>
            <p:nvPr/>
          </p:nvSpPr>
          <p:spPr>
            <a:xfrm>
              <a:off x="7412855" y="0"/>
              <a:ext cx="3604334" cy="834501"/>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IN"/>
            </a:p>
          </p:txBody>
        </p:sp>
        <p:sp>
          <p:nvSpPr>
            <p:cNvPr id="19" name="Rectangle 6">
              <a:extLst>
                <a:ext uri="{FF2B5EF4-FFF2-40B4-BE49-F238E27FC236}">
                  <a16:creationId xmlns:a16="http://schemas.microsoft.com/office/drawing/2014/main" id="{E7D14151-4B31-4366-9F02-118889C9BCE1}"/>
                </a:ext>
              </a:extLst>
            </p:cNvPr>
            <p:cNvSpPr/>
            <p:nvPr/>
          </p:nvSpPr>
          <p:spPr>
            <a:xfrm>
              <a:off x="7412855" y="6658252"/>
              <a:ext cx="3604334" cy="216224"/>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IN"/>
            </a:p>
          </p:txBody>
        </p:sp>
      </p:grpSp>
      <p:sp>
        <p:nvSpPr>
          <p:cNvPr id="2" name="Title 1"/>
          <p:cNvSpPr>
            <a:spLocks noGrp="1"/>
          </p:cNvSpPr>
          <p:nvPr>
            <p:ph type="ctrTitle" hasCustomPrompt="1"/>
          </p:nvPr>
        </p:nvSpPr>
        <p:spPr>
          <a:xfrm>
            <a:off x="6893390" y="2899101"/>
            <a:ext cx="4684248" cy="584775"/>
          </a:xfrm>
          <a:prstGeom prst="rect">
            <a:avLst/>
          </a:prstGeom>
          <a:noFill/>
        </p:spPr>
        <p:txBody>
          <a:bodyPr wrap="square" rtlCol="0">
            <a:spAutoFit/>
          </a:bodyPr>
          <a:lstStyle>
            <a:lvl1pPr algn="ctr">
              <a:lnSpc>
                <a:spcPct val="100000"/>
              </a:lnSpc>
              <a:defRPr lang="en-IN" sz="3200" b="1" cap="all" baseline="0">
                <a:solidFill>
                  <a:srgbClr val="22418C"/>
                </a:solidFill>
                <a:latin typeface="Poppins Medium" panose="00000600000000000000" pitchFamily="50" charset="0"/>
                <a:ea typeface="+mn-ea"/>
                <a:cs typeface="Poppins Medium" panose="00000600000000000000" pitchFamily="50" charset="0"/>
              </a:defRPr>
            </a:lvl1pPr>
          </a:lstStyle>
          <a:p>
            <a:pPr marL="0" lvl="0">
              <a:spcBef>
                <a:spcPts val="600"/>
              </a:spcBef>
            </a:pPr>
            <a:r>
              <a:rPr lang="en-US"/>
              <a:t>ADD title here</a:t>
            </a:r>
            <a:endParaRPr lang="en-IN"/>
          </a:p>
        </p:txBody>
      </p:sp>
      <p:sp>
        <p:nvSpPr>
          <p:cNvPr id="3" name="Subtitle 2"/>
          <p:cNvSpPr>
            <a:spLocks noGrp="1"/>
          </p:cNvSpPr>
          <p:nvPr>
            <p:ph type="subTitle" idx="1" hasCustomPrompt="1"/>
          </p:nvPr>
        </p:nvSpPr>
        <p:spPr>
          <a:xfrm>
            <a:off x="6893390" y="3473991"/>
            <a:ext cx="4684248" cy="461665"/>
          </a:xfrm>
          <a:prstGeom prst="rect">
            <a:avLst/>
          </a:prstGeom>
          <a:noFill/>
        </p:spPr>
        <p:txBody>
          <a:bodyPr wrap="square" rtlCol="0">
            <a:spAutoFit/>
          </a:bodyPr>
          <a:lstStyle>
            <a:lvl1pPr marL="0" indent="0" algn="ctr">
              <a:lnSpc>
                <a:spcPct val="100000"/>
              </a:lnSpc>
              <a:buNone/>
              <a:defRPr lang="en-IN" sz="2400">
                <a:solidFill>
                  <a:srgbClr val="22418C"/>
                </a:solidFill>
                <a:latin typeface="Poppins Light" panose="00000400000000000000" pitchFamily="50" charset="0"/>
                <a:cs typeface="Poppins Light" panose="00000400000000000000" pitchFamily="50" charset="0"/>
              </a:defRPr>
            </a:lvl1pPr>
          </a:lstStyle>
          <a:p>
            <a:pPr marL="0" lvl="0">
              <a:spcBef>
                <a:spcPts val="600"/>
              </a:spcBef>
            </a:pPr>
            <a:r>
              <a:rPr lang="en-US"/>
              <a:t>Click to edit subtitle</a:t>
            </a:r>
            <a:endParaRPr lang="en-IN"/>
          </a:p>
        </p:txBody>
      </p:sp>
    </p:spTree>
    <p:extLst>
      <p:ext uri="{BB962C8B-B14F-4D97-AF65-F5344CB8AC3E}">
        <p14:creationId xmlns:p14="http://schemas.microsoft.com/office/powerpoint/2010/main" val="2580465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9" name="Picture 8" descr="19366">
            <a:extLst>
              <a:ext uri="{FF2B5EF4-FFF2-40B4-BE49-F238E27FC236}">
                <a16:creationId xmlns:a16="http://schemas.microsoft.com/office/drawing/2014/main" id="{6B739D5C-0B07-45A7-932F-FE75EB7014C8}"/>
              </a:ext>
            </a:extLst>
          </p:cNvPr>
          <p:cNvPicPr>
            <a:picLocks noChangeAspect="1"/>
          </p:cNvPicPr>
          <p:nvPr userDrawn="1"/>
        </p:nvPicPr>
        <p:blipFill>
          <a:blip r:embed="rId2"/>
          <a:srcRect/>
          <a:stretch>
            <a:fillRect/>
          </a:stretch>
        </p:blipFill>
        <p:spPr>
          <a:xfrm>
            <a:off x="0" y="-4445"/>
            <a:ext cx="12192635" cy="6866890"/>
          </a:xfrm>
          <a:prstGeom prst="rect">
            <a:avLst/>
          </a:prstGeom>
          <a:effectLst>
            <a:outerShdw dist="50800" dir="5400000" algn="ctr" rotWithShape="0">
              <a:srgbClr val="000000">
                <a:alpha val="0"/>
              </a:srgbClr>
            </a:outerShdw>
          </a:effectLst>
        </p:spPr>
      </p:pic>
      <p:pic>
        <p:nvPicPr>
          <p:cNvPr id="10" name="Picture 9" descr="1554">
            <a:extLst>
              <a:ext uri="{FF2B5EF4-FFF2-40B4-BE49-F238E27FC236}">
                <a16:creationId xmlns:a16="http://schemas.microsoft.com/office/drawing/2014/main" id="{AD429288-AB15-4A66-9A75-F53D7E20D22E}"/>
              </a:ext>
            </a:extLst>
          </p:cNvPr>
          <p:cNvPicPr>
            <a:picLocks noChangeAspect="1"/>
          </p:cNvPicPr>
          <p:nvPr userDrawn="1"/>
        </p:nvPicPr>
        <p:blipFill>
          <a:blip r:embed="rId3"/>
          <a:srcRect/>
          <a:stretch>
            <a:fillRect/>
          </a:stretch>
        </p:blipFill>
        <p:spPr>
          <a:xfrm>
            <a:off x="-3492" y="-8255"/>
            <a:ext cx="6231890" cy="6866255"/>
          </a:xfrm>
          <a:prstGeom prst="rect">
            <a:avLst/>
          </a:prstGeom>
        </p:spPr>
      </p:pic>
      <p:sp>
        <p:nvSpPr>
          <p:cNvPr id="12" name="Rectangle 2">
            <a:extLst>
              <a:ext uri="{FF2B5EF4-FFF2-40B4-BE49-F238E27FC236}">
                <a16:creationId xmlns:a16="http://schemas.microsoft.com/office/drawing/2014/main" id="{8AE7F8CC-C5BE-4BFE-B5CD-EC20E175E1CF}"/>
              </a:ext>
            </a:extLst>
          </p:cNvPr>
          <p:cNvSpPr/>
          <p:nvPr userDrawn="1"/>
        </p:nvSpPr>
        <p:spPr>
          <a:xfrm>
            <a:off x="6224905" y="4445"/>
            <a:ext cx="5967095" cy="6858000"/>
          </a:xfrm>
          <a:prstGeom prst="rect">
            <a:avLst/>
          </a:prstGeom>
          <a:solidFill>
            <a:schemeClr val="bg1">
              <a:lumMod val="9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IN">
              <a:solidFill>
                <a:prstClr val="white"/>
              </a:solidFill>
            </a:endParaRPr>
          </a:p>
        </p:txBody>
      </p:sp>
      <p:pic>
        <p:nvPicPr>
          <p:cNvPr id="14" name="Picture 13">
            <a:extLst>
              <a:ext uri="{FF2B5EF4-FFF2-40B4-BE49-F238E27FC236}">
                <a16:creationId xmlns:a16="http://schemas.microsoft.com/office/drawing/2014/main" id="{7CCF4D91-B534-45F1-AAE1-0E80B722A3D5}"/>
              </a:ext>
            </a:extLst>
          </p:cNvPr>
          <p:cNvPicPr>
            <a:picLocks noChangeAspect="1"/>
          </p:cNvPicPr>
          <p:nvPr userDrawn="1"/>
        </p:nvPicPr>
        <p:blipFill>
          <a:blip r:embed="rId4" cstate="screen"/>
          <a:stretch>
            <a:fillRect/>
          </a:stretch>
        </p:blipFill>
        <p:spPr>
          <a:xfrm>
            <a:off x="10306365" y="397640"/>
            <a:ext cx="1347899" cy="450403"/>
          </a:xfrm>
          <a:prstGeom prst="rect">
            <a:avLst/>
          </a:prstGeom>
        </p:spPr>
      </p:pic>
      <p:sp>
        <p:nvSpPr>
          <p:cNvPr id="15" name="Rectangle 7">
            <a:extLst>
              <a:ext uri="{FF2B5EF4-FFF2-40B4-BE49-F238E27FC236}">
                <a16:creationId xmlns:a16="http://schemas.microsoft.com/office/drawing/2014/main" id="{BB70EA7A-7E0D-44BF-B6AE-97750B386481}"/>
              </a:ext>
            </a:extLst>
          </p:cNvPr>
          <p:cNvSpPr/>
          <p:nvPr userDrawn="1"/>
        </p:nvSpPr>
        <p:spPr>
          <a:xfrm>
            <a:off x="5730949" y="2551814"/>
            <a:ext cx="6057159" cy="1626781"/>
          </a:xfrm>
          <a:prstGeom prst="rect">
            <a:avLst/>
          </a:prstGeom>
          <a:solidFill>
            <a:srgbClr val="224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IN">
              <a:solidFill>
                <a:prstClr val="white"/>
              </a:solidFill>
            </a:endParaRPr>
          </a:p>
        </p:txBody>
      </p:sp>
      <p:sp>
        <p:nvSpPr>
          <p:cNvPr id="18" name="Title 1"/>
          <p:cNvSpPr>
            <a:spLocks noGrp="1"/>
          </p:cNvSpPr>
          <p:nvPr>
            <p:ph type="ctrTitle" hasCustomPrompt="1"/>
          </p:nvPr>
        </p:nvSpPr>
        <p:spPr>
          <a:xfrm>
            <a:off x="5731266" y="2810637"/>
            <a:ext cx="6057159" cy="584775"/>
          </a:xfrm>
          <a:prstGeom prst="rect">
            <a:avLst/>
          </a:prstGeom>
          <a:noFill/>
        </p:spPr>
        <p:txBody>
          <a:bodyPr wrap="square" rtlCol="0">
            <a:spAutoFit/>
          </a:bodyPr>
          <a:lstStyle>
            <a:lvl1pPr algn="ctr">
              <a:lnSpc>
                <a:spcPct val="100000"/>
              </a:lnSpc>
              <a:defRPr lang="en-IN" sz="3200" b="1" cap="all" baseline="0">
                <a:solidFill>
                  <a:schemeClr val="bg1"/>
                </a:solidFill>
                <a:latin typeface="Poppins Medium" panose="00000600000000000000" pitchFamily="50" charset="0"/>
                <a:ea typeface="+mn-ea"/>
                <a:cs typeface="Poppins Medium" panose="00000600000000000000" pitchFamily="50" charset="0"/>
              </a:defRPr>
            </a:lvl1pPr>
          </a:lstStyle>
          <a:p>
            <a:pPr marL="0" lvl="0">
              <a:spcBef>
                <a:spcPts val="600"/>
              </a:spcBef>
            </a:pPr>
            <a:r>
              <a:rPr lang="en-US"/>
              <a:t>Click to edit title</a:t>
            </a:r>
            <a:endParaRPr lang="en-IN"/>
          </a:p>
        </p:txBody>
      </p:sp>
      <p:sp>
        <p:nvSpPr>
          <p:cNvPr id="19" name="Subtitle 2"/>
          <p:cNvSpPr>
            <a:spLocks noGrp="1"/>
          </p:cNvSpPr>
          <p:nvPr>
            <p:ph type="subTitle" idx="1"/>
          </p:nvPr>
        </p:nvSpPr>
        <p:spPr>
          <a:xfrm>
            <a:off x="5731266" y="3385527"/>
            <a:ext cx="6057159" cy="461665"/>
          </a:xfrm>
          <a:prstGeom prst="rect">
            <a:avLst/>
          </a:prstGeom>
          <a:noFill/>
        </p:spPr>
        <p:txBody>
          <a:bodyPr wrap="square" rtlCol="0">
            <a:spAutoFit/>
          </a:bodyPr>
          <a:lstStyle>
            <a:lvl1pPr marL="0" indent="0" algn="ctr">
              <a:lnSpc>
                <a:spcPct val="100000"/>
              </a:lnSpc>
              <a:buNone/>
              <a:defRPr lang="en-IN" sz="2400">
                <a:solidFill>
                  <a:schemeClr val="bg1"/>
                </a:solidFill>
                <a:latin typeface="Poppins Light" panose="00000400000000000000" pitchFamily="50" charset="0"/>
                <a:cs typeface="Poppins Light" panose="00000400000000000000" pitchFamily="50" charset="0"/>
              </a:defRPr>
            </a:lvl1pPr>
          </a:lstStyle>
          <a:p>
            <a:pPr marL="0" lvl="0">
              <a:spcBef>
                <a:spcPts val="600"/>
              </a:spcBef>
            </a:pPr>
            <a:r>
              <a:rPr lang="en-US"/>
              <a:t>Click to edit Master subtitle style</a:t>
            </a:r>
            <a:endParaRPr lang="en-IN"/>
          </a:p>
        </p:txBody>
      </p:sp>
    </p:spTree>
    <p:extLst>
      <p:ext uri="{BB962C8B-B14F-4D97-AF65-F5344CB8AC3E}">
        <p14:creationId xmlns:p14="http://schemas.microsoft.com/office/powerpoint/2010/main" val="3653120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11" name="Picture 10" descr="19366">
            <a:extLst>
              <a:ext uri="{FF2B5EF4-FFF2-40B4-BE49-F238E27FC236}">
                <a16:creationId xmlns:a16="http://schemas.microsoft.com/office/drawing/2014/main" id="{87E17CA3-E764-420A-8A8E-A969F16DCC48}"/>
              </a:ext>
            </a:extLst>
          </p:cNvPr>
          <p:cNvPicPr>
            <a:picLocks noChangeAspect="1"/>
          </p:cNvPicPr>
          <p:nvPr userDrawn="1"/>
        </p:nvPicPr>
        <p:blipFill>
          <a:blip r:embed="rId2"/>
          <a:srcRect/>
          <a:stretch>
            <a:fillRect/>
          </a:stretch>
        </p:blipFill>
        <p:spPr>
          <a:xfrm>
            <a:off x="0" y="-4445"/>
            <a:ext cx="12192635" cy="6866890"/>
          </a:xfrm>
          <a:prstGeom prst="rect">
            <a:avLst/>
          </a:prstGeom>
          <a:effectLst>
            <a:outerShdw dist="50800" dir="5400000" algn="ctr" rotWithShape="0">
              <a:srgbClr val="000000">
                <a:alpha val="0"/>
              </a:srgbClr>
            </a:outerShdw>
          </a:effectLst>
        </p:spPr>
      </p:pic>
      <p:sp>
        <p:nvSpPr>
          <p:cNvPr id="2" name="Title 1"/>
          <p:cNvSpPr>
            <a:spLocks noGrp="1"/>
          </p:cNvSpPr>
          <p:nvPr>
            <p:ph type="ctrTitle" hasCustomPrompt="1"/>
          </p:nvPr>
        </p:nvSpPr>
        <p:spPr>
          <a:xfrm>
            <a:off x="623888" y="330453"/>
            <a:ext cx="10244729" cy="584775"/>
          </a:xfrm>
          <a:prstGeom prst="rect">
            <a:avLst/>
          </a:prstGeom>
          <a:noFill/>
        </p:spPr>
        <p:txBody>
          <a:bodyPr wrap="square" rtlCol="0">
            <a:spAutoFit/>
          </a:bodyPr>
          <a:lstStyle>
            <a:lvl1pPr algn="l">
              <a:lnSpc>
                <a:spcPct val="100000"/>
              </a:lnSpc>
              <a:defRPr lang="en-IN" sz="3200" b="1" cap="all" baseline="0">
                <a:solidFill>
                  <a:srgbClr val="22418C"/>
                </a:solidFill>
                <a:latin typeface="Poppins Medium" panose="00000600000000000000" pitchFamily="50" charset="0"/>
                <a:ea typeface="+mn-ea"/>
                <a:cs typeface="Poppins Medium" panose="00000600000000000000" pitchFamily="50" charset="0"/>
              </a:defRPr>
            </a:lvl1pPr>
          </a:lstStyle>
          <a:p>
            <a:pPr marL="0" lvl="0">
              <a:spcBef>
                <a:spcPts val="600"/>
              </a:spcBef>
            </a:pPr>
            <a:r>
              <a:rPr lang="en-US"/>
              <a:t>Click to edit title</a:t>
            </a:r>
            <a:endParaRPr lang="en-IN"/>
          </a:p>
        </p:txBody>
      </p:sp>
      <p:sp>
        <p:nvSpPr>
          <p:cNvPr id="5" name="Text Placeholder 4">
            <a:extLst>
              <a:ext uri="{FF2B5EF4-FFF2-40B4-BE49-F238E27FC236}">
                <a16:creationId xmlns:a16="http://schemas.microsoft.com/office/drawing/2014/main" id="{BD41E403-333B-43B3-BE14-9CBE970953FB}"/>
              </a:ext>
            </a:extLst>
          </p:cNvPr>
          <p:cNvSpPr>
            <a:spLocks noGrp="1"/>
          </p:cNvSpPr>
          <p:nvPr>
            <p:ph type="body" sz="quarter" idx="10"/>
          </p:nvPr>
        </p:nvSpPr>
        <p:spPr>
          <a:xfrm>
            <a:off x="650433" y="1700213"/>
            <a:ext cx="5445567" cy="4517571"/>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2" name="Subtitle 2">
            <a:extLst>
              <a:ext uri="{FF2B5EF4-FFF2-40B4-BE49-F238E27FC236}">
                <a16:creationId xmlns:a16="http://schemas.microsoft.com/office/drawing/2014/main" id="{1B1BE450-F832-4958-91C6-DF47BDC4E2D5}"/>
              </a:ext>
            </a:extLst>
          </p:cNvPr>
          <p:cNvSpPr>
            <a:spLocks noGrp="1"/>
          </p:cNvSpPr>
          <p:nvPr>
            <p:ph type="subTitle" idx="1" hasCustomPrompt="1"/>
          </p:nvPr>
        </p:nvSpPr>
        <p:spPr>
          <a:xfrm>
            <a:off x="623888" y="848043"/>
            <a:ext cx="4548553" cy="461665"/>
          </a:xfrm>
          <a:prstGeom prst="rect">
            <a:avLst/>
          </a:prstGeom>
          <a:noFill/>
        </p:spPr>
        <p:txBody>
          <a:bodyPr wrap="square" rtlCol="0">
            <a:spAutoFit/>
          </a:bodyPr>
          <a:lstStyle>
            <a:lvl1pPr marL="0" indent="0" algn="l">
              <a:lnSpc>
                <a:spcPct val="100000"/>
              </a:lnSpc>
              <a:buNone/>
              <a:defRPr lang="en-IN" sz="2400">
                <a:solidFill>
                  <a:srgbClr val="22418C"/>
                </a:solidFill>
                <a:latin typeface="Poppins Light" panose="00000400000000000000" pitchFamily="50" charset="0"/>
                <a:cs typeface="Poppins Light" panose="00000400000000000000" pitchFamily="50" charset="0"/>
              </a:defRPr>
            </a:lvl1pPr>
          </a:lstStyle>
          <a:p>
            <a:pPr marL="0" lvl="0">
              <a:spcBef>
                <a:spcPts val="600"/>
              </a:spcBef>
            </a:pPr>
            <a:r>
              <a:rPr lang="en-US"/>
              <a:t>Click to edit subtitle</a:t>
            </a:r>
            <a:endParaRPr lang="en-IN"/>
          </a:p>
        </p:txBody>
      </p:sp>
      <p:pic>
        <p:nvPicPr>
          <p:cNvPr id="10" name="Picture 9">
            <a:extLst>
              <a:ext uri="{FF2B5EF4-FFF2-40B4-BE49-F238E27FC236}">
                <a16:creationId xmlns:a16="http://schemas.microsoft.com/office/drawing/2014/main" id="{7CCF4D91-B534-45F1-AAE1-0E80B722A3D5}"/>
              </a:ext>
            </a:extLst>
          </p:cNvPr>
          <p:cNvPicPr>
            <a:picLocks noChangeAspect="1"/>
          </p:cNvPicPr>
          <p:nvPr userDrawn="1"/>
        </p:nvPicPr>
        <p:blipFill>
          <a:blip r:embed="rId3" cstate="screen"/>
          <a:stretch>
            <a:fillRect/>
          </a:stretch>
        </p:blipFill>
        <p:spPr>
          <a:xfrm>
            <a:off x="10306365" y="397640"/>
            <a:ext cx="1347899" cy="450403"/>
          </a:xfrm>
          <a:prstGeom prst="rect">
            <a:avLst/>
          </a:prstGeom>
        </p:spPr>
      </p:pic>
    </p:spTree>
    <p:extLst>
      <p:ext uri="{BB962C8B-B14F-4D97-AF65-F5344CB8AC3E}">
        <p14:creationId xmlns:p14="http://schemas.microsoft.com/office/powerpoint/2010/main" val="1913307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11" name="Picture 10" descr="19366">
            <a:extLst>
              <a:ext uri="{FF2B5EF4-FFF2-40B4-BE49-F238E27FC236}">
                <a16:creationId xmlns:a16="http://schemas.microsoft.com/office/drawing/2014/main" id="{87E17CA3-E764-420A-8A8E-A969F16DCC48}"/>
              </a:ext>
            </a:extLst>
          </p:cNvPr>
          <p:cNvPicPr>
            <a:picLocks noChangeAspect="1"/>
          </p:cNvPicPr>
          <p:nvPr userDrawn="1"/>
        </p:nvPicPr>
        <p:blipFill>
          <a:blip r:embed="rId2"/>
          <a:srcRect/>
          <a:stretch>
            <a:fillRect/>
          </a:stretch>
        </p:blipFill>
        <p:spPr>
          <a:xfrm>
            <a:off x="0" y="-4445"/>
            <a:ext cx="12192635" cy="6866890"/>
          </a:xfrm>
          <a:prstGeom prst="rect">
            <a:avLst/>
          </a:prstGeom>
          <a:effectLst>
            <a:outerShdw dist="50800" dir="5400000" algn="ctr" rotWithShape="0">
              <a:srgbClr val="000000">
                <a:alpha val="0"/>
              </a:srgbClr>
            </a:outerShdw>
          </a:effectLst>
        </p:spPr>
      </p:pic>
      <p:sp>
        <p:nvSpPr>
          <p:cNvPr id="16" name="Rectangle 2">
            <a:extLst>
              <a:ext uri="{FF2B5EF4-FFF2-40B4-BE49-F238E27FC236}">
                <a16:creationId xmlns:a16="http://schemas.microsoft.com/office/drawing/2014/main" id="{1DFCBDA0-BA76-4071-9365-DE18BACB352C}"/>
              </a:ext>
            </a:extLst>
          </p:cNvPr>
          <p:cNvSpPr/>
          <p:nvPr userDrawn="1"/>
        </p:nvSpPr>
        <p:spPr>
          <a:xfrm>
            <a:off x="4175760" y="-12065"/>
            <a:ext cx="8016875" cy="6874510"/>
          </a:xfrm>
          <a:prstGeom prst="rect">
            <a:avLst/>
          </a:prstGeom>
          <a:solidFill>
            <a:schemeClr val="bg1">
              <a:lumMod val="9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IN"/>
          </a:p>
        </p:txBody>
      </p:sp>
      <p:sp>
        <p:nvSpPr>
          <p:cNvPr id="8" name="Rectangle 4">
            <a:extLst>
              <a:ext uri="{FF2B5EF4-FFF2-40B4-BE49-F238E27FC236}">
                <a16:creationId xmlns:a16="http://schemas.microsoft.com/office/drawing/2014/main" id="{A142BAE4-C806-4509-88FA-0996F83AA4A0}"/>
              </a:ext>
            </a:extLst>
          </p:cNvPr>
          <p:cNvSpPr/>
          <p:nvPr userDrawn="1"/>
        </p:nvSpPr>
        <p:spPr>
          <a:xfrm>
            <a:off x="701040" y="-60960"/>
            <a:ext cx="3474720" cy="6913245"/>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IN"/>
          </a:p>
        </p:txBody>
      </p:sp>
      <p:sp>
        <p:nvSpPr>
          <p:cNvPr id="10" name="Rectangle 5">
            <a:extLst>
              <a:ext uri="{FF2B5EF4-FFF2-40B4-BE49-F238E27FC236}">
                <a16:creationId xmlns:a16="http://schemas.microsoft.com/office/drawing/2014/main" id="{474937D7-DFBF-406B-A989-7A86C7D2C4A4}"/>
              </a:ext>
            </a:extLst>
          </p:cNvPr>
          <p:cNvSpPr/>
          <p:nvPr userDrawn="1"/>
        </p:nvSpPr>
        <p:spPr>
          <a:xfrm>
            <a:off x="182880" y="457200"/>
            <a:ext cx="4551680" cy="5872480"/>
          </a:xfrm>
          <a:prstGeom prst="rect">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IN">
                <a:solidFill>
                  <a:schemeClr val="bg1">
                    <a:lumMod val="50000"/>
                  </a:schemeClr>
                </a:solidFill>
              </a:rPr>
              <a:t>ADD IMAGE HERE</a:t>
            </a:r>
          </a:p>
        </p:txBody>
      </p:sp>
      <p:sp>
        <p:nvSpPr>
          <p:cNvPr id="13" name="Title 1">
            <a:extLst>
              <a:ext uri="{FF2B5EF4-FFF2-40B4-BE49-F238E27FC236}">
                <a16:creationId xmlns:a16="http://schemas.microsoft.com/office/drawing/2014/main" id="{D7A02FA0-2401-4D40-8A8B-AA15521B7642}"/>
              </a:ext>
            </a:extLst>
          </p:cNvPr>
          <p:cNvSpPr>
            <a:spLocks noGrp="1"/>
          </p:cNvSpPr>
          <p:nvPr>
            <p:ph type="ctrTitle" hasCustomPrompt="1"/>
          </p:nvPr>
        </p:nvSpPr>
        <p:spPr>
          <a:xfrm>
            <a:off x="5293360" y="1168551"/>
            <a:ext cx="6360904" cy="646331"/>
          </a:xfrm>
          <a:prstGeom prst="rect">
            <a:avLst/>
          </a:prstGeom>
          <a:noFill/>
        </p:spPr>
        <p:txBody>
          <a:bodyPr wrap="square" rtlCol="0">
            <a:spAutoFit/>
          </a:bodyPr>
          <a:lstStyle>
            <a:lvl1pPr algn="l">
              <a:lnSpc>
                <a:spcPct val="100000"/>
              </a:lnSpc>
              <a:defRPr lang="en-IN" sz="3600" b="1" cap="all" baseline="0">
                <a:solidFill>
                  <a:srgbClr val="22418C"/>
                </a:solidFill>
                <a:latin typeface="Poppins Medium" panose="00000600000000000000" pitchFamily="50" charset="0"/>
                <a:ea typeface="+mn-ea"/>
                <a:cs typeface="Poppins Medium" panose="00000600000000000000" pitchFamily="50" charset="0"/>
              </a:defRPr>
            </a:lvl1pPr>
          </a:lstStyle>
          <a:p>
            <a:pPr marL="0" lvl="0">
              <a:spcBef>
                <a:spcPts val="600"/>
              </a:spcBef>
            </a:pPr>
            <a:r>
              <a:rPr lang="en-US"/>
              <a:t>Click to edit title</a:t>
            </a:r>
            <a:endParaRPr lang="en-IN"/>
          </a:p>
        </p:txBody>
      </p:sp>
      <p:sp>
        <p:nvSpPr>
          <p:cNvPr id="14" name="Text Placeholder 4">
            <a:extLst>
              <a:ext uri="{FF2B5EF4-FFF2-40B4-BE49-F238E27FC236}">
                <a16:creationId xmlns:a16="http://schemas.microsoft.com/office/drawing/2014/main" id="{32A68974-CE6D-4896-A6FF-DD561877B5B0}"/>
              </a:ext>
            </a:extLst>
          </p:cNvPr>
          <p:cNvSpPr>
            <a:spLocks noGrp="1"/>
          </p:cNvSpPr>
          <p:nvPr>
            <p:ph type="body" sz="quarter" idx="10"/>
          </p:nvPr>
        </p:nvSpPr>
        <p:spPr>
          <a:xfrm>
            <a:off x="5293360" y="2426874"/>
            <a:ext cx="6360904" cy="4121843"/>
          </a:xfrm>
          <a:prstGeom prst="rect">
            <a:avLst/>
          </a:prstGeo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5" name="Subtitle 2">
            <a:extLst>
              <a:ext uri="{FF2B5EF4-FFF2-40B4-BE49-F238E27FC236}">
                <a16:creationId xmlns:a16="http://schemas.microsoft.com/office/drawing/2014/main" id="{AAFFA9BC-59FA-42D3-ADD0-81BB2B9D93BE}"/>
              </a:ext>
            </a:extLst>
          </p:cNvPr>
          <p:cNvSpPr>
            <a:spLocks noGrp="1"/>
          </p:cNvSpPr>
          <p:nvPr>
            <p:ph type="subTitle" idx="1" hasCustomPrompt="1"/>
          </p:nvPr>
        </p:nvSpPr>
        <p:spPr>
          <a:xfrm>
            <a:off x="5293360" y="1829847"/>
            <a:ext cx="6360904" cy="461665"/>
          </a:xfrm>
          <a:prstGeom prst="rect">
            <a:avLst/>
          </a:prstGeom>
          <a:noFill/>
        </p:spPr>
        <p:txBody>
          <a:bodyPr wrap="square" rtlCol="0">
            <a:spAutoFit/>
          </a:bodyPr>
          <a:lstStyle>
            <a:lvl1pPr marL="0" indent="0" algn="l">
              <a:lnSpc>
                <a:spcPct val="100000"/>
              </a:lnSpc>
              <a:buNone/>
              <a:defRPr lang="en-IN" sz="2400">
                <a:solidFill>
                  <a:srgbClr val="22418C"/>
                </a:solidFill>
                <a:latin typeface="Poppins Light" panose="00000400000000000000" pitchFamily="50" charset="0"/>
                <a:cs typeface="Poppins Light" panose="00000400000000000000" pitchFamily="50" charset="0"/>
              </a:defRPr>
            </a:lvl1pPr>
          </a:lstStyle>
          <a:p>
            <a:pPr marL="0" lvl="0">
              <a:spcBef>
                <a:spcPts val="600"/>
              </a:spcBef>
            </a:pPr>
            <a:r>
              <a:rPr lang="en-US"/>
              <a:t>Click to edit subtitle</a:t>
            </a:r>
            <a:endParaRPr lang="en-IN"/>
          </a:p>
        </p:txBody>
      </p:sp>
      <p:pic>
        <p:nvPicPr>
          <p:cNvPr id="17" name="Picture 16">
            <a:extLst>
              <a:ext uri="{FF2B5EF4-FFF2-40B4-BE49-F238E27FC236}">
                <a16:creationId xmlns:a16="http://schemas.microsoft.com/office/drawing/2014/main" id="{7CCF4D91-B534-45F1-AAE1-0E80B722A3D5}"/>
              </a:ext>
            </a:extLst>
          </p:cNvPr>
          <p:cNvPicPr>
            <a:picLocks noChangeAspect="1"/>
          </p:cNvPicPr>
          <p:nvPr userDrawn="1"/>
        </p:nvPicPr>
        <p:blipFill>
          <a:blip r:embed="rId3" cstate="screen"/>
          <a:stretch>
            <a:fillRect/>
          </a:stretch>
        </p:blipFill>
        <p:spPr>
          <a:xfrm>
            <a:off x="10306365" y="397640"/>
            <a:ext cx="1347899" cy="450403"/>
          </a:xfrm>
          <a:prstGeom prst="rect">
            <a:avLst/>
          </a:prstGeom>
        </p:spPr>
      </p:pic>
      <p:sp>
        <p:nvSpPr>
          <p:cNvPr id="20" name="Picture Placeholder 3"/>
          <p:cNvSpPr>
            <a:spLocks noGrp="1"/>
          </p:cNvSpPr>
          <p:nvPr>
            <p:ph type="pic" sz="quarter" idx="11"/>
          </p:nvPr>
        </p:nvSpPr>
        <p:spPr>
          <a:xfrm>
            <a:off x="701041" y="981636"/>
            <a:ext cx="3474720" cy="4836976"/>
          </a:xfrm>
          <a:prstGeom prst="rect">
            <a:avLst/>
          </a:prstGeom>
        </p:spPr>
        <p:txBody>
          <a:bodyPr/>
          <a:lstStyle>
            <a:lvl1pPr>
              <a:lnSpc>
                <a:spcPct val="100000"/>
              </a:lnSpc>
              <a:spcBef>
                <a:spcPts val="0"/>
              </a:spcBef>
              <a:defRPr/>
            </a:lvl1pPr>
          </a:lstStyle>
          <a:p>
            <a:r>
              <a:rPr lang="en-US"/>
              <a:t>Click icon to add picture</a:t>
            </a:r>
          </a:p>
        </p:txBody>
      </p:sp>
    </p:spTree>
    <p:extLst>
      <p:ext uri="{BB962C8B-B14F-4D97-AF65-F5344CB8AC3E}">
        <p14:creationId xmlns:p14="http://schemas.microsoft.com/office/powerpoint/2010/main" val="2282159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sp>
        <p:nvSpPr>
          <p:cNvPr id="25" name="Picture Placeholder 3"/>
          <p:cNvSpPr>
            <a:spLocks noGrp="1"/>
          </p:cNvSpPr>
          <p:nvPr>
            <p:ph type="pic" sz="quarter" idx="12"/>
          </p:nvPr>
        </p:nvSpPr>
        <p:spPr>
          <a:xfrm>
            <a:off x="466724" y="622841"/>
            <a:ext cx="3242311" cy="3382104"/>
          </a:xfrm>
          <a:prstGeom prst="rect">
            <a:avLst/>
          </a:prstGeom>
          <a:ln>
            <a:noFill/>
          </a:ln>
        </p:spPr>
        <p:txBody>
          <a:bodyPr/>
          <a:lstStyle/>
          <a:p>
            <a:r>
              <a:rPr lang="en-US"/>
              <a:t>Click icon to add picture</a:t>
            </a:r>
          </a:p>
        </p:txBody>
      </p:sp>
      <p:pic>
        <p:nvPicPr>
          <p:cNvPr id="11" name="Picture 10" descr="19366">
            <a:extLst>
              <a:ext uri="{FF2B5EF4-FFF2-40B4-BE49-F238E27FC236}">
                <a16:creationId xmlns:a16="http://schemas.microsoft.com/office/drawing/2014/main" id="{87E17CA3-E764-420A-8A8E-A969F16DCC48}"/>
              </a:ext>
            </a:extLst>
          </p:cNvPr>
          <p:cNvPicPr>
            <a:picLocks noChangeAspect="1"/>
          </p:cNvPicPr>
          <p:nvPr userDrawn="1"/>
        </p:nvPicPr>
        <p:blipFill>
          <a:blip r:embed="rId2"/>
          <a:srcRect/>
          <a:stretch>
            <a:fillRect/>
          </a:stretch>
        </p:blipFill>
        <p:spPr>
          <a:xfrm>
            <a:off x="0" y="-4445"/>
            <a:ext cx="12192635" cy="6866890"/>
          </a:xfrm>
          <a:prstGeom prst="rect">
            <a:avLst/>
          </a:prstGeom>
          <a:effectLst>
            <a:outerShdw dist="50800" dir="5400000" algn="ctr" rotWithShape="0">
              <a:srgbClr val="000000">
                <a:alpha val="0"/>
              </a:srgbClr>
            </a:outerShdw>
          </a:effectLst>
        </p:spPr>
      </p:pic>
      <p:sp>
        <p:nvSpPr>
          <p:cNvPr id="16" name="Rectangle 2">
            <a:extLst>
              <a:ext uri="{FF2B5EF4-FFF2-40B4-BE49-F238E27FC236}">
                <a16:creationId xmlns:a16="http://schemas.microsoft.com/office/drawing/2014/main" id="{1DFCBDA0-BA76-4071-9365-DE18BACB352C}"/>
              </a:ext>
            </a:extLst>
          </p:cNvPr>
          <p:cNvSpPr/>
          <p:nvPr userDrawn="1"/>
        </p:nvSpPr>
        <p:spPr>
          <a:xfrm>
            <a:off x="4124959" y="-24130"/>
            <a:ext cx="8016875" cy="6874510"/>
          </a:xfrm>
          <a:prstGeom prst="rect">
            <a:avLst/>
          </a:prstGeom>
          <a:solidFill>
            <a:schemeClr val="bg1">
              <a:lumMod val="9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15">
            <a:extLst>
              <a:ext uri="{FF2B5EF4-FFF2-40B4-BE49-F238E27FC236}">
                <a16:creationId xmlns:a16="http://schemas.microsoft.com/office/drawing/2014/main" id="{7EC8FAA7-A8F0-4C71-8933-E9442245542E}"/>
              </a:ext>
            </a:extLst>
          </p:cNvPr>
          <p:cNvSpPr/>
          <p:nvPr userDrawn="1"/>
        </p:nvSpPr>
        <p:spPr>
          <a:xfrm>
            <a:off x="11725275" y="-20320"/>
            <a:ext cx="480060" cy="6878955"/>
          </a:xfrm>
          <a:prstGeom prst="rect">
            <a:avLst/>
          </a:prstGeom>
          <a:solidFill>
            <a:srgbClr val="22418C">
              <a:alpha val="67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a:extLst>
              <a:ext uri="{FF2B5EF4-FFF2-40B4-BE49-F238E27FC236}">
                <a16:creationId xmlns:a16="http://schemas.microsoft.com/office/drawing/2014/main" id="{BEF84584-D7A9-4188-B7C4-3F574A5B701F}"/>
              </a:ext>
            </a:extLst>
          </p:cNvPr>
          <p:cNvSpPr/>
          <p:nvPr userDrawn="1"/>
        </p:nvSpPr>
        <p:spPr>
          <a:xfrm>
            <a:off x="0" y="3789680"/>
            <a:ext cx="4124960" cy="2702560"/>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a:extLst>
              <a:ext uri="{FF2B5EF4-FFF2-40B4-BE49-F238E27FC236}">
                <a16:creationId xmlns:a16="http://schemas.microsoft.com/office/drawing/2014/main" id="{E5655C47-3AA3-4CE0-99F5-65FEA9B5ABF6}"/>
              </a:ext>
            </a:extLst>
          </p:cNvPr>
          <p:cNvSpPr/>
          <p:nvPr userDrawn="1"/>
        </p:nvSpPr>
        <p:spPr>
          <a:xfrm>
            <a:off x="0" y="-20320"/>
            <a:ext cx="4124960" cy="3810000"/>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a:extLst>
              <a:ext uri="{FF2B5EF4-FFF2-40B4-BE49-F238E27FC236}">
                <a16:creationId xmlns:a16="http://schemas.microsoft.com/office/drawing/2014/main" id="{CA16540A-546A-4894-854E-3E10443C93F7}"/>
              </a:ext>
            </a:extLst>
          </p:cNvPr>
          <p:cNvSpPr/>
          <p:nvPr userDrawn="1"/>
        </p:nvSpPr>
        <p:spPr>
          <a:xfrm>
            <a:off x="355600" y="493970"/>
            <a:ext cx="3464560" cy="3616960"/>
          </a:xfrm>
          <a:prstGeom prst="rect">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solidFill>
                  <a:schemeClr val="bg1">
                    <a:lumMod val="50000"/>
                  </a:schemeClr>
                </a:solidFill>
              </a:rPr>
              <a:t>ADD IMAGE HERE</a:t>
            </a:r>
          </a:p>
        </p:txBody>
      </p:sp>
      <p:sp>
        <p:nvSpPr>
          <p:cNvPr id="20" name="Rectangle 19">
            <a:extLst>
              <a:ext uri="{FF2B5EF4-FFF2-40B4-BE49-F238E27FC236}">
                <a16:creationId xmlns:a16="http://schemas.microsoft.com/office/drawing/2014/main" id="{83178E77-A0B4-43DD-AB1E-AD8CDFC2E959}"/>
              </a:ext>
            </a:extLst>
          </p:cNvPr>
          <p:cNvSpPr/>
          <p:nvPr userDrawn="1"/>
        </p:nvSpPr>
        <p:spPr>
          <a:xfrm>
            <a:off x="0" y="6492240"/>
            <a:ext cx="4124960" cy="365760"/>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itle 1">
            <a:extLst>
              <a:ext uri="{FF2B5EF4-FFF2-40B4-BE49-F238E27FC236}">
                <a16:creationId xmlns:a16="http://schemas.microsoft.com/office/drawing/2014/main" id="{D7A02FA0-2401-4D40-8A8B-AA15521B7642}"/>
              </a:ext>
            </a:extLst>
          </p:cNvPr>
          <p:cNvSpPr>
            <a:spLocks noGrp="1"/>
          </p:cNvSpPr>
          <p:nvPr>
            <p:ph type="ctrTitle" hasCustomPrompt="1"/>
          </p:nvPr>
        </p:nvSpPr>
        <p:spPr>
          <a:xfrm>
            <a:off x="0" y="4772298"/>
            <a:ext cx="4124960" cy="584775"/>
          </a:xfrm>
          <a:prstGeom prst="rect">
            <a:avLst/>
          </a:prstGeom>
          <a:noFill/>
        </p:spPr>
        <p:txBody>
          <a:bodyPr wrap="square" rtlCol="0">
            <a:spAutoFit/>
          </a:bodyPr>
          <a:lstStyle>
            <a:lvl1pPr algn="ctr">
              <a:lnSpc>
                <a:spcPct val="100000"/>
              </a:lnSpc>
              <a:defRPr lang="en-IN" sz="3200" b="1" cap="all" baseline="0">
                <a:solidFill>
                  <a:srgbClr val="22418C"/>
                </a:solidFill>
                <a:latin typeface="Poppins Medium" panose="00000600000000000000" pitchFamily="50" charset="0"/>
                <a:ea typeface="+mn-ea"/>
                <a:cs typeface="Poppins Medium" panose="00000600000000000000" pitchFamily="50" charset="0"/>
              </a:defRPr>
            </a:lvl1pPr>
          </a:lstStyle>
          <a:p>
            <a:pPr marL="0" lvl="0">
              <a:spcBef>
                <a:spcPts val="600"/>
              </a:spcBef>
            </a:pPr>
            <a:r>
              <a:rPr lang="en-US"/>
              <a:t>ADD title here</a:t>
            </a:r>
            <a:endParaRPr lang="en-IN"/>
          </a:p>
        </p:txBody>
      </p:sp>
      <p:sp>
        <p:nvSpPr>
          <p:cNvPr id="15" name="Subtitle 2">
            <a:extLst>
              <a:ext uri="{FF2B5EF4-FFF2-40B4-BE49-F238E27FC236}">
                <a16:creationId xmlns:a16="http://schemas.microsoft.com/office/drawing/2014/main" id="{AAFFA9BC-59FA-42D3-ADD0-81BB2B9D93BE}"/>
              </a:ext>
            </a:extLst>
          </p:cNvPr>
          <p:cNvSpPr>
            <a:spLocks noGrp="1"/>
          </p:cNvSpPr>
          <p:nvPr>
            <p:ph type="subTitle" idx="1" hasCustomPrompt="1"/>
          </p:nvPr>
        </p:nvSpPr>
        <p:spPr>
          <a:xfrm>
            <a:off x="0" y="5396907"/>
            <a:ext cx="4124959" cy="461665"/>
          </a:xfrm>
          <a:prstGeom prst="rect">
            <a:avLst/>
          </a:prstGeom>
          <a:noFill/>
        </p:spPr>
        <p:txBody>
          <a:bodyPr wrap="square" rtlCol="0">
            <a:spAutoFit/>
          </a:bodyPr>
          <a:lstStyle>
            <a:lvl1pPr marL="0" indent="0" algn="ctr">
              <a:lnSpc>
                <a:spcPct val="100000"/>
              </a:lnSpc>
              <a:buNone/>
              <a:defRPr lang="en-IN" sz="2400">
                <a:solidFill>
                  <a:srgbClr val="22418C"/>
                </a:solidFill>
                <a:latin typeface="Poppins Light" panose="00000400000000000000" pitchFamily="50" charset="0"/>
                <a:cs typeface="Poppins Light" panose="00000400000000000000" pitchFamily="50" charset="0"/>
              </a:defRPr>
            </a:lvl1pPr>
          </a:lstStyle>
          <a:p>
            <a:pPr marL="0" lvl="0">
              <a:spcBef>
                <a:spcPts val="600"/>
              </a:spcBef>
            </a:pPr>
            <a:r>
              <a:rPr lang="en-US"/>
              <a:t>Click to edit subtitle</a:t>
            </a:r>
            <a:endParaRPr lang="en-IN"/>
          </a:p>
        </p:txBody>
      </p:sp>
      <p:sp>
        <p:nvSpPr>
          <p:cNvPr id="14" name="Text Placeholder 4">
            <a:extLst>
              <a:ext uri="{FF2B5EF4-FFF2-40B4-BE49-F238E27FC236}">
                <a16:creationId xmlns:a16="http://schemas.microsoft.com/office/drawing/2014/main" id="{32A68974-CE6D-4896-A6FF-DD561877B5B0}"/>
              </a:ext>
            </a:extLst>
          </p:cNvPr>
          <p:cNvSpPr>
            <a:spLocks noGrp="1"/>
          </p:cNvSpPr>
          <p:nvPr>
            <p:ph type="body" sz="quarter" idx="10"/>
          </p:nvPr>
        </p:nvSpPr>
        <p:spPr>
          <a:xfrm>
            <a:off x="4881282" y="1121230"/>
            <a:ext cx="6726722" cy="4983736"/>
          </a:xfrm>
          <a:prstGeom prst="rect">
            <a:avLst/>
          </a:prstGeo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pic>
        <p:nvPicPr>
          <p:cNvPr id="23" name="Picture 22">
            <a:extLst>
              <a:ext uri="{FF2B5EF4-FFF2-40B4-BE49-F238E27FC236}">
                <a16:creationId xmlns:a16="http://schemas.microsoft.com/office/drawing/2014/main" id="{7CCF4D91-B534-45F1-AAE1-0E80B722A3D5}"/>
              </a:ext>
            </a:extLst>
          </p:cNvPr>
          <p:cNvPicPr>
            <a:picLocks noChangeAspect="1"/>
          </p:cNvPicPr>
          <p:nvPr userDrawn="1"/>
        </p:nvPicPr>
        <p:blipFill>
          <a:blip r:embed="rId3" cstate="screen"/>
          <a:stretch>
            <a:fillRect/>
          </a:stretch>
        </p:blipFill>
        <p:spPr>
          <a:xfrm>
            <a:off x="10306365" y="397640"/>
            <a:ext cx="1347899" cy="450403"/>
          </a:xfrm>
          <a:prstGeom prst="rect">
            <a:avLst/>
          </a:prstGeom>
        </p:spPr>
      </p:pic>
    </p:spTree>
    <p:extLst>
      <p:ext uri="{BB962C8B-B14F-4D97-AF65-F5344CB8AC3E}">
        <p14:creationId xmlns:p14="http://schemas.microsoft.com/office/powerpoint/2010/main" val="839255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647700" y="1711325"/>
            <a:ext cx="87249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8" name="Title Placeholder 1"/>
          <p:cNvSpPr txBox="1">
            <a:spLocks/>
          </p:cNvSpPr>
          <p:nvPr userDrawn="1"/>
        </p:nvSpPr>
        <p:spPr>
          <a:xfrm>
            <a:off x="630238" y="324046"/>
            <a:ext cx="8742362" cy="466725"/>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3200" kern="1200">
                <a:solidFill>
                  <a:schemeClr val="tx1"/>
                </a:solidFill>
                <a:latin typeface="Poppins Medium" panose="00000600000000000000" pitchFamily="50" charset="0"/>
                <a:ea typeface="+mj-ea"/>
                <a:cs typeface="Poppins Medium" panose="00000600000000000000" pitchFamily="50" charset="0"/>
              </a:defRPr>
            </a:lvl1pPr>
          </a:lstStyle>
          <a:p>
            <a:pPr>
              <a:lnSpc>
                <a:spcPct val="120000"/>
              </a:lnSpc>
            </a:pPr>
            <a:r>
              <a:rPr lang="en-US"/>
              <a:t>CLICK TO EDIT MASTER TITLE STYLE</a:t>
            </a:r>
            <a:endParaRPr lang="en-IN"/>
          </a:p>
        </p:txBody>
      </p:sp>
    </p:spTree>
  </p:cSld>
  <p:clrMap bg1="lt1" tx1="dk1" bg2="lt2" tx2="dk2" accent1="accent1" accent2="accent2" accent3="accent3" accent4="accent4" accent5="accent5" accent6="accent6" hlink="hlink" folHlink="folHlink"/>
  <p:sldLayoutIdLst>
    <p:sldLayoutId id="2147483649" r:id="rId1"/>
    <p:sldLayoutId id="2147483670" r:id="rId2"/>
    <p:sldLayoutId id="2147483671" r:id="rId3"/>
    <p:sldLayoutId id="2147483672" r:id="rId4"/>
    <p:sldLayoutId id="2147483673" r:id="rId5"/>
    <p:sldLayoutId id="2147483674" r:id="rId6"/>
    <p:sldLayoutId id="2147483676" r:id="rId7"/>
    <p:sldLayoutId id="2147483677" r:id="rId8"/>
    <p:sldLayoutId id="2147483678" r:id="rId9"/>
    <p:sldLayoutId id="2147483675" r:id="rId10"/>
    <p:sldLayoutId id="2147483679" r:id="rId11"/>
    <p:sldLayoutId id="2147483680" r:id="rId12"/>
    <p:sldLayoutId id="2147483694" r:id="rId13"/>
    <p:sldLayoutId id="2147483695" r:id="rId14"/>
    <p:sldLayoutId id="2147483683" r:id="rId15"/>
    <p:sldLayoutId id="2147483696" r:id="rId16"/>
    <p:sldLayoutId id="2147483685" r:id="rId17"/>
    <p:sldLayoutId id="2147483687" r:id="rId18"/>
    <p:sldLayoutId id="2147483688" r:id="rId19"/>
    <p:sldLayoutId id="2147483689" r:id="rId20"/>
    <p:sldLayoutId id="2147483697" r:id="rId21"/>
    <p:sldLayoutId id="2147483699" r:id="rId22"/>
    <p:sldLayoutId id="2147483700" r:id="rId23"/>
    <p:sldLayoutId id="2147483698" r:id="rId24"/>
    <p:sldLayoutId id="2147483701" r:id="rId25"/>
    <p:sldLayoutId id="2147483702" r:id="rId26"/>
    <p:sldLayoutId id="2147483703" r:id="rId27"/>
    <p:sldLayoutId id="2147483704" r:id="rId28"/>
    <p:sldLayoutId id="2147483705" r:id="rId29"/>
    <p:sldLayoutId id="2147483693" r:id="rId30"/>
    <p:sldLayoutId id="2147483655"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Poppins Light" panose="00000400000000000000" pitchFamily="50" charset="0"/>
          <a:ea typeface="+mn-ea"/>
          <a:cs typeface="Poppins Light" panose="00000400000000000000" pitchFamily="50" charset="0"/>
        </a:defRPr>
      </a:lvl1pPr>
      <a:lvl2pPr marL="6858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Poppins Light" panose="00000400000000000000" pitchFamily="50" charset="0"/>
          <a:ea typeface="+mn-ea"/>
          <a:cs typeface="Poppins Light" panose="00000400000000000000" pitchFamily="50" charset="0"/>
        </a:defRPr>
      </a:lvl2pPr>
      <a:lvl3pPr marL="1143000" indent="-2286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Poppins Light" panose="00000400000000000000" pitchFamily="50" charset="0"/>
          <a:ea typeface="+mn-ea"/>
          <a:cs typeface="Poppins Light" panose="00000400000000000000" pitchFamily="50"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Poppins Light" panose="00000400000000000000" pitchFamily="50" charset="0"/>
          <a:ea typeface="+mn-ea"/>
          <a:cs typeface="Poppins Light" panose="00000400000000000000" pitchFamily="50"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Poppins Light" panose="00000400000000000000" pitchFamily="50" charset="0"/>
          <a:ea typeface="+mn-ea"/>
          <a:cs typeface="Poppins Light" panose="00000400000000000000"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userDrawn="1">
          <p15:clr>
            <a:srgbClr val="F26B43"/>
          </p15:clr>
        </p15:guide>
        <p15:guide id="2" pos="393" userDrawn="1">
          <p15:clr>
            <a:srgbClr val="F26B43"/>
          </p15:clr>
        </p15:guide>
        <p15:guide id="3" orient="horz" pos="210" userDrawn="1">
          <p15:clr>
            <a:srgbClr val="F26B43"/>
          </p15:clr>
        </p15:guide>
        <p15:guide id="4" orient="horz" pos="1071" userDrawn="1">
          <p15:clr>
            <a:srgbClr val="F26B43"/>
          </p15:clr>
        </p15:guide>
        <p15:guide id="5" orient="horz" pos="3838" userDrawn="1">
          <p15:clr>
            <a:srgbClr val="F26B43"/>
          </p15:clr>
        </p15:guide>
        <p15:guide id="6" pos="5927" userDrawn="1">
          <p15:clr>
            <a:srgbClr val="F26B43"/>
          </p15:clr>
        </p15:guide>
        <p15:guide id="7" orient="horz" pos="800" userDrawn="1">
          <p15:clr>
            <a:srgbClr val="F26B43"/>
          </p15:clr>
        </p15:guide>
        <p15:guide id="8" pos="6494" userDrawn="1">
          <p15:clr>
            <a:srgbClr val="F26B43"/>
          </p15:clr>
        </p15:guide>
        <p15:guide id="9" pos="742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jpeg"/><Relationship Id="rId12"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26.png"/><Relationship Id="rId11" Type="http://schemas.openxmlformats.org/officeDocument/2006/relationships/image" Target="../media/image31.jpe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jpeg"/><Relationship Id="rId9" Type="http://schemas.openxmlformats.org/officeDocument/2006/relationships/image" Target="../media/image29.jpeg"/></Relationships>
</file>

<file path=ppt/slides/_rels/slide3.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8.png"/><Relationship Id="rId18" Type="http://schemas.openxmlformats.org/officeDocument/2006/relationships/image" Target="../media/image25.png"/><Relationship Id="rId26" Type="http://schemas.openxmlformats.org/officeDocument/2006/relationships/image" Target="../media/image49.jpeg"/><Relationship Id="rId3" Type="http://schemas.openxmlformats.org/officeDocument/2006/relationships/image" Target="../media/image33.png"/><Relationship Id="rId21" Type="http://schemas.openxmlformats.org/officeDocument/2006/relationships/image" Target="../media/image26.png"/><Relationship Id="rId7" Type="http://schemas.openxmlformats.org/officeDocument/2006/relationships/image" Target="../media/image24.jpeg"/><Relationship Id="rId12" Type="http://schemas.openxmlformats.org/officeDocument/2006/relationships/image" Target="../media/image37.png"/><Relationship Id="rId17" Type="http://schemas.openxmlformats.org/officeDocument/2006/relationships/image" Target="../media/image42.png"/><Relationship Id="rId25" Type="http://schemas.openxmlformats.org/officeDocument/2006/relationships/image" Target="../media/image48.png"/><Relationship Id="rId2" Type="http://schemas.openxmlformats.org/officeDocument/2006/relationships/notesSlide" Target="../notesSlides/notesSlide2.xml"/><Relationship Id="rId16" Type="http://schemas.openxmlformats.org/officeDocument/2006/relationships/image" Target="../media/image41.png"/><Relationship Id="rId20" Type="http://schemas.openxmlformats.org/officeDocument/2006/relationships/image" Target="../media/image44.png"/><Relationship Id="rId1" Type="http://schemas.openxmlformats.org/officeDocument/2006/relationships/slideLayout" Target="../slideLayouts/slideLayout29.xml"/><Relationship Id="rId6" Type="http://schemas.openxmlformats.org/officeDocument/2006/relationships/image" Target="../media/image23.png"/><Relationship Id="rId11" Type="http://schemas.openxmlformats.org/officeDocument/2006/relationships/image" Target="../media/image36.png"/><Relationship Id="rId24" Type="http://schemas.openxmlformats.org/officeDocument/2006/relationships/image" Target="../media/image47.png"/><Relationship Id="rId5" Type="http://schemas.openxmlformats.org/officeDocument/2006/relationships/chart" Target="../charts/chart1.xml"/><Relationship Id="rId15" Type="http://schemas.openxmlformats.org/officeDocument/2006/relationships/image" Target="../media/image40.png"/><Relationship Id="rId23" Type="http://schemas.openxmlformats.org/officeDocument/2006/relationships/image" Target="../media/image46.png"/><Relationship Id="rId28" Type="http://schemas.openxmlformats.org/officeDocument/2006/relationships/image" Target="../media/image51.png"/><Relationship Id="rId10" Type="http://schemas.openxmlformats.org/officeDocument/2006/relationships/image" Target="../media/image35.jpeg"/><Relationship Id="rId19" Type="http://schemas.openxmlformats.org/officeDocument/2006/relationships/image" Target="../media/image43.png"/><Relationship Id="rId4" Type="http://schemas.openxmlformats.org/officeDocument/2006/relationships/image" Target="../media/image34.png"/><Relationship Id="rId9" Type="http://schemas.openxmlformats.org/officeDocument/2006/relationships/image" Target="../media/image29.jpeg"/><Relationship Id="rId14" Type="http://schemas.openxmlformats.org/officeDocument/2006/relationships/image" Target="../media/image39.png"/><Relationship Id="rId22" Type="http://schemas.openxmlformats.org/officeDocument/2006/relationships/image" Target="../media/image45.png"/><Relationship Id="rId27" Type="http://schemas.openxmlformats.org/officeDocument/2006/relationships/image" Target="../media/image50.png"/></Relationships>
</file>

<file path=ppt/slides/_rels/slide4.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hyperlink" Target="https://www.tent.org/partner/aptar/" TargetMode="External"/><Relationship Id="rId3" Type="http://schemas.openxmlformats.org/officeDocument/2006/relationships/image" Target="../media/image52.png"/><Relationship Id="rId7" Type="http://schemas.openxmlformats.org/officeDocument/2006/relationships/image" Target="../media/image56.svg"/><Relationship Id="rId12" Type="http://schemas.openxmlformats.org/officeDocument/2006/relationships/image" Target="../media/image6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5.png"/><Relationship Id="rId11" Type="http://schemas.openxmlformats.org/officeDocument/2006/relationships/image" Target="../media/image60.jpeg"/><Relationship Id="rId5" Type="http://schemas.openxmlformats.org/officeDocument/2006/relationships/image" Target="../media/image54.png"/><Relationship Id="rId15" Type="http://schemas.openxmlformats.org/officeDocument/2006/relationships/chart" Target="../charts/chart2.xml"/><Relationship Id="rId10" Type="http://schemas.openxmlformats.org/officeDocument/2006/relationships/image" Target="../media/image59.png"/><Relationship Id="rId4" Type="http://schemas.openxmlformats.org/officeDocument/2006/relationships/image" Target="../media/image53.svg"/><Relationship Id="rId9" Type="http://schemas.openxmlformats.org/officeDocument/2006/relationships/image" Target="../media/image58.svg"/><Relationship Id="rId14" Type="http://schemas.openxmlformats.org/officeDocument/2006/relationships/image" Target="../media/image62.png"/></Relationships>
</file>

<file path=ppt/slides/_rels/slide5.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hyperlink" Target="http://rethinkfabry.gr/" TargetMode="External"/><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0.pn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66.png"/><Relationship Id="rId11" Type="http://schemas.openxmlformats.org/officeDocument/2006/relationships/image" Target="../media/image69.png"/><Relationship Id="rId5" Type="http://schemas.openxmlformats.org/officeDocument/2006/relationships/image" Target="../media/image65.png"/><Relationship Id="rId15" Type="http://schemas.openxmlformats.org/officeDocument/2006/relationships/image" Target="../media/image26.png"/><Relationship Id="rId10" Type="http://schemas.microsoft.com/office/2007/relationships/hdphoto" Target="../media/hdphoto1.wdp"/><Relationship Id="rId4" Type="http://schemas.openxmlformats.org/officeDocument/2006/relationships/image" Target="../media/image64.png"/><Relationship Id="rId9" Type="http://schemas.openxmlformats.org/officeDocument/2006/relationships/image" Target="../media/image68.png"/><Relationship Id="rId14" Type="http://schemas.openxmlformats.org/officeDocument/2006/relationships/image" Target="../media/image71.png"/></Relationships>
</file>

<file path=ppt/slides/_rels/slide6.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hyperlink" Target="https://wallpapercave.com/tata-motors-logo-wallpapers" TargetMode="External"/><Relationship Id="rId18" Type="http://schemas.openxmlformats.org/officeDocument/2006/relationships/image" Target="../media/image81.jpeg"/><Relationship Id="rId3" Type="http://schemas.openxmlformats.org/officeDocument/2006/relationships/image" Target="../media/image23.png"/><Relationship Id="rId21" Type="http://schemas.openxmlformats.org/officeDocument/2006/relationships/image" Target="../media/image82.png"/><Relationship Id="rId7" Type="http://schemas.openxmlformats.org/officeDocument/2006/relationships/image" Target="../media/image73.svg"/><Relationship Id="rId12" Type="http://schemas.openxmlformats.org/officeDocument/2006/relationships/image" Target="../media/image76.png"/><Relationship Id="rId17" Type="http://schemas.openxmlformats.org/officeDocument/2006/relationships/image" Target="../media/image80.jpeg"/><Relationship Id="rId2" Type="http://schemas.openxmlformats.org/officeDocument/2006/relationships/notesSlide" Target="../notesSlides/notesSlide5.xml"/><Relationship Id="rId16" Type="http://schemas.openxmlformats.org/officeDocument/2006/relationships/image" Target="../media/image79.png"/><Relationship Id="rId20" Type="http://schemas.openxmlformats.org/officeDocument/2006/relationships/image" Target="../media/image26.png"/><Relationship Id="rId1" Type="http://schemas.openxmlformats.org/officeDocument/2006/relationships/slideLayout" Target="../slideLayouts/slideLayout29.xml"/><Relationship Id="rId6" Type="http://schemas.openxmlformats.org/officeDocument/2006/relationships/image" Target="../media/image72.png"/><Relationship Id="rId11" Type="http://schemas.openxmlformats.org/officeDocument/2006/relationships/image" Target="../media/image75.svg"/><Relationship Id="rId5" Type="http://schemas.openxmlformats.org/officeDocument/2006/relationships/image" Target="../media/image67.png"/><Relationship Id="rId15" Type="http://schemas.openxmlformats.org/officeDocument/2006/relationships/image" Target="../media/image78.png"/><Relationship Id="rId10" Type="http://schemas.openxmlformats.org/officeDocument/2006/relationships/image" Target="../media/image74.png"/><Relationship Id="rId19" Type="http://schemas.openxmlformats.org/officeDocument/2006/relationships/hyperlink" Target="https://www.cphi-online.com/dfe-pharma-comp245460.html" TargetMode="External"/><Relationship Id="rId4" Type="http://schemas.openxmlformats.org/officeDocument/2006/relationships/image" Target="../media/image66.png"/><Relationship Id="rId9" Type="http://schemas.openxmlformats.org/officeDocument/2006/relationships/image" Target="../media/image58.svg"/><Relationship Id="rId14" Type="http://schemas.openxmlformats.org/officeDocument/2006/relationships/image" Target="../media/image7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3" Type="http://schemas.openxmlformats.org/officeDocument/2006/relationships/hyperlink" Target="https://www.atsjournals.org/doi/epdf/10.1164/ajrccm-conference.2023.207.1_MeetingAbstracts.A6315?role=tab" TargetMode="External"/><Relationship Id="rId18" Type="http://schemas.openxmlformats.org/officeDocument/2006/relationships/hyperlink" Target="https://ww2.arb.ca.gov/sites/default/files/2023-08/SB%201206%20RFI%20-%20Final-ADA.pdf" TargetMode="External"/><Relationship Id="rId26" Type="http://schemas.openxmlformats.org/officeDocument/2006/relationships/hyperlink" Target="https://www.moneycontrol.com/news/business/mergers-acquisitions/dr-reddys-acquires-26-of-o2-renewable-energy-for-rs-42-78-lakh-11721681.html" TargetMode="External"/><Relationship Id="rId39" Type="http://schemas.openxmlformats.org/officeDocument/2006/relationships/hyperlink" Target="https://pubmed.ncbi.nlm.nih.gov/37767756/#:~:text=In%20addition%2C%20the%20device%20components,marketing%20of%20these%20new%20products." TargetMode="External"/><Relationship Id="rId21" Type="http://schemas.openxmlformats.org/officeDocument/2006/relationships/hyperlink" Target="https://www.astrazeneca.com/media-centre/articles/accelerating-transition-electric-vehicles.html" TargetMode="External"/><Relationship Id="rId34" Type="http://schemas.openxmlformats.org/officeDocument/2006/relationships/hyperlink" Target="https://www.tatamotors.com/corporate-responsibility/planet-resilience/" TargetMode="External"/><Relationship Id="rId7" Type="http://schemas.openxmlformats.org/officeDocument/2006/relationships/hyperlink" Target="https://www.kindevadd.com/news/kindeva-and-orbia-announce-collaboration/" TargetMode="External"/><Relationship Id="rId2" Type="http://schemas.openxmlformats.org/officeDocument/2006/relationships/hyperlink" Target="https://presspart.com/ht-presspart-unveil-low-gwp-propellant-filling-facility/" TargetMode="External"/><Relationship Id="rId16" Type="http://schemas.openxmlformats.org/officeDocument/2006/relationships/hyperlink" Target="https://ondrugdelivery.com/wp-content/uploads/2024/05/159_2024_AprMay_Sustainability_Koura.pdf" TargetMode="External"/><Relationship Id="rId20" Type="http://schemas.openxmlformats.org/officeDocument/2006/relationships/hyperlink" Target="https://patents.google.com/patent/WO2024157282A1/en" TargetMode="External"/><Relationship Id="rId29" Type="http://schemas.openxmlformats.org/officeDocument/2006/relationships/hyperlink" Target="https://ecovadis.com/" TargetMode="External"/><Relationship Id="rId41" Type="http://schemas.openxmlformats.org/officeDocument/2006/relationships/image" Target="../media/image83.jpeg"/><Relationship Id="rId1" Type="http://schemas.openxmlformats.org/officeDocument/2006/relationships/slideLayout" Target="../slideLayouts/slideLayout12.xml"/><Relationship Id="rId6" Type="http://schemas.openxmlformats.org/officeDocument/2006/relationships/hyperlink" Target="https://www.oindpnews.com/2024/04/chiesi-initiates-phase-3-trial-of-hfa-152a-version-of-its-trimbow-mdi/" TargetMode="External"/><Relationship Id="rId11" Type="http://schemas.openxmlformats.org/officeDocument/2006/relationships/hyperlink" Target="https://www.crisilesg.com/en/home/esg-ratings.html" TargetMode="External"/><Relationship Id="rId24" Type="http://schemas.openxmlformats.org/officeDocument/2006/relationships/hyperlink" Target="https://sunpharma.com/wp-content/uploads/2024/07/SPIL-Annual-Report-2023-24.pdf" TargetMode="External"/><Relationship Id="rId32" Type="http://schemas.openxmlformats.org/officeDocument/2006/relationships/hyperlink" Target="https://s28.q4cdn.com/781576035/files/doc_financials/2023/ar/2023-10k.pdf" TargetMode="External"/><Relationship Id="rId37" Type="http://schemas.openxmlformats.org/officeDocument/2006/relationships/hyperlink" Target="https://prod-edam.honeywell.com/content/dam/honeywell-edam/pmt/oneam/en-us/medical-propellant/documents/pmt-am-110051-adm-ifg-solstice-air-digital-a4-en.pdf?download=false" TargetMode="External"/><Relationship Id="rId40" Type="http://schemas.openxmlformats.org/officeDocument/2006/relationships/hyperlink" Target="https://info.undp.org/docs/pdc/Documents/IND/00058279_Project%20Document%20-%2072344.pdf" TargetMode="External"/><Relationship Id="rId5" Type="http://schemas.openxmlformats.org/officeDocument/2006/relationships/hyperlink" Target="https://www.oindpnews.com/2022/03/koura-opens-hfa-152a-production-facility/" TargetMode="External"/><Relationship Id="rId15" Type="http://schemas.openxmlformats.org/officeDocument/2006/relationships/hyperlink" Target="https://ess.honeywell.com/us/en/about-ess/newsroom/featured-stories/the-game-changing-aerosol-propellant-for-respiratory-care" TargetMode="External"/><Relationship Id="rId23" Type="http://schemas.openxmlformats.org/officeDocument/2006/relationships/hyperlink" Target="https://www.cipla.com/sites/default/files/Annual-Report-FY-2022-23.pdf" TargetMode="External"/><Relationship Id="rId28" Type="http://schemas.openxmlformats.org/officeDocument/2006/relationships/hyperlink" Target="https://www.lupin.com/esg-report/esg.php" TargetMode="External"/><Relationship Id="rId36" Type="http://schemas.openxmlformats.org/officeDocument/2006/relationships/hyperlink" Target="https://grinowater.com/" TargetMode="External"/><Relationship Id="rId10" Type="http://schemas.openxmlformats.org/officeDocument/2006/relationships/hyperlink" Target="https://patents.google.com/patent/US9255046B2/en" TargetMode="External"/><Relationship Id="rId19" Type="http://schemas.openxmlformats.org/officeDocument/2006/relationships/hyperlink" Target="https://www.gsk.com/media/11007/annual-report-2023.pdf" TargetMode="External"/><Relationship Id="rId31" Type="http://schemas.openxmlformats.org/officeDocument/2006/relationships/hyperlink" Target="https://www.gsk.com/media/11009/esg-performance-report-2023.pdf" TargetMode="External"/><Relationship Id="rId4" Type="http://schemas.openxmlformats.org/officeDocument/2006/relationships/hyperlink" Target="https://bespak.com/news/bespak-and-medicines-evaluation-unit-collaborate-to-accelerate-clinical-trials-on-climate-friendly-inhalers" TargetMode="External"/><Relationship Id="rId9" Type="http://schemas.openxmlformats.org/officeDocument/2006/relationships/hyperlink" Target="https://www.astrazenecaclinicaltrials.com/study/D5985C00003/" TargetMode="External"/><Relationship Id="rId14" Type="http://schemas.openxmlformats.org/officeDocument/2006/relationships/hyperlink" Target="https://ddl-conference.com/wp-content/uploads/2022/10/01.Pritchard.docx" TargetMode="External"/><Relationship Id="rId22" Type="http://schemas.openxmlformats.org/officeDocument/2006/relationships/hyperlink" Target="https://trellis.net/article/how-global-pharma-gsk-rewriting-supplier-rules-protect-biodiversity/" TargetMode="External"/><Relationship Id="rId27" Type="http://schemas.openxmlformats.org/officeDocument/2006/relationships/hyperlink" Target="https://www.drreddys.com/cms/cms/sites/default/files/2023-07/Dr.%20Reddy%E2%80%99s%20Integrated%20Annual%20Report%202022-23_0.pdf" TargetMode="External"/><Relationship Id="rId30" Type="http://schemas.openxmlformats.org/officeDocument/2006/relationships/hyperlink" Target="https://www.astrazeneca.com/content/dam/az/Sustainability/2024/pdf/Sustainability-Report-2023.pdf" TargetMode="External"/><Relationship Id="rId35" Type="http://schemas.openxmlformats.org/officeDocument/2006/relationships/hyperlink" Target="https://www.merck.com/news/ibm-kpmg-merck-and-walmart-to-collaborate-as-part-of-fdas-program-to-evaluate-the-use-of-blockchain-to-protect-pharmaceutical-product-integrity/" TargetMode="External"/><Relationship Id="rId8" Type="http://schemas.openxmlformats.org/officeDocument/2006/relationships/hyperlink" Target="https://ozone.unep.org/system/files/documents/Astra%20Zeneca.pdf" TargetMode="External"/><Relationship Id="rId3" Type="http://schemas.openxmlformats.org/officeDocument/2006/relationships/hyperlink" Target="https://www.oz-uk-labs.com/news/2023/12/6/recipharm-announces-collaboration-with-oz-uk-to-accelerate-the-development-of-low-global-warming-potential-pmdis-utilising-hfa-152a-propellant" TargetMode="External"/><Relationship Id="rId12" Type="http://schemas.openxmlformats.org/officeDocument/2006/relationships/hyperlink" Target="https://bespak.com/news/bespak-reaches-key-milestone-in-the-expansion-of-its-manufacturing-capacity-with-further-expansion-plans-underway-to-meet-global-customer-demand-for-climate-friendly-inhalers" TargetMode="External"/><Relationship Id="rId17" Type="http://schemas.openxmlformats.org/officeDocument/2006/relationships/hyperlink" Target="https://www.tandfonline.com/doi/full/10.1080/17425247.2023.2264184" TargetMode="External"/><Relationship Id="rId25" Type="http://schemas.openxmlformats.org/officeDocument/2006/relationships/hyperlink" Target="https://perspectives.se.com/healthcare/energize-announces-program-milestones" TargetMode="External"/><Relationship Id="rId33" Type="http://schemas.openxmlformats.org/officeDocument/2006/relationships/hyperlink" Target="https://www2.deloitte.com/content/dam/Deloitte/uk/Documents/life-sciences-health-care/deloitte-uk-embedding-environmental-sustainability-into-pharma-dna.pdf" TargetMode="External"/><Relationship Id="rId38" Type="http://schemas.openxmlformats.org/officeDocument/2006/relationships/hyperlink" Target="https://cdsco.gov.in/opencms/resources/UploadCDSCOWeb/2018/UploadCTApprovals/Sr.%20No.%2018%20CT-134-23-AstraZeneca.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4.xml"/><Relationship Id="rId4" Type="http://schemas.openxmlformats.org/officeDocument/2006/relationships/image" Target="../media/image8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C25B5-66A1-8390-7202-C4C2E2EF33F9}"/>
              </a:ext>
            </a:extLst>
          </p:cNvPr>
          <p:cNvSpPr>
            <a:spLocks noGrp="1"/>
          </p:cNvSpPr>
          <p:nvPr>
            <p:ph type="ctrTitle"/>
          </p:nvPr>
        </p:nvSpPr>
        <p:spPr>
          <a:xfrm>
            <a:off x="454856" y="4963078"/>
            <a:ext cx="9144000" cy="584775"/>
          </a:xfrm>
        </p:spPr>
        <p:txBody>
          <a:bodyPr/>
          <a:lstStyle/>
          <a:p>
            <a:r>
              <a:rPr lang="en-IN" dirty="0"/>
              <a:t>Transitioning </a:t>
            </a:r>
            <a:r>
              <a:rPr lang="en-IN"/>
              <a:t>to clean “inhaling</a:t>
            </a:r>
            <a:r>
              <a:rPr lang="en-IN" dirty="0"/>
              <a:t>”</a:t>
            </a:r>
          </a:p>
        </p:txBody>
      </p:sp>
    </p:spTree>
    <p:extLst>
      <p:ext uri="{BB962C8B-B14F-4D97-AF65-F5344CB8AC3E}">
        <p14:creationId xmlns:p14="http://schemas.microsoft.com/office/powerpoint/2010/main" val="1205414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6D73D3F-A60E-017C-F4C8-AF4B42D302B0}"/>
              </a:ext>
            </a:extLst>
          </p:cNvPr>
          <p:cNvSpPr>
            <a:spLocks noGrp="1"/>
          </p:cNvSpPr>
          <p:nvPr>
            <p:ph type="subTitle" idx="1"/>
          </p:nvPr>
        </p:nvSpPr>
        <p:spPr>
          <a:xfrm>
            <a:off x="634506" y="855054"/>
            <a:ext cx="8573392" cy="830997"/>
          </a:xfrm>
        </p:spPr>
        <p:txBody>
          <a:bodyPr vert="horz" wrap="square" lIns="91440" tIns="45720" rIns="91440" bIns="45720" rtlCol="0" anchor="t">
            <a:spAutoFit/>
          </a:bodyPr>
          <a:lstStyle/>
          <a:p>
            <a:r>
              <a:rPr lang="en-IN">
                <a:latin typeface="Poppins Light"/>
                <a:cs typeface="Poppins Light"/>
              </a:rPr>
              <a:t>Cipla remains steadfast in achieving Carbon &amp; water neutrality, zero waste to landfill by 2025</a:t>
            </a:r>
          </a:p>
        </p:txBody>
      </p:sp>
      <p:sp>
        <p:nvSpPr>
          <p:cNvPr id="3" name="Title 2">
            <a:extLst>
              <a:ext uri="{FF2B5EF4-FFF2-40B4-BE49-F238E27FC236}">
                <a16:creationId xmlns:a16="http://schemas.microsoft.com/office/drawing/2014/main" id="{12DDEDF2-75D7-DD57-A359-7BA7ABC70CC5}"/>
              </a:ext>
            </a:extLst>
          </p:cNvPr>
          <p:cNvSpPr>
            <a:spLocks noGrp="1"/>
          </p:cNvSpPr>
          <p:nvPr>
            <p:ph type="ctrTitle"/>
          </p:nvPr>
        </p:nvSpPr>
        <p:spPr>
          <a:xfrm>
            <a:off x="634506" y="312871"/>
            <a:ext cx="8573392" cy="584775"/>
          </a:xfrm>
        </p:spPr>
        <p:txBody>
          <a:bodyPr wrap="square" lIns="91440" tIns="45720" rIns="91440" bIns="45720" rtlCol="0" anchor="t">
            <a:spAutoFit/>
          </a:bodyPr>
          <a:lstStyle/>
          <a:p>
            <a:r>
              <a:rPr lang="en-IN">
                <a:latin typeface="Poppins Medium"/>
                <a:cs typeface="Poppins Medium"/>
              </a:rPr>
              <a:t>ESG overview of pharma companies </a:t>
            </a:r>
            <a:endParaRPr lang="en-US"/>
          </a:p>
        </p:txBody>
      </p:sp>
      <p:graphicFrame>
        <p:nvGraphicFramePr>
          <p:cNvPr id="4" name="Table 3">
            <a:extLst>
              <a:ext uri="{FF2B5EF4-FFF2-40B4-BE49-F238E27FC236}">
                <a16:creationId xmlns:a16="http://schemas.microsoft.com/office/drawing/2014/main" id="{F6B9EE14-461D-98ED-BC8D-4A6E1F2D43F3}"/>
              </a:ext>
            </a:extLst>
          </p:cNvPr>
          <p:cNvGraphicFramePr>
            <a:graphicFrameLocks noGrp="1"/>
          </p:cNvGraphicFramePr>
          <p:nvPr>
            <p:extLst>
              <p:ext uri="{D42A27DB-BD31-4B8C-83A1-F6EECF244321}">
                <p14:modId xmlns:p14="http://schemas.microsoft.com/office/powerpoint/2010/main" val="1700309550"/>
              </p:ext>
            </p:extLst>
          </p:nvPr>
        </p:nvGraphicFramePr>
        <p:xfrm>
          <a:off x="623888" y="2234324"/>
          <a:ext cx="11149507" cy="3656388"/>
        </p:xfrm>
        <a:graphic>
          <a:graphicData uri="http://schemas.openxmlformats.org/drawingml/2006/table">
            <a:tbl>
              <a:tblPr>
                <a:tableStyleId>{5C22544A-7EE6-4342-B048-85BDC9FD1C3A}</a:tableStyleId>
              </a:tblPr>
              <a:tblGrid>
                <a:gridCol w="1794063">
                  <a:extLst>
                    <a:ext uri="{9D8B030D-6E8A-4147-A177-3AD203B41FA5}">
                      <a16:colId xmlns:a16="http://schemas.microsoft.com/office/drawing/2014/main" val="1900929864"/>
                    </a:ext>
                  </a:extLst>
                </a:gridCol>
                <a:gridCol w="1336492">
                  <a:extLst>
                    <a:ext uri="{9D8B030D-6E8A-4147-A177-3AD203B41FA5}">
                      <a16:colId xmlns:a16="http://schemas.microsoft.com/office/drawing/2014/main" val="359401914"/>
                    </a:ext>
                  </a:extLst>
                </a:gridCol>
                <a:gridCol w="1336492">
                  <a:extLst>
                    <a:ext uri="{9D8B030D-6E8A-4147-A177-3AD203B41FA5}">
                      <a16:colId xmlns:a16="http://schemas.microsoft.com/office/drawing/2014/main" val="3518608498"/>
                    </a:ext>
                  </a:extLst>
                </a:gridCol>
                <a:gridCol w="1336492">
                  <a:extLst>
                    <a:ext uri="{9D8B030D-6E8A-4147-A177-3AD203B41FA5}">
                      <a16:colId xmlns:a16="http://schemas.microsoft.com/office/drawing/2014/main" val="2826995747"/>
                    </a:ext>
                  </a:extLst>
                </a:gridCol>
                <a:gridCol w="1336492">
                  <a:extLst>
                    <a:ext uri="{9D8B030D-6E8A-4147-A177-3AD203B41FA5}">
                      <a16:colId xmlns:a16="http://schemas.microsoft.com/office/drawing/2014/main" val="2944485852"/>
                    </a:ext>
                  </a:extLst>
                </a:gridCol>
                <a:gridCol w="1336492">
                  <a:extLst>
                    <a:ext uri="{9D8B030D-6E8A-4147-A177-3AD203B41FA5}">
                      <a16:colId xmlns:a16="http://schemas.microsoft.com/office/drawing/2014/main" val="3312863610"/>
                    </a:ext>
                  </a:extLst>
                </a:gridCol>
                <a:gridCol w="1336492">
                  <a:extLst>
                    <a:ext uri="{9D8B030D-6E8A-4147-A177-3AD203B41FA5}">
                      <a16:colId xmlns:a16="http://schemas.microsoft.com/office/drawing/2014/main" val="3944892853"/>
                    </a:ext>
                  </a:extLst>
                </a:gridCol>
                <a:gridCol w="1336492">
                  <a:extLst>
                    <a:ext uri="{9D8B030D-6E8A-4147-A177-3AD203B41FA5}">
                      <a16:colId xmlns:a16="http://schemas.microsoft.com/office/drawing/2014/main" val="1712714281"/>
                    </a:ext>
                  </a:extLst>
                </a:gridCol>
              </a:tblGrid>
              <a:tr h="272142">
                <a:tc>
                  <a:txBody>
                    <a:bodyPr/>
                    <a:lstStyle/>
                    <a:p>
                      <a:r>
                        <a:rPr lang="en-IN" sz="1400" b="1">
                          <a:solidFill>
                            <a:srgbClr val="22418C"/>
                          </a:solidFill>
                        </a:rPr>
                        <a:t>SBTi Targets</a:t>
                      </a:r>
                    </a:p>
                  </a:txBody>
                  <a:tcPr marL="90000" marR="90000" marT="0" marB="0" anchor="ctr">
                    <a:lnL w="12700" cmpd="sng">
                      <a:noFill/>
                    </a:lnL>
                    <a:lnR w="12700" cap="flat" cmpd="sng" algn="ctr">
                      <a:noFill/>
                      <a:prstDash val="solid"/>
                      <a:round/>
                      <a:headEnd type="none" w="med" len="med"/>
                      <a:tailEnd type="none" w="med" len="med"/>
                    </a:lnR>
                    <a:lnT w="12700" cmpd="sng">
                      <a:solidFill>
                        <a:schemeClr val="accent3"/>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6FC"/>
                    </a:solidFill>
                  </a:tcPr>
                </a:tc>
                <a:tc>
                  <a:txBody>
                    <a:bodyPr/>
                    <a:lstStyle/>
                    <a:p>
                      <a:pPr algn="ctr"/>
                      <a:r>
                        <a:rPr lang="en-IN" sz="1800">
                          <a:solidFill>
                            <a:srgbClr val="FF0000"/>
                          </a:solidFill>
                          <a:sym typeface="Wingdings" panose="05000000000000000000" pitchFamily="2" charset="2"/>
                        </a:rPr>
                        <a:t></a:t>
                      </a:r>
                      <a:endParaRPr lang="en-IN" sz="1800">
                        <a:solidFill>
                          <a:srgbClr val="FF0000"/>
                        </a:solidFill>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solidFill>
                        <a:schemeClr val="accent3"/>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6FC"/>
                    </a:solidFill>
                  </a:tcPr>
                </a:tc>
                <a:tc>
                  <a:txBody>
                    <a:bodyPr/>
                    <a:lstStyle/>
                    <a:p>
                      <a:pPr algn="ctr"/>
                      <a:r>
                        <a:rPr lang="en-IN" sz="1800">
                          <a:solidFill>
                            <a:srgbClr val="00B050"/>
                          </a:solidFill>
                          <a:sym typeface="Wingdings" panose="05000000000000000000" pitchFamily="2" charset="2"/>
                        </a:rPr>
                        <a:t></a:t>
                      </a:r>
                      <a:endParaRPr lang="en-IN" sz="1800">
                        <a:solidFill>
                          <a:srgbClr val="00B050"/>
                        </a:solidFill>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solidFill>
                        <a:schemeClr val="accent3"/>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6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a:solidFill>
                            <a:srgbClr val="FF0000"/>
                          </a:solidFill>
                          <a:sym typeface="Wingdings" panose="05000000000000000000" pitchFamily="2" charset="2"/>
                        </a:rPr>
                        <a:t></a:t>
                      </a:r>
                      <a:endParaRPr lang="en-IN" sz="1800">
                        <a:solidFill>
                          <a:srgbClr val="FF0000"/>
                        </a:solidFill>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solidFill>
                        <a:schemeClr val="accent3"/>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6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srgbClr val="00B050"/>
                          </a:solidFill>
                          <a:effectLst/>
                          <a:uLnTx/>
                          <a:uFillTx/>
                          <a:latin typeface="Calibri"/>
                          <a:ea typeface="+mn-ea"/>
                          <a:cs typeface="+mn-cs"/>
                          <a:sym typeface="Wingdings" panose="05000000000000000000" pitchFamily="2" charset="2"/>
                        </a:rPr>
                        <a:t></a:t>
                      </a:r>
                      <a:endParaRPr kumimoji="0" lang="en-IN" sz="1800" b="0" i="0" u="none" strike="noStrike" kern="1200" cap="none" spc="0" normalizeH="0" baseline="0" noProof="0">
                        <a:ln>
                          <a:noFill/>
                        </a:ln>
                        <a:solidFill>
                          <a:srgbClr val="00B050"/>
                        </a:solidFill>
                        <a:effectLst/>
                        <a:uLnTx/>
                        <a:uFillTx/>
                        <a:latin typeface="Calibri"/>
                        <a:ea typeface="+mn-ea"/>
                        <a:cs typeface="+mn-cs"/>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solidFill>
                        <a:schemeClr val="accent3"/>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6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srgbClr val="00B050"/>
                          </a:solidFill>
                          <a:effectLst/>
                          <a:uLnTx/>
                          <a:uFillTx/>
                          <a:latin typeface="Calibri"/>
                          <a:ea typeface="+mn-ea"/>
                          <a:cs typeface="+mn-cs"/>
                          <a:sym typeface="Wingdings" panose="05000000000000000000" pitchFamily="2" charset="2"/>
                        </a:rPr>
                        <a:t></a:t>
                      </a:r>
                      <a:endParaRPr kumimoji="0" lang="en-IN" sz="1800" b="0" i="0" u="none" strike="noStrike" kern="1200" cap="none" spc="0" normalizeH="0" baseline="0" noProof="0">
                        <a:ln>
                          <a:noFill/>
                        </a:ln>
                        <a:solidFill>
                          <a:srgbClr val="00B050"/>
                        </a:solidFill>
                        <a:effectLst/>
                        <a:uLnTx/>
                        <a:uFillTx/>
                        <a:latin typeface="Calibri"/>
                        <a:ea typeface="+mn-ea"/>
                        <a:cs typeface="+mn-cs"/>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solidFill>
                        <a:schemeClr val="accent3"/>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6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srgbClr val="00B050"/>
                          </a:solidFill>
                          <a:effectLst/>
                          <a:uLnTx/>
                          <a:uFillTx/>
                          <a:latin typeface="Calibri"/>
                          <a:ea typeface="+mn-ea"/>
                          <a:cs typeface="+mn-cs"/>
                          <a:sym typeface="Wingdings" panose="05000000000000000000" pitchFamily="2" charset="2"/>
                        </a:rPr>
                        <a:t></a:t>
                      </a:r>
                      <a:endParaRPr kumimoji="0" lang="en-IN" sz="1800" b="0" i="0" u="none" strike="noStrike" kern="1200" cap="none" spc="0" normalizeH="0" baseline="0" noProof="0">
                        <a:ln>
                          <a:noFill/>
                        </a:ln>
                        <a:solidFill>
                          <a:srgbClr val="00B050"/>
                        </a:solidFill>
                        <a:effectLst/>
                        <a:uLnTx/>
                        <a:uFillTx/>
                        <a:latin typeface="Calibri"/>
                        <a:ea typeface="+mn-ea"/>
                        <a:cs typeface="+mn-cs"/>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solidFill>
                        <a:schemeClr val="accent3"/>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6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srgbClr val="00B050"/>
                          </a:solidFill>
                          <a:effectLst/>
                          <a:uLnTx/>
                          <a:uFillTx/>
                          <a:latin typeface="Calibri"/>
                          <a:ea typeface="+mn-ea"/>
                          <a:cs typeface="+mn-cs"/>
                          <a:sym typeface="Wingdings" panose="05000000000000000000" pitchFamily="2" charset="2"/>
                        </a:rPr>
                        <a:t></a:t>
                      </a:r>
                      <a:endParaRPr kumimoji="0" lang="en-IN" sz="1800" b="0" i="0" u="none" strike="noStrike" kern="1200" cap="none" spc="0" normalizeH="0" baseline="0" noProof="0">
                        <a:ln>
                          <a:noFill/>
                        </a:ln>
                        <a:solidFill>
                          <a:srgbClr val="00B050"/>
                        </a:solidFill>
                        <a:effectLst/>
                        <a:uLnTx/>
                        <a:uFillTx/>
                        <a:latin typeface="Calibri"/>
                        <a:ea typeface="+mn-ea"/>
                        <a:cs typeface="+mn-cs"/>
                      </a:endParaRPr>
                    </a:p>
                  </a:txBody>
                  <a:tcPr marL="90000" marR="90000" marT="0" marB="0" anchor="ctr">
                    <a:lnL w="12700" cap="flat" cmpd="sng" algn="ctr">
                      <a:noFill/>
                      <a:prstDash val="solid"/>
                      <a:round/>
                      <a:headEnd type="none" w="med" len="med"/>
                      <a:tailEnd type="none" w="med" len="med"/>
                    </a:lnL>
                    <a:lnR w="12700" cmpd="sng">
                      <a:noFill/>
                    </a:lnR>
                    <a:lnT w="12700" cmpd="sng">
                      <a:solidFill>
                        <a:schemeClr val="accent3"/>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6FC"/>
                    </a:solidFill>
                  </a:tcPr>
                </a:tc>
                <a:extLst>
                  <a:ext uri="{0D108BD9-81ED-4DB2-BD59-A6C34878D82A}">
                    <a16:rowId xmlns:a16="http://schemas.microsoft.com/office/drawing/2014/main" val="887533624"/>
                  </a:ext>
                </a:extLst>
              </a:tr>
              <a:tr h="0">
                <a:tc>
                  <a:txBody>
                    <a:bodyPr/>
                    <a:lstStyle/>
                    <a:p>
                      <a:r>
                        <a:rPr lang="en-IN" sz="1400" b="1">
                          <a:solidFill>
                            <a:srgbClr val="22418C"/>
                          </a:solidFill>
                        </a:rPr>
                        <a:t>CRISIL ESG Score</a:t>
                      </a:r>
                    </a:p>
                  </a:txBody>
                  <a:tcPr marL="90000" marR="90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6FC"/>
                    </a:solidFill>
                  </a:tcPr>
                </a:tc>
                <a:tc>
                  <a:txBody>
                    <a:bodyPr/>
                    <a:lstStyle/>
                    <a:p>
                      <a:pPr algn="ctr"/>
                      <a:r>
                        <a:rPr lang="en-IN" sz="1200" b="1">
                          <a:solidFill>
                            <a:srgbClr val="00B050"/>
                          </a:solidFill>
                        </a:rPr>
                        <a:t>65</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6FC"/>
                    </a:solidFill>
                  </a:tcPr>
                </a:tc>
                <a:tc>
                  <a:txBody>
                    <a:bodyPr/>
                    <a:lstStyle/>
                    <a:p>
                      <a:pPr algn="ctr"/>
                      <a:r>
                        <a:rPr lang="en-IN" sz="1200" b="1">
                          <a:solidFill>
                            <a:srgbClr val="00B050"/>
                          </a:solidFill>
                        </a:rPr>
                        <a:t>67</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6FC"/>
                    </a:solidFill>
                  </a:tcPr>
                </a:tc>
                <a:tc>
                  <a:txBody>
                    <a:bodyPr/>
                    <a:lstStyle/>
                    <a:p>
                      <a:pPr algn="ctr"/>
                      <a:r>
                        <a:rPr lang="en-IN" sz="1200" b="1"/>
                        <a:t>57</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6FC"/>
                    </a:solidFill>
                  </a:tcPr>
                </a:tc>
                <a:tc>
                  <a:txBody>
                    <a:bodyPr/>
                    <a:lstStyle/>
                    <a:p>
                      <a:pPr algn="ctr"/>
                      <a:r>
                        <a:rPr lang="en-IN" sz="1200" b="1"/>
                        <a:t>59</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6FC"/>
                    </a:solidFill>
                  </a:tcPr>
                </a:tc>
                <a:tc>
                  <a:txBody>
                    <a:bodyPr/>
                    <a:lstStyle/>
                    <a:p>
                      <a:pPr algn="ctr"/>
                      <a:r>
                        <a:rPr lang="en-IN" sz="1200" b="1"/>
                        <a:t>56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6FC"/>
                    </a:solidFill>
                  </a:tcPr>
                </a:tc>
                <a:tc>
                  <a:txBody>
                    <a:bodyPr/>
                    <a:lstStyle/>
                    <a:p>
                      <a:pPr algn="ctr"/>
                      <a:r>
                        <a:rPr lang="en-IN" sz="1200" b="1"/>
                        <a:t>59</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6FC"/>
                    </a:solidFill>
                  </a:tcPr>
                </a:tc>
                <a:tc>
                  <a:txBody>
                    <a:bodyPr/>
                    <a:lstStyle/>
                    <a:p>
                      <a:pPr algn="ctr"/>
                      <a:r>
                        <a:rPr lang="en-IN" sz="1200" b="1">
                          <a:solidFill>
                            <a:schemeClr val="tx1"/>
                          </a:solidFill>
                        </a:rPr>
                        <a:t>61</a:t>
                      </a:r>
                    </a:p>
                  </a:txBody>
                  <a:tcPr marL="90000" marR="9000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6FC"/>
                    </a:solidFill>
                  </a:tcPr>
                </a:tc>
                <a:extLst>
                  <a:ext uri="{0D108BD9-81ED-4DB2-BD59-A6C34878D82A}">
                    <a16:rowId xmlns:a16="http://schemas.microsoft.com/office/drawing/2014/main" val="3341614047"/>
                  </a:ext>
                </a:extLst>
              </a:tr>
              <a:tr h="212539">
                <a:tc>
                  <a:txBody>
                    <a:bodyPr/>
                    <a:lstStyle/>
                    <a:p>
                      <a:r>
                        <a:rPr lang="en-IN" sz="1400" b="1">
                          <a:solidFill>
                            <a:srgbClr val="22418C"/>
                          </a:solidFill>
                        </a:rPr>
                        <a:t>Renewable Mix</a:t>
                      </a:r>
                    </a:p>
                  </a:txBody>
                  <a:tcPr marL="90000" marR="90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6FC"/>
                    </a:solidFill>
                  </a:tcPr>
                </a:tc>
                <a:tc>
                  <a:txBody>
                    <a:bodyPr/>
                    <a:lstStyle/>
                    <a:p>
                      <a:pPr algn="ctr"/>
                      <a:r>
                        <a:rPr lang="en-IN" sz="1200" b="1">
                          <a:solidFill>
                            <a:srgbClr val="FF0000"/>
                          </a:solidFill>
                        </a:rPr>
                        <a:t>29%</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6FC"/>
                    </a:solidFill>
                  </a:tcPr>
                </a:tc>
                <a:tc>
                  <a:txBody>
                    <a:bodyPr/>
                    <a:lstStyle/>
                    <a:p>
                      <a:pPr algn="ctr"/>
                      <a:r>
                        <a:rPr lang="en-IN" sz="1200" b="1"/>
                        <a:t>48%</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6FC"/>
                    </a:solidFill>
                  </a:tcPr>
                </a:tc>
                <a:tc>
                  <a:txBody>
                    <a:bodyPr/>
                    <a:lstStyle/>
                    <a:p>
                      <a:pPr algn="ctr"/>
                      <a:r>
                        <a:rPr lang="en-IN" sz="1200" b="1"/>
                        <a:t>45%</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6FC"/>
                    </a:solidFill>
                  </a:tcPr>
                </a:tc>
                <a:tc>
                  <a:txBody>
                    <a:bodyPr/>
                    <a:lstStyle/>
                    <a:p>
                      <a:pPr algn="ctr"/>
                      <a:r>
                        <a:rPr lang="en-IN" sz="1200" b="1"/>
                        <a:t>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6FC"/>
                    </a:solidFill>
                  </a:tcPr>
                </a:tc>
                <a:tc>
                  <a:txBody>
                    <a:bodyPr/>
                    <a:lstStyle/>
                    <a:p>
                      <a:pPr algn="ctr"/>
                      <a:r>
                        <a:rPr lang="en-IN" sz="1200" b="1"/>
                        <a:t>10%</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6FC"/>
                    </a:solidFill>
                  </a:tcPr>
                </a:tc>
                <a:tc>
                  <a:txBody>
                    <a:bodyPr/>
                    <a:lstStyle/>
                    <a:p>
                      <a:pPr algn="ctr"/>
                      <a:r>
                        <a:rPr lang="en-IN" sz="1200" b="1"/>
                        <a:t>53%</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6FC"/>
                    </a:solidFill>
                  </a:tcPr>
                </a:tc>
                <a:tc>
                  <a:txBody>
                    <a:bodyPr/>
                    <a:lstStyle/>
                    <a:p>
                      <a:pPr algn="ctr"/>
                      <a:r>
                        <a:rPr lang="en-IN" sz="1200" b="1">
                          <a:solidFill>
                            <a:srgbClr val="00B050"/>
                          </a:solidFill>
                        </a:rPr>
                        <a:t>83%</a:t>
                      </a:r>
                    </a:p>
                  </a:txBody>
                  <a:tcPr marL="90000" marR="9000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6FC"/>
                    </a:solidFill>
                  </a:tcPr>
                </a:tc>
                <a:extLst>
                  <a:ext uri="{0D108BD9-81ED-4DB2-BD59-A6C34878D82A}">
                    <a16:rowId xmlns:a16="http://schemas.microsoft.com/office/drawing/2014/main" val="3971728574"/>
                  </a:ext>
                </a:extLst>
              </a:tr>
              <a:tr h="769828">
                <a:tc gridSpan="4">
                  <a:txBody>
                    <a:bodyPr/>
                    <a:lstStyle/>
                    <a:p>
                      <a:endParaRPr lang="en-IN" sz="1400" b="1">
                        <a:solidFill>
                          <a:srgbClr val="22418C"/>
                        </a:solidFill>
                      </a:endParaRPr>
                    </a:p>
                  </a:txBody>
                  <a:tcPr marL="90000" marR="90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N" sz="1200"/>
                    </a:p>
                  </a:txBody>
                  <a:tcPr marL="90000" marR="9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sz="1200"/>
                    </a:p>
                  </a:txBody>
                  <a:tcPr marL="90000" marR="9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sz="1200"/>
                    </a:p>
                  </a:txBody>
                  <a:tcPr marL="90000" marR="90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endParaRPr lang="en-IN" sz="1200"/>
                    </a:p>
                  </a:txBody>
                  <a:tcPr marL="90000" marR="9000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N" sz="1200"/>
                    </a:p>
                  </a:txBody>
                  <a:tcPr marL="90000" marR="9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sz="1200"/>
                    </a:p>
                  </a:txBody>
                  <a:tcPr marL="90000" marR="9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sz="1200"/>
                    </a:p>
                  </a:txBody>
                  <a:tcPr marL="90000" marR="90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4585529"/>
                  </a:ext>
                </a:extLst>
              </a:tr>
              <a:tr h="212538">
                <a:tc>
                  <a:txBody>
                    <a:bodyPr/>
                    <a:lstStyle/>
                    <a:p>
                      <a:r>
                        <a:rPr lang="en-IN" sz="1400" b="1">
                          <a:solidFill>
                            <a:srgbClr val="22418C"/>
                          </a:solidFill>
                        </a:rPr>
                        <a:t>Water Recycling</a:t>
                      </a:r>
                    </a:p>
                  </a:txBody>
                  <a:tcPr marL="90000" marR="90000" marT="0" marB="0" anchor="ctr">
                    <a:lnL w="12700" cmpd="sng">
                      <a:noFill/>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6FC"/>
                    </a:solidFill>
                  </a:tcPr>
                </a:tc>
                <a:tc>
                  <a:txBody>
                    <a:bodyPr/>
                    <a:lstStyle/>
                    <a:p>
                      <a:pPr algn="ctr"/>
                      <a:r>
                        <a:rPr lang="en-IN" sz="1200" b="1"/>
                        <a:t>39%</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6FC"/>
                    </a:solidFill>
                  </a:tcPr>
                </a:tc>
                <a:tc>
                  <a:txBody>
                    <a:bodyPr/>
                    <a:lstStyle/>
                    <a:p>
                      <a:pPr algn="ctr"/>
                      <a:r>
                        <a:rPr lang="en-IN" sz="1200" b="1"/>
                        <a:t>49%</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6FC"/>
                    </a:solidFill>
                  </a:tcPr>
                </a:tc>
                <a:tc>
                  <a:txBody>
                    <a:bodyPr/>
                    <a:lstStyle/>
                    <a:p>
                      <a:pPr algn="ctr"/>
                      <a:r>
                        <a:rPr lang="en-IN" sz="1200" b="1"/>
                        <a:t>NA</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6FC"/>
                    </a:solidFill>
                  </a:tcPr>
                </a:tc>
                <a:tc>
                  <a:txBody>
                    <a:bodyPr/>
                    <a:lstStyle/>
                    <a:p>
                      <a:pPr marL="0" algn="ctr" defTabSz="914400" rtl="0" eaLnBrk="1" latinLnBrk="0" hangingPunct="1"/>
                      <a:r>
                        <a:rPr lang="en-IN" sz="1200" b="1" kern="1200">
                          <a:solidFill>
                            <a:schemeClr val="tx1"/>
                          </a:solidFill>
                          <a:latin typeface="+mn-lt"/>
                          <a:ea typeface="+mn-ea"/>
                          <a:cs typeface="+mn-cs"/>
                        </a:rPr>
                        <a:t>44%</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6FC"/>
                    </a:solidFill>
                  </a:tcPr>
                </a:tc>
                <a:tc>
                  <a:txBody>
                    <a:bodyPr/>
                    <a:lstStyle/>
                    <a:p>
                      <a:pPr algn="ctr"/>
                      <a:r>
                        <a:rPr lang="en-IN" sz="1200" b="1"/>
                        <a:t>12%</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6FC"/>
                    </a:solidFill>
                  </a:tcPr>
                </a:tc>
                <a:tc>
                  <a:txBody>
                    <a:bodyPr/>
                    <a:lstStyle/>
                    <a:p>
                      <a:pPr algn="ctr"/>
                      <a:r>
                        <a:rPr lang="en-IN" sz="1200" b="1"/>
                        <a:t>NA</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6FC"/>
                    </a:solidFill>
                  </a:tcPr>
                </a:tc>
                <a:tc>
                  <a:txBody>
                    <a:bodyPr/>
                    <a:lstStyle/>
                    <a:p>
                      <a:pPr algn="ctr"/>
                      <a:r>
                        <a:rPr lang="en-IN" sz="1200" b="1"/>
                        <a:t>NA</a:t>
                      </a:r>
                    </a:p>
                  </a:txBody>
                  <a:tcPr marL="90000" marR="90000" marT="0" marB="0" anchor="ctr">
                    <a:lnL w="12700" cap="flat" cmpd="sng" algn="ctr">
                      <a:no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6FC"/>
                    </a:solidFill>
                  </a:tcPr>
                </a:tc>
                <a:extLst>
                  <a:ext uri="{0D108BD9-81ED-4DB2-BD59-A6C34878D82A}">
                    <a16:rowId xmlns:a16="http://schemas.microsoft.com/office/drawing/2014/main" val="609286069"/>
                  </a:ext>
                </a:extLst>
              </a:tr>
              <a:tr h="212539">
                <a:tc>
                  <a:txBody>
                    <a:bodyPr/>
                    <a:lstStyle/>
                    <a:p>
                      <a:r>
                        <a:rPr lang="en-IN" sz="1400" b="1">
                          <a:solidFill>
                            <a:srgbClr val="22418C"/>
                          </a:solidFill>
                        </a:rPr>
                        <a:t>ZLD</a:t>
                      </a:r>
                      <a:r>
                        <a:rPr lang="en-IN" sz="1400" b="1" baseline="30000">
                          <a:solidFill>
                            <a:srgbClr val="22418C"/>
                          </a:solidFill>
                        </a:rPr>
                        <a:t>(1)</a:t>
                      </a:r>
                      <a:r>
                        <a:rPr lang="en-IN" sz="1400" b="1">
                          <a:solidFill>
                            <a:srgbClr val="22418C"/>
                          </a:solidFill>
                        </a:rPr>
                        <a:t> Facilities</a:t>
                      </a:r>
                    </a:p>
                  </a:txBody>
                  <a:tcPr marL="90000" marR="90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6FC"/>
                    </a:solidFill>
                  </a:tcPr>
                </a:tc>
                <a:tc>
                  <a:txBody>
                    <a:bodyPr/>
                    <a:lstStyle/>
                    <a:p>
                      <a:pPr algn="ctr"/>
                      <a:r>
                        <a:rPr lang="en-IN" sz="1200" b="1">
                          <a:solidFill>
                            <a:schemeClr val="tx1"/>
                          </a:solidFill>
                        </a:rPr>
                        <a:t>15%</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6FC"/>
                    </a:solidFill>
                  </a:tcPr>
                </a:tc>
                <a:tc>
                  <a:txBody>
                    <a:bodyPr/>
                    <a:lstStyle/>
                    <a:p>
                      <a:pPr algn="ctr"/>
                      <a:r>
                        <a:rPr lang="en-IN" sz="1200" b="1"/>
                        <a:t>65%</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solidFill>
                      <a:srgbClr val="F0F6FC"/>
                    </a:solidFill>
                  </a:tcPr>
                </a:tc>
                <a:tc>
                  <a:txBody>
                    <a:bodyPr/>
                    <a:lstStyle/>
                    <a:p>
                      <a:pPr algn="ctr"/>
                      <a:r>
                        <a:rPr lang="en-IN" sz="1200" b="1">
                          <a:solidFill>
                            <a:schemeClr val="tx1"/>
                          </a:solidFill>
                        </a:rPr>
                        <a:t>35%</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solidFill>
                      <a:srgbClr val="F0F6FC"/>
                    </a:solidFill>
                  </a:tcPr>
                </a:tc>
                <a:tc>
                  <a:txBody>
                    <a:bodyPr/>
                    <a:lstStyle/>
                    <a:p>
                      <a:pPr algn="ctr"/>
                      <a:r>
                        <a:rPr lang="en-IN" sz="1200" b="1">
                          <a:solidFill>
                            <a:schemeClr val="accent6"/>
                          </a:solidFill>
                        </a:rPr>
                        <a:t>40%</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solidFill>
                      <a:srgbClr val="F0F6FC"/>
                    </a:solidFill>
                  </a:tcPr>
                </a:tc>
                <a:tc>
                  <a:txBody>
                    <a:bodyPr/>
                    <a:lstStyle/>
                    <a:p>
                      <a:pPr algn="ctr"/>
                      <a:r>
                        <a:rPr lang="en-IN" sz="1200" b="1"/>
                        <a:t>NA</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6FC"/>
                    </a:solidFill>
                  </a:tcPr>
                </a:tc>
                <a:tc>
                  <a:txBody>
                    <a:bodyPr/>
                    <a:lstStyle/>
                    <a:p>
                      <a:pPr algn="ctr"/>
                      <a:r>
                        <a:rPr lang="en-IN" sz="1200" b="1"/>
                        <a:t>NA</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6FC"/>
                    </a:solidFill>
                  </a:tcPr>
                </a:tc>
                <a:tc>
                  <a:txBody>
                    <a:bodyPr/>
                    <a:lstStyle/>
                    <a:p>
                      <a:pPr algn="ctr"/>
                      <a:r>
                        <a:rPr lang="en-IN" sz="1200" b="1"/>
                        <a:t>NA</a:t>
                      </a:r>
                    </a:p>
                  </a:txBody>
                  <a:tcPr marL="90000" marR="9000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6FC"/>
                    </a:solidFill>
                  </a:tcPr>
                </a:tc>
                <a:extLst>
                  <a:ext uri="{0D108BD9-81ED-4DB2-BD59-A6C34878D82A}">
                    <a16:rowId xmlns:a16="http://schemas.microsoft.com/office/drawing/2014/main" val="1857631579"/>
                  </a:ext>
                </a:extLst>
              </a:tr>
              <a:tr h="772720">
                <a:tc>
                  <a:txBody>
                    <a:bodyPr/>
                    <a:lstStyle/>
                    <a:p>
                      <a:r>
                        <a:rPr lang="en-IN" sz="1400" b="1">
                          <a:solidFill>
                            <a:srgbClr val="22418C"/>
                          </a:solidFill>
                        </a:rPr>
                        <a:t>Treatment of Discharged Water</a:t>
                      </a:r>
                    </a:p>
                  </a:txBody>
                  <a:tcPr marL="90000" marR="90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a:solidFill>
                            <a:srgbClr val="FF0000"/>
                          </a:solidFill>
                        </a:rPr>
                        <a:t>&lt;50%</a:t>
                      </a:r>
                    </a:p>
                  </a:txBody>
                  <a:tcPr marL="90000" marR="90000" marT="0" marB="0" anchor="ctr">
                    <a:lnL w="12700" cap="flat" cmpd="sng" algn="ctr">
                      <a:noFill/>
                      <a:prstDash val="solid"/>
                      <a:round/>
                      <a:headEnd type="none" w="med" len="med"/>
                      <a:tailEnd type="none" w="med" len="med"/>
                    </a:lnL>
                    <a:lnR w="12700" cap="flat" cmpd="sng" algn="ctr">
                      <a:noFill/>
                      <a:prstDash val="dash"/>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a:t>100%</a:t>
                      </a:r>
                    </a:p>
                  </a:txBody>
                  <a:tcPr marL="90000" marR="9000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a:t>100%</a:t>
                      </a:r>
                    </a:p>
                  </a:txBody>
                  <a:tcPr marL="90000" marR="9000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a:t>100%</a:t>
                      </a:r>
                    </a:p>
                  </a:txBody>
                  <a:tcPr marL="90000" marR="9000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endParaRPr lang="en-IN" sz="1200"/>
                    </a:p>
                  </a:txBody>
                  <a:tcPr marL="90000" marR="90000" marT="0" marB="0" anchor="ctr">
                    <a:lnL w="12700" cap="flat" cmpd="sng" algn="ctr">
                      <a:noFill/>
                      <a:prstDash val="dash"/>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N" sz="1200"/>
                    </a:p>
                  </a:txBody>
                  <a:tcPr marL="90000" marR="9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sz="1200"/>
                    </a:p>
                  </a:txBody>
                  <a:tcPr marL="90000" marR="90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9740804"/>
                  </a:ext>
                </a:extLst>
              </a:tr>
              <a:tr h="212539">
                <a:tc>
                  <a:txBody>
                    <a:bodyPr/>
                    <a:lstStyle/>
                    <a:p>
                      <a:r>
                        <a:rPr lang="en-IN" sz="1400" b="1">
                          <a:solidFill>
                            <a:srgbClr val="22418C"/>
                          </a:solidFill>
                        </a:rPr>
                        <a:t>Waste Recycling</a:t>
                      </a:r>
                    </a:p>
                  </a:txBody>
                  <a:tcPr marL="90000" marR="90000" marT="0" marB="0" anchor="ctr">
                    <a:lnL w="12700" cmpd="sng">
                      <a:noFill/>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6FC"/>
                    </a:solidFill>
                  </a:tcPr>
                </a:tc>
                <a:tc>
                  <a:txBody>
                    <a:bodyPr/>
                    <a:lstStyle/>
                    <a:p>
                      <a:pPr algn="ctr"/>
                      <a:r>
                        <a:rPr lang="en-IN" sz="1200" b="1">
                          <a:solidFill>
                            <a:srgbClr val="00B050"/>
                          </a:solidFill>
                        </a:rPr>
                        <a:t>89%</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6FC"/>
                    </a:solidFill>
                  </a:tcPr>
                </a:tc>
                <a:tc>
                  <a:txBody>
                    <a:bodyPr/>
                    <a:lstStyle/>
                    <a:p>
                      <a:pPr algn="ctr"/>
                      <a:r>
                        <a:rPr lang="en-IN" sz="1200" b="1"/>
                        <a:t>53%</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6FC"/>
                    </a:solidFill>
                  </a:tcPr>
                </a:tc>
                <a:tc>
                  <a:txBody>
                    <a:bodyPr/>
                    <a:lstStyle/>
                    <a:p>
                      <a:pPr algn="ctr"/>
                      <a:r>
                        <a:rPr lang="en-IN" sz="1200" b="1"/>
                        <a:t>39%</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6FC"/>
                    </a:solidFill>
                  </a:tcPr>
                </a:tc>
                <a:tc>
                  <a:txBody>
                    <a:bodyPr/>
                    <a:lstStyle/>
                    <a:p>
                      <a:pPr algn="ctr"/>
                      <a:r>
                        <a:rPr lang="en-IN" sz="1200" b="1"/>
                        <a:t>33%</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6FC"/>
                    </a:solidFill>
                  </a:tcPr>
                </a:tc>
                <a:tc>
                  <a:txBody>
                    <a:bodyPr/>
                    <a:lstStyle/>
                    <a:p>
                      <a:pPr algn="ctr"/>
                      <a:r>
                        <a:rPr lang="en-IN" sz="1200" b="1"/>
                        <a:t>39%</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6FC"/>
                    </a:solidFill>
                  </a:tcPr>
                </a:tc>
                <a:tc>
                  <a:txBody>
                    <a:bodyPr/>
                    <a:lstStyle/>
                    <a:p>
                      <a:pPr algn="ctr"/>
                      <a:r>
                        <a:rPr lang="en-IN" sz="1200" b="1"/>
                        <a:t>42%</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6FC"/>
                    </a:solidFill>
                  </a:tcPr>
                </a:tc>
                <a:tc>
                  <a:txBody>
                    <a:bodyPr/>
                    <a:lstStyle/>
                    <a:p>
                      <a:pPr algn="ctr"/>
                      <a:r>
                        <a:rPr lang="en-IN" sz="1200" b="1"/>
                        <a:t>53%</a:t>
                      </a:r>
                    </a:p>
                  </a:txBody>
                  <a:tcPr marL="90000" marR="90000" marT="0" marB="0" anchor="ctr">
                    <a:lnL w="12700" cap="flat" cmpd="sng" algn="ctr">
                      <a:no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6FC"/>
                    </a:solidFill>
                  </a:tcPr>
                </a:tc>
                <a:extLst>
                  <a:ext uri="{0D108BD9-81ED-4DB2-BD59-A6C34878D82A}">
                    <a16:rowId xmlns:a16="http://schemas.microsoft.com/office/drawing/2014/main" val="3891893910"/>
                  </a:ext>
                </a:extLst>
              </a:tr>
              <a:tr h="772720">
                <a:tc gridSpan="4">
                  <a:txBody>
                    <a:bodyPr/>
                    <a:lstStyle/>
                    <a:p>
                      <a:endParaRPr lang="en-IN" sz="1400" b="1">
                        <a:solidFill>
                          <a:srgbClr val="22418C"/>
                        </a:solidFill>
                      </a:endParaRPr>
                    </a:p>
                  </a:txBody>
                  <a:tcPr marL="90000" marR="90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IN" sz="1200"/>
                    </a:p>
                  </a:txBody>
                  <a:tcPr marL="90000" marR="9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hMerge="1">
                  <a:txBody>
                    <a:bodyPr/>
                    <a:lstStyle/>
                    <a:p>
                      <a:endParaRPr lang="en-IN" sz="1200"/>
                    </a:p>
                  </a:txBody>
                  <a:tcPr marL="90000" marR="9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hMerge="1">
                  <a:txBody>
                    <a:bodyPr/>
                    <a:lstStyle/>
                    <a:p>
                      <a:endParaRPr lang="en-IN" sz="1200"/>
                    </a:p>
                  </a:txBody>
                  <a:tcPr marL="90000" marR="90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noFill/>
                  </a:tcPr>
                </a:tc>
                <a:tc gridSpan="4">
                  <a:txBody>
                    <a:bodyPr/>
                    <a:lstStyle/>
                    <a:p>
                      <a:endParaRPr lang="en-IN" sz="1200"/>
                    </a:p>
                  </a:txBody>
                  <a:tcPr marL="90000" marR="9000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IN" sz="1200"/>
                    </a:p>
                  </a:txBody>
                  <a:tcPr marL="90000" marR="9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hMerge="1">
                  <a:txBody>
                    <a:bodyPr/>
                    <a:lstStyle/>
                    <a:p>
                      <a:endParaRPr lang="en-IN" sz="1200"/>
                    </a:p>
                  </a:txBody>
                  <a:tcPr marL="90000" marR="9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hMerge="1">
                  <a:txBody>
                    <a:bodyPr/>
                    <a:lstStyle/>
                    <a:p>
                      <a:endParaRPr lang="en-IN" sz="1200"/>
                    </a:p>
                  </a:txBody>
                  <a:tcPr marL="90000" marR="90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012396499"/>
                  </a:ext>
                </a:extLst>
              </a:tr>
            </a:tbl>
          </a:graphicData>
        </a:graphic>
      </p:graphicFrame>
      <p:pic>
        <p:nvPicPr>
          <p:cNvPr id="5" name="Picture 2" descr="Cipla - Wikipedia">
            <a:extLst>
              <a:ext uri="{FF2B5EF4-FFF2-40B4-BE49-F238E27FC236}">
                <a16:creationId xmlns:a16="http://schemas.microsoft.com/office/drawing/2014/main" id="{BABC3F5E-1681-5DAC-69CA-41A091CB9B18}"/>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19209" y="1849037"/>
            <a:ext cx="941714" cy="3254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28E0F554-2365-5317-D73D-C6C1D525E1AE}"/>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79054" y="1842806"/>
            <a:ext cx="1097406" cy="3378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AstraZeneca Logo, symbol, meaning ...">
            <a:extLst>
              <a:ext uri="{FF2B5EF4-FFF2-40B4-BE49-F238E27FC236}">
                <a16:creationId xmlns:a16="http://schemas.microsoft.com/office/drawing/2014/main" id="{446B0939-238B-F77A-A7C7-D1282684B82F}"/>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25268" b="22503"/>
          <a:stretch/>
        </p:blipFill>
        <p:spPr bwMode="auto">
          <a:xfrm>
            <a:off x="9266624" y="1862021"/>
            <a:ext cx="1023795" cy="2994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GSK unveils new branding and logo">
            <a:extLst>
              <a:ext uri="{FF2B5EF4-FFF2-40B4-BE49-F238E27FC236}">
                <a16:creationId xmlns:a16="http://schemas.microsoft.com/office/drawing/2014/main" id="{3630750C-58EE-A453-9214-70BCF283FA80}"/>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46740" y="1804837"/>
            <a:ext cx="738944" cy="4138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8" descr="Pfizer Introduces New Logo Playing Up ...">
            <a:extLst>
              <a:ext uri="{FF2B5EF4-FFF2-40B4-BE49-F238E27FC236}">
                <a16:creationId xmlns:a16="http://schemas.microsoft.com/office/drawing/2014/main" id="{F45EC2E9-4F88-89F9-6A3F-E26EC48EEF8D}"/>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6956" b="16956"/>
          <a:stretch/>
        </p:blipFill>
        <p:spPr bwMode="auto">
          <a:xfrm>
            <a:off x="8063601" y="1845840"/>
            <a:ext cx="754459" cy="3318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188AE115-3AAC-33FF-D5AE-BFFCD4A00016}"/>
              </a:ext>
              <a:ext uri="{C183D7F6-B498-43B3-948B-1728B52AA6E4}">
                <adec:decorative xmlns:adec="http://schemas.microsoft.com/office/drawing/2017/decorative" val="1"/>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05448" y="1881446"/>
            <a:ext cx="720000" cy="260590"/>
          </a:xfrm>
          <a:prstGeom prst="rect">
            <a:avLst/>
          </a:prstGeom>
        </p:spPr>
      </p:pic>
      <p:pic>
        <p:nvPicPr>
          <p:cNvPr id="22" name="Picture 21">
            <a:extLst>
              <a:ext uri="{FF2B5EF4-FFF2-40B4-BE49-F238E27FC236}">
                <a16:creationId xmlns:a16="http://schemas.microsoft.com/office/drawing/2014/main" id="{6407DC55-83AF-0D65-21B0-4D9B0C400A5B}"/>
              </a:ext>
              <a:ext uri="{C183D7F6-B498-43B3-948B-1728B52AA6E4}">
                <adec:decorative xmlns:adec="http://schemas.microsoft.com/office/drawing/2017/decorative" val="1"/>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642" t="30582" r="5642" b="30582"/>
          <a:stretch/>
        </p:blipFill>
        <p:spPr>
          <a:xfrm>
            <a:off x="6608161" y="1889675"/>
            <a:ext cx="989957" cy="244132"/>
          </a:xfrm>
          <a:prstGeom prst="rect">
            <a:avLst/>
          </a:prstGeom>
        </p:spPr>
      </p:pic>
      <p:sp>
        <p:nvSpPr>
          <p:cNvPr id="26" name="TextBox 25">
            <a:extLst>
              <a:ext uri="{FF2B5EF4-FFF2-40B4-BE49-F238E27FC236}">
                <a16:creationId xmlns:a16="http://schemas.microsoft.com/office/drawing/2014/main" id="{A2A09BCD-0F0C-BE67-F06D-05A67F4DAF0F}"/>
              </a:ext>
            </a:extLst>
          </p:cNvPr>
          <p:cNvSpPr txBox="1"/>
          <p:nvPr/>
        </p:nvSpPr>
        <p:spPr>
          <a:xfrm>
            <a:off x="2495550" y="3013892"/>
            <a:ext cx="1190625" cy="646331"/>
          </a:xfrm>
          <a:prstGeom prst="rect">
            <a:avLst/>
          </a:prstGeom>
          <a:noFill/>
        </p:spPr>
        <p:txBody>
          <a:bodyPr wrap="square" rtlCol="0">
            <a:spAutoFit/>
          </a:bodyPr>
          <a:lstStyle/>
          <a:p>
            <a:pPr algn="ctr"/>
            <a:r>
              <a:rPr lang="en-IN" sz="1200" b="1"/>
              <a:t>26%</a:t>
            </a:r>
          </a:p>
          <a:p>
            <a:pPr algn="ctr"/>
            <a:r>
              <a:rPr lang="en-IN" sz="1200"/>
              <a:t>Stake acquired for ~₹43 Lakhs</a:t>
            </a:r>
            <a:endParaRPr lang="en-IN" sz="1100"/>
          </a:p>
        </p:txBody>
      </p:sp>
      <p:sp>
        <p:nvSpPr>
          <p:cNvPr id="19" name="TextBox 18">
            <a:extLst>
              <a:ext uri="{FF2B5EF4-FFF2-40B4-BE49-F238E27FC236}">
                <a16:creationId xmlns:a16="http://schemas.microsoft.com/office/drawing/2014/main" id="{D4A07E42-553E-B197-9BF7-EB05A365FD77}"/>
              </a:ext>
            </a:extLst>
          </p:cNvPr>
          <p:cNvSpPr txBox="1"/>
          <p:nvPr/>
        </p:nvSpPr>
        <p:spPr>
          <a:xfrm>
            <a:off x="623889" y="5807742"/>
            <a:ext cx="11160124" cy="307777"/>
          </a:xfrm>
          <a:prstGeom prst="rect">
            <a:avLst/>
          </a:prstGeom>
          <a:solidFill>
            <a:srgbClr val="22418C"/>
          </a:solidFill>
        </p:spPr>
        <p:txBody>
          <a:bodyPr wrap="square" lIns="91440" tIns="45720" rIns="91440" bIns="45720" rtlCol="0" anchor="ctr">
            <a:spAutoFit/>
          </a:bodyPr>
          <a:lstStyle/>
          <a:p>
            <a:pPr algn="ctr"/>
            <a:r>
              <a:rPr lang="en-US" sz="1400" b="1">
                <a:solidFill>
                  <a:schemeClr val="bg1"/>
                </a:solidFill>
                <a:ea typeface="Calibri"/>
                <a:cs typeface="Calibri"/>
              </a:rPr>
              <a:t>Cipla can strengthen its ESG standing by focusing on increasing its renewable energy mix and enhancing water treatment process</a:t>
            </a:r>
          </a:p>
        </p:txBody>
      </p:sp>
      <p:sp>
        <p:nvSpPr>
          <p:cNvPr id="27" name="TextBox 26">
            <a:extLst>
              <a:ext uri="{FF2B5EF4-FFF2-40B4-BE49-F238E27FC236}">
                <a16:creationId xmlns:a16="http://schemas.microsoft.com/office/drawing/2014/main" id="{76EC5C28-E321-5509-3DE9-0A8DD2ED8040}"/>
              </a:ext>
            </a:extLst>
          </p:cNvPr>
          <p:cNvSpPr txBox="1"/>
          <p:nvPr/>
        </p:nvSpPr>
        <p:spPr>
          <a:xfrm>
            <a:off x="3841248" y="3014403"/>
            <a:ext cx="2511181" cy="646331"/>
          </a:xfrm>
          <a:prstGeom prst="rect">
            <a:avLst/>
          </a:prstGeom>
          <a:noFill/>
        </p:spPr>
        <p:txBody>
          <a:bodyPr wrap="square" rtlCol="0">
            <a:spAutoFit/>
          </a:bodyPr>
          <a:lstStyle/>
          <a:p>
            <a:pPr algn="ctr"/>
            <a:r>
              <a:rPr lang="en-IN" sz="1200"/>
              <a:t>Secured green energy access through inter-state transmission </a:t>
            </a:r>
            <a:r>
              <a:rPr lang="en-IN" sz="1200" b="1"/>
              <a:t>under a captive structure</a:t>
            </a:r>
            <a:endParaRPr lang="en-IN" sz="1100" b="1"/>
          </a:p>
        </p:txBody>
      </p:sp>
      <p:grpSp>
        <p:nvGrpSpPr>
          <p:cNvPr id="32" name="Group 31">
            <a:extLst>
              <a:ext uri="{FF2B5EF4-FFF2-40B4-BE49-F238E27FC236}">
                <a16:creationId xmlns:a16="http://schemas.microsoft.com/office/drawing/2014/main" id="{FBBB146C-FF47-2903-51B7-5A7E6ED0F7EB}"/>
              </a:ext>
            </a:extLst>
          </p:cNvPr>
          <p:cNvGrpSpPr/>
          <p:nvPr/>
        </p:nvGrpSpPr>
        <p:grpSpPr>
          <a:xfrm>
            <a:off x="633413" y="3106225"/>
            <a:ext cx="1718777" cy="461665"/>
            <a:chOff x="633413" y="2935051"/>
            <a:chExt cx="1718777" cy="461665"/>
          </a:xfrm>
        </p:grpSpPr>
        <p:pic>
          <p:nvPicPr>
            <p:cNvPr id="25" name="Picture 4" descr="O2 Power - Crunchbase Company Profile &amp; Funding">
              <a:extLst>
                <a:ext uri="{FF2B5EF4-FFF2-40B4-BE49-F238E27FC236}">
                  <a16:creationId xmlns:a16="http://schemas.microsoft.com/office/drawing/2014/main" id="{04E74CE2-7E3B-EDC1-327D-21FC9D87A65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87190" y="2938531"/>
              <a:ext cx="365000" cy="45470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a:extLst>
                <a:ext uri="{FF2B5EF4-FFF2-40B4-BE49-F238E27FC236}">
                  <a16:creationId xmlns:a16="http://schemas.microsoft.com/office/drawing/2014/main" id="{71791840-1477-15D9-3B76-79470B059450}"/>
                </a:ext>
              </a:extLst>
            </p:cNvPr>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3413" y="3003539"/>
              <a:ext cx="1054586" cy="324688"/>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74E571ED-B7DC-1DC0-1D0F-53DC200192D1}"/>
                </a:ext>
              </a:extLst>
            </p:cNvPr>
            <p:cNvSpPr txBox="1"/>
            <p:nvPr/>
          </p:nvSpPr>
          <p:spPr>
            <a:xfrm>
              <a:off x="1760058" y="2935051"/>
              <a:ext cx="155073" cy="461665"/>
            </a:xfrm>
            <a:prstGeom prst="rect">
              <a:avLst/>
            </a:prstGeom>
            <a:noFill/>
          </p:spPr>
          <p:txBody>
            <a:bodyPr wrap="square" lIns="91440" tIns="45720" rIns="91440" bIns="45720" rtlCol="0" anchor="ctr">
              <a:spAutoFit/>
            </a:bodyPr>
            <a:lstStyle/>
            <a:p>
              <a:pPr algn="ctr"/>
              <a:endParaRPr lang="en-IN" sz="2400">
                <a:ea typeface="Calibri"/>
                <a:cs typeface="Calibri"/>
              </a:endParaRPr>
            </a:p>
          </p:txBody>
        </p:sp>
      </p:grpSp>
      <p:grpSp>
        <p:nvGrpSpPr>
          <p:cNvPr id="38" name="Group 37">
            <a:extLst>
              <a:ext uri="{FF2B5EF4-FFF2-40B4-BE49-F238E27FC236}">
                <a16:creationId xmlns:a16="http://schemas.microsoft.com/office/drawing/2014/main" id="{EE9D049D-BC02-2812-5495-1F91521E779E}"/>
              </a:ext>
            </a:extLst>
          </p:cNvPr>
          <p:cNvGrpSpPr/>
          <p:nvPr/>
        </p:nvGrpSpPr>
        <p:grpSpPr>
          <a:xfrm>
            <a:off x="6610241" y="3014466"/>
            <a:ext cx="964461" cy="646205"/>
            <a:chOff x="6610241" y="2865814"/>
            <a:chExt cx="964461" cy="646205"/>
          </a:xfrm>
        </p:grpSpPr>
        <p:pic>
          <p:nvPicPr>
            <p:cNvPr id="33" name="Picture 14" descr="AstraZeneca Logo, symbol, meaning ...">
              <a:extLst>
                <a:ext uri="{FF2B5EF4-FFF2-40B4-BE49-F238E27FC236}">
                  <a16:creationId xmlns:a16="http://schemas.microsoft.com/office/drawing/2014/main" id="{713CC265-3574-8F3A-957D-F27CEB615597}"/>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25268" b="22503"/>
            <a:stretch/>
          </p:blipFill>
          <p:spPr bwMode="auto">
            <a:xfrm>
              <a:off x="6610241" y="2865814"/>
              <a:ext cx="964461" cy="28208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BC2C174B-C710-55EE-07A1-FCE18A704EC3}"/>
                </a:ext>
              </a:extLst>
            </p:cNvPr>
            <p:cNvPicPr>
              <a:picLocks noChangeAspect="1"/>
            </p:cNvPicPr>
            <p:nvPr/>
          </p:nvPicPr>
          <p:blipFill rotWithShape="1">
            <a:blip r:embed="rId12"/>
            <a:srcRect l="10843" t="21849" r="10628" b="19327"/>
            <a:stretch/>
          </p:blipFill>
          <p:spPr>
            <a:xfrm>
              <a:off x="6721236" y="3216720"/>
              <a:ext cx="742470" cy="295299"/>
            </a:xfrm>
            <a:prstGeom prst="rect">
              <a:avLst/>
            </a:prstGeom>
          </p:spPr>
        </p:pic>
      </p:grpSp>
      <p:sp>
        <p:nvSpPr>
          <p:cNvPr id="36" name="TextBox 35">
            <a:extLst>
              <a:ext uri="{FF2B5EF4-FFF2-40B4-BE49-F238E27FC236}">
                <a16:creationId xmlns:a16="http://schemas.microsoft.com/office/drawing/2014/main" id="{6C3B0DFC-FDAE-59D3-EF17-29B2D263EA61}"/>
              </a:ext>
            </a:extLst>
          </p:cNvPr>
          <p:cNvSpPr txBox="1"/>
          <p:nvPr/>
        </p:nvSpPr>
        <p:spPr>
          <a:xfrm>
            <a:off x="7917081" y="3014403"/>
            <a:ext cx="1190625" cy="646331"/>
          </a:xfrm>
          <a:prstGeom prst="rect">
            <a:avLst/>
          </a:prstGeom>
          <a:noFill/>
        </p:spPr>
        <p:txBody>
          <a:bodyPr wrap="square" rtlCol="0">
            <a:spAutoFit/>
          </a:bodyPr>
          <a:lstStyle/>
          <a:p>
            <a:pPr algn="ctr"/>
            <a:r>
              <a:rPr lang="en-IN" sz="1200" b="1"/>
              <a:t>36%</a:t>
            </a:r>
          </a:p>
          <a:p>
            <a:pPr algn="ctr"/>
            <a:r>
              <a:rPr lang="en-IN" sz="1200"/>
              <a:t>Fleet already electrified</a:t>
            </a:r>
            <a:endParaRPr lang="en-IN" sz="1100"/>
          </a:p>
        </p:txBody>
      </p:sp>
      <p:sp>
        <p:nvSpPr>
          <p:cNvPr id="37" name="TextBox 36">
            <a:extLst>
              <a:ext uri="{FF2B5EF4-FFF2-40B4-BE49-F238E27FC236}">
                <a16:creationId xmlns:a16="http://schemas.microsoft.com/office/drawing/2014/main" id="{9E129500-86D0-5F16-2480-C7236467EA9C}"/>
              </a:ext>
            </a:extLst>
          </p:cNvPr>
          <p:cNvSpPr txBox="1"/>
          <p:nvPr/>
        </p:nvSpPr>
        <p:spPr>
          <a:xfrm>
            <a:off x="9262779" y="3106736"/>
            <a:ext cx="2511181" cy="461665"/>
          </a:xfrm>
          <a:prstGeom prst="rect">
            <a:avLst/>
          </a:prstGeom>
          <a:noFill/>
        </p:spPr>
        <p:txBody>
          <a:bodyPr wrap="square" rtlCol="0">
            <a:spAutoFit/>
          </a:bodyPr>
          <a:lstStyle/>
          <a:p>
            <a:pPr algn="ctr"/>
            <a:r>
              <a:rPr lang="en-US" sz="1200"/>
              <a:t>Joined the </a:t>
            </a:r>
            <a:r>
              <a:rPr lang="en-US" sz="1200" b="1"/>
              <a:t>EV100 initiative </a:t>
            </a:r>
            <a:r>
              <a:rPr lang="en-US" sz="1200"/>
              <a:t>and aims to fully electrify global fleet by 2026</a:t>
            </a:r>
          </a:p>
        </p:txBody>
      </p:sp>
      <p:sp>
        <p:nvSpPr>
          <p:cNvPr id="40" name="TextBox 39">
            <a:extLst>
              <a:ext uri="{FF2B5EF4-FFF2-40B4-BE49-F238E27FC236}">
                <a16:creationId xmlns:a16="http://schemas.microsoft.com/office/drawing/2014/main" id="{F41AB768-5242-7E74-F61B-CBF65DD2D452}"/>
              </a:ext>
            </a:extLst>
          </p:cNvPr>
          <p:cNvSpPr txBox="1"/>
          <p:nvPr/>
        </p:nvSpPr>
        <p:spPr>
          <a:xfrm>
            <a:off x="615724" y="6206575"/>
            <a:ext cx="7365131" cy="338554"/>
          </a:xfrm>
          <a:prstGeom prst="rect">
            <a:avLst/>
          </a:prstGeom>
          <a:noFill/>
        </p:spPr>
        <p:txBody>
          <a:bodyPr wrap="square" numCol="1" rtlCol="0" anchor="b">
            <a:spAutoFit/>
          </a:bodyPr>
          <a:lstStyle/>
          <a:p>
            <a:pPr marL="228600" indent="-228600">
              <a:buAutoNum type="arabicPeriod"/>
            </a:pPr>
            <a:r>
              <a:rPr lang="en-IN" sz="800"/>
              <a:t>ZLD: Zero Liquid Discharge.</a:t>
            </a:r>
          </a:p>
          <a:p>
            <a:pPr marL="228600" indent="-228600">
              <a:buAutoNum type="arabicPeriod"/>
            </a:pPr>
            <a:endParaRPr lang="en-IN" sz="800"/>
          </a:p>
        </p:txBody>
      </p:sp>
      <p:pic>
        <p:nvPicPr>
          <p:cNvPr id="41" name="Picture 8">
            <a:extLst>
              <a:ext uri="{FF2B5EF4-FFF2-40B4-BE49-F238E27FC236}">
                <a16:creationId xmlns:a16="http://schemas.microsoft.com/office/drawing/2014/main" id="{E9244974-D091-372C-6871-4E9A1AC64F5A}"/>
              </a:ext>
            </a:extLst>
          </p:cNvPr>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45603" y="4396165"/>
            <a:ext cx="1054586" cy="32468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416DF078-1DBC-CA49-6B80-D5E048216A9C}"/>
              </a:ext>
            </a:extLst>
          </p:cNvPr>
          <p:cNvSpPr txBox="1"/>
          <p:nvPr/>
        </p:nvSpPr>
        <p:spPr>
          <a:xfrm>
            <a:off x="9093669" y="4327677"/>
            <a:ext cx="2613146" cy="461665"/>
          </a:xfrm>
          <a:prstGeom prst="rect">
            <a:avLst/>
          </a:prstGeom>
          <a:noFill/>
        </p:spPr>
        <p:txBody>
          <a:bodyPr wrap="square" rtlCol="0" anchor="ctr">
            <a:spAutoFit/>
          </a:bodyPr>
          <a:lstStyle/>
          <a:p>
            <a:pPr algn="ctr"/>
            <a:r>
              <a:rPr lang="en-US" sz="1200" b="1"/>
              <a:t>Water-positivity was achieved in FY23</a:t>
            </a:r>
            <a:r>
              <a:rPr lang="en-US" sz="1200"/>
              <a:t> which was set to be achieved by 2025</a:t>
            </a:r>
          </a:p>
        </p:txBody>
      </p:sp>
      <p:sp>
        <p:nvSpPr>
          <p:cNvPr id="43" name="TextBox 42">
            <a:extLst>
              <a:ext uri="{FF2B5EF4-FFF2-40B4-BE49-F238E27FC236}">
                <a16:creationId xmlns:a16="http://schemas.microsoft.com/office/drawing/2014/main" id="{905EB355-8CB8-74FB-4D59-4C1C86CF481D}"/>
              </a:ext>
            </a:extLst>
          </p:cNvPr>
          <p:cNvSpPr txBox="1"/>
          <p:nvPr/>
        </p:nvSpPr>
        <p:spPr>
          <a:xfrm>
            <a:off x="1926174" y="5237161"/>
            <a:ext cx="4636081" cy="461665"/>
          </a:xfrm>
          <a:prstGeom prst="rect">
            <a:avLst/>
          </a:prstGeom>
          <a:noFill/>
        </p:spPr>
        <p:txBody>
          <a:bodyPr wrap="square" rtlCol="0">
            <a:spAutoFit/>
          </a:bodyPr>
          <a:lstStyle/>
          <a:p>
            <a:pPr algn="ctr"/>
            <a:r>
              <a:rPr lang="en-IN" sz="1200"/>
              <a:t>“Environment-friendly &amp; multi-layered cold storage packaging which can be re-used post refurbished/re-qualification every use cycle”</a:t>
            </a:r>
            <a:endParaRPr lang="en-IN" sz="1100" b="1" i="1"/>
          </a:p>
        </p:txBody>
      </p:sp>
      <p:pic>
        <p:nvPicPr>
          <p:cNvPr id="44" name="Picture 43">
            <a:extLst>
              <a:ext uri="{FF2B5EF4-FFF2-40B4-BE49-F238E27FC236}">
                <a16:creationId xmlns:a16="http://schemas.microsoft.com/office/drawing/2014/main" id="{19426BB8-1118-54C5-1DBD-038DDF957D3D}"/>
              </a:ext>
              <a:ext uri="{C183D7F6-B498-43B3-948B-1728B52AA6E4}">
                <adec:decorative xmlns:adec="http://schemas.microsoft.com/office/drawing/2017/decorative" val="1"/>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6769" y="5365438"/>
            <a:ext cx="720000" cy="260590"/>
          </a:xfrm>
          <a:prstGeom prst="rect">
            <a:avLst/>
          </a:prstGeom>
        </p:spPr>
      </p:pic>
      <p:pic>
        <p:nvPicPr>
          <p:cNvPr id="45" name="Picture 8">
            <a:extLst>
              <a:ext uri="{FF2B5EF4-FFF2-40B4-BE49-F238E27FC236}">
                <a16:creationId xmlns:a16="http://schemas.microsoft.com/office/drawing/2014/main" id="{AC3659FC-000B-C0C7-DDCB-6A41DE270D73}"/>
              </a:ext>
            </a:extLst>
          </p:cNvPr>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63555" y="5305649"/>
            <a:ext cx="1054586" cy="324688"/>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7B39ACB4-11F0-BB92-1B79-19CB9AFE1FBD}"/>
              </a:ext>
            </a:extLst>
          </p:cNvPr>
          <p:cNvSpPr txBox="1"/>
          <p:nvPr/>
        </p:nvSpPr>
        <p:spPr>
          <a:xfrm>
            <a:off x="7772400" y="5237161"/>
            <a:ext cx="3976342" cy="461665"/>
          </a:xfrm>
          <a:prstGeom prst="rect">
            <a:avLst/>
          </a:prstGeom>
          <a:noFill/>
        </p:spPr>
        <p:txBody>
          <a:bodyPr wrap="square" rtlCol="0" anchor="ctr">
            <a:spAutoFit/>
          </a:bodyPr>
          <a:lstStyle/>
          <a:p>
            <a:pPr algn="ctr"/>
            <a:r>
              <a:rPr lang="en-US" sz="1200"/>
              <a:t>“99% of the global hazardous waste are sent to cement industries and recyclers for co-processing and recycling”</a:t>
            </a:r>
          </a:p>
        </p:txBody>
      </p:sp>
      <p:sp>
        <p:nvSpPr>
          <p:cNvPr id="6" name="Rectangle 5">
            <a:extLst>
              <a:ext uri="{FF2B5EF4-FFF2-40B4-BE49-F238E27FC236}">
                <a16:creationId xmlns:a16="http://schemas.microsoft.com/office/drawing/2014/main" id="{48A59A7F-5F81-D5B7-971C-B1E2A44D19EC}"/>
              </a:ext>
            </a:extLst>
          </p:cNvPr>
          <p:cNvSpPr/>
          <p:nvPr/>
        </p:nvSpPr>
        <p:spPr>
          <a:xfrm>
            <a:off x="2619209" y="4278961"/>
            <a:ext cx="5159814" cy="472662"/>
          </a:xfrm>
          <a:prstGeom prst="rect">
            <a:avLst/>
          </a:prstGeom>
          <a:noFill/>
          <a:ln w="6350">
            <a:solidFill>
              <a:srgbClr val="22418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F619793F-B6CD-C888-DAD9-44C22B615BC8}"/>
              </a:ext>
            </a:extLst>
          </p:cNvPr>
          <p:cNvCxnSpPr/>
          <p:nvPr/>
        </p:nvCxnSpPr>
        <p:spPr>
          <a:xfrm>
            <a:off x="6444343" y="3135902"/>
            <a:ext cx="0" cy="499129"/>
          </a:xfrm>
          <a:prstGeom prst="line">
            <a:avLst/>
          </a:prstGeom>
          <a:ln>
            <a:solidFill>
              <a:srgbClr val="22418C"/>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9082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A9868C72-8BBF-4AA7-E79E-4085896AEEDE}"/>
              </a:ext>
            </a:extLst>
          </p:cNvPr>
          <p:cNvSpPr/>
          <p:nvPr/>
        </p:nvSpPr>
        <p:spPr>
          <a:xfrm>
            <a:off x="6289833" y="2772367"/>
            <a:ext cx="5399475" cy="808388"/>
          </a:xfrm>
          <a:custGeom>
            <a:avLst/>
            <a:gdLst>
              <a:gd name="connsiteX0" fmla="*/ 4133519 w 5399475"/>
              <a:gd name="connsiteY0" fmla="*/ 0 h 1036703"/>
              <a:gd name="connsiteX1" fmla="*/ 4253975 w 5399475"/>
              <a:gd name="connsiteY1" fmla="*/ 160193 h 1036703"/>
              <a:gd name="connsiteX2" fmla="*/ 5316890 w 5399475"/>
              <a:gd name="connsiteY2" fmla="*/ 160193 h 1036703"/>
              <a:gd name="connsiteX3" fmla="*/ 5399475 w 5399475"/>
              <a:gd name="connsiteY3" fmla="*/ 242778 h 1036703"/>
              <a:gd name="connsiteX4" fmla="*/ 5399475 w 5399475"/>
              <a:gd name="connsiteY4" fmla="*/ 954118 h 1036703"/>
              <a:gd name="connsiteX5" fmla="*/ 5316890 w 5399475"/>
              <a:gd name="connsiteY5" fmla="*/ 1036703 h 1036703"/>
              <a:gd name="connsiteX6" fmla="*/ 82585 w 5399475"/>
              <a:gd name="connsiteY6" fmla="*/ 1036703 h 1036703"/>
              <a:gd name="connsiteX7" fmla="*/ 0 w 5399475"/>
              <a:gd name="connsiteY7" fmla="*/ 954118 h 1036703"/>
              <a:gd name="connsiteX8" fmla="*/ 0 w 5399475"/>
              <a:gd name="connsiteY8" fmla="*/ 242778 h 1036703"/>
              <a:gd name="connsiteX9" fmla="*/ 82585 w 5399475"/>
              <a:gd name="connsiteY9" fmla="*/ 160193 h 1036703"/>
              <a:gd name="connsiteX10" fmla="*/ 4013062 w 5399475"/>
              <a:gd name="connsiteY10" fmla="*/ 160193 h 1036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9475" h="1036703">
                <a:moveTo>
                  <a:pt x="4133519" y="0"/>
                </a:moveTo>
                <a:lnTo>
                  <a:pt x="4253975" y="160193"/>
                </a:lnTo>
                <a:lnTo>
                  <a:pt x="5316890" y="160193"/>
                </a:lnTo>
                <a:cubicBezTo>
                  <a:pt x="5362500" y="160193"/>
                  <a:pt x="5399475" y="197168"/>
                  <a:pt x="5399475" y="242778"/>
                </a:cubicBezTo>
                <a:lnTo>
                  <a:pt x="5399475" y="954118"/>
                </a:lnTo>
                <a:cubicBezTo>
                  <a:pt x="5399475" y="999728"/>
                  <a:pt x="5362500" y="1036703"/>
                  <a:pt x="5316890" y="1036703"/>
                </a:cubicBezTo>
                <a:lnTo>
                  <a:pt x="82585" y="1036703"/>
                </a:lnTo>
                <a:cubicBezTo>
                  <a:pt x="36975" y="1036703"/>
                  <a:pt x="0" y="999728"/>
                  <a:pt x="0" y="954118"/>
                </a:cubicBezTo>
                <a:lnTo>
                  <a:pt x="0" y="242778"/>
                </a:lnTo>
                <a:cubicBezTo>
                  <a:pt x="0" y="197168"/>
                  <a:pt x="36975" y="160193"/>
                  <a:pt x="82585" y="160193"/>
                </a:cubicBezTo>
                <a:lnTo>
                  <a:pt x="4013062" y="160193"/>
                </a:lnTo>
                <a:close/>
              </a:path>
            </a:pathLst>
          </a:custGeom>
          <a:solidFill>
            <a:schemeClr val="bg1">
              <a:alpha val="0"/>
            </a:schemeClr>
          </a:solidFill>
          <a:ln w="12700">
            <a:gradFill>
              <a:gsLst>
                <a:gs pos="0">
                  <a:schemeClr val="bg1"/>
                </a:gs>
                <a:gs pos="100000">
                  <a:srgbClr val="22418C"/>
                </a:gs>
              </a:gsLst>
              <a:lin ang="162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42" name="Rectangle: Rounded Corners 41">
            <a:extLst>
              <a:ext uri="{FF2B5EF4-FFF2-40B4-BE49-F238E27FC236}">
                <a16:creationId xmlns:a16="http://schemas.microsoft.com/office/drawing/2014/main" id="{8A7BB480-1FA2-ADBA-3560-E090BDBC2988}"/>
              </a:ext>
            </a:extLst>
          </p:cNvPr>
          <p:cNvSpPr/>
          <p:nvPr/>
        </p:nvSpPr>
        <p:spPr>
          <a:xfrm>
            <a:off x="714181" y="4864436"/>
            <a:ext cx="5399477" cy="886638"/>
          </a:xfrm>
          <a:prstGeom prst="roundRect">
            <a:avLst>
              <a:gd name="adj" fmla="val 8689"/>
            </a:avLst>
          </a:prstGeom>
          <a:noFill/>
          <a:ln w="3175">
            <a:solidFill>
              <a:srgbClr val="22418C"/>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t"/>
          <a:lstStyle/>
          <a:p>
            <a:pPr algn="ctr"/>
            <a:endParaRPr lang="en-IN" sz="1400" b="1">
              <a:solidFill>
                <a:srgbClr val="22418C"/>
              </a:solidFill>
              <a:highlight>
                <a:srgbClr val="FFFF00"/>
              </a:highlight>
            </a:endParaRPr>
          </a:p>
        </p:txBody>
      </p:sp>
      <p:sp>
        <p:nvSpPr>
          <p:cNvPr id="11" name="Rectangle: Rounded Corners 10">
            <a:extLst>
              <a:ext uri="{FF2B5EF4-FFF2-40B4-BE49-F238E27FC236}">
                <a16:creationId xmlns:a16="http://schemas.microsoft.com/office/drawing/2014/main" id="{C1EF2F2E-D38F-07FA-4D2B-0A737844A6E7}"/>
              </a:ext>
            </a:extLst>
          </p:cNvPr>
          <p:cNvSpPr/>
          <p:nvPr/>
        </p:nvSpPr>
        <p:spPr>
          <a:xfrm>
            <a:off x="714181" y="1740751"/>
            <a:ext cx="5399477" cy="1082638"/>
          </a:xfrm>
          <a:prstGeom prst="roundRect">
            <a:avLst>
              <a:gd name="adj" fmla="val 8689"/>
            </a:avLst>
          </a:prstGeom>
          <a:solidFill>
            <a:srgbClr val="F0F6FC"/>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t"/>
          <a:lstStyle/>
          <a:p>
            <a:pPr algn="ctr"/>
            <a:endParaRPr lang="en-IN" sz="1400" b="1">
              <a:solidFill>
                <a:srgbClr val="22418C"/>
              </a:solidFill>
              <a:highlight>
                <a:srgbClr val="FFFF00"/>
              </a:highlight>
            </a:endParaRPr>
          </a:p>
        </p:txBody>
      </p:sp>
      <p:sp>
        <p:nvSpPr>
          <p:cNvPr id="2" name="Subtitle 1">
            <a:extLst>
              <a:ext uri="{FF2B5EF4-FFF2-40B4-BE49-F238E27FC236}">
                <a16:creationId xmlns:a16="http://schemas.microsoft.com/office/drawing/2014/main" id="{DA411D2B-2FBC-9F4D-B0CC-B339A7B8F281}"/>
              </a:ext>
            </a:extLst>
          </p:cNvPr>
          <p:cNvSpPr>
            <a:spLocks noGrp="1"/>
          </p:cNvSpPr>
          <p:nvPr>
            <p:ph type="subTitle" idx="1"/>
          </p:nvPr>
        </p:nvSpPr>
        <p:spPr>
          <a:xfrm>
            <a:off x="634506" y="855054"/>
            <a:ext cx="8573392" cy="461665"/>
          </a:xfrm>
        </p:spPr>
        <p:txBody>
          <a:bodyPr vert="horz" wrap="square" lIns="91440" tIns="45720" rIns="91440" bIns="45720" rtlCol="0" anchor="t">
            <a:spAutoFit/>
          </a:bodyPr>
          <a:lstStyle/>
          <a:p>
            <a:r>
              <a:rPr lang="en-IN">
                <a:latin typeface="Poppins Light"/>
                <a:cs typeface="Poppins Light"/>
              </a:rPr>
              <a:t>Cipla aims to enhance inclusion &amp; elevate governance</a:t>
            </a:r>
          </a:p>
        </p:txBody>
      </p:sp>
      <p:sp>
        <p:nvSpPr>
          <p:cNvPr id="3" name="Title 2">
            <a:extLst>
              <a:ext uri="{FF2B5EF4-FFF2-40B4-BE49-F238E27FC236}">
                <a16:creationId xmlns:a16="http://schemas.microsoft.com/office/drawing/2014/main" id="{3C71C48F-0DB8-8DE1-FD64-84F93880B495}"/>
              </a:ext>
            </a:extLst>
          </p:cNvPr>
          <p:cNvSpPr>
            <a:spLocks noGrp="1"/>
          </p:cNvSpPr>
          <p:nvPr>
            <p:ph type="ctrTitle"/>
          </p:nvPr>
        </p:nvSpPr>
        <p:spPr/>
        <p:txBody>
          <a:bodyPr/>
          <a:lstStyle/>
          <a:p>
            <a:r>
              <a:rPr lang="en-IN"/>
              <a:t>ESG overview OF pharma companies</a:t>
            </a:r>
          </a:p>
        </p:txBody>
      </p:sp>
      <p:cxnSp>
        <p:nvCxnSpPr>
          <p:cNvPr id="6" name="Straight Connector 5">
            <a:extLst>
              <a:ext uri="{FF2B5EF4-FFF2-40B4-BE49-F238E27FC236}">
                <a16:creationId xmlns:a16="http://schemas.microsoft.com/office/drawing/2014/main" id="{CC1CA533-D5B9-0513-6FC6-4330304196EC}"/>
              </a:ext>
            </a:extLst>
          </p:cNvPr>
          <p:cNvCxnSpPr/>
          <p:nvPr/>
        </p:nvCxnSpPr>
        <p:spPr>
          <a:xfrm>
            <a:off x="6203951" y="1700213"/>
            <a:ext cx="0" cy="4392612"/>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CC9406C-E260-5201-3B70-3DF4C3DE6067}"/>
              </a:ext>
            </a:extLst>
          </p:cNvPr>
          <p:cNvSpPr/>
          <p:nvPr/>
        </p:nvSpPr>
        <p:spPr>
          <a:xfrm>
            <a:off x="714181" y="1322236"/>
            <a:ext cx="5399477" cy="327600"/>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N" sz="1600" b="1">
                <a:solidFill>
                  <a:srgbClr val="FFFFFF"/>
                </a:solidFill>
              </a:rPr>
              <a:t>Social Responsibilities</a:t>
            </a:r>
            <a:endParaRPr lang="en-IN" sz="1600" baseline="30000">
              <a:solidFill>
                <a:srgbClr val="FFFFFF"/>
              </a:solidFill>
              <a:ea typeface="Calibri"/>
              <a:cs typeface="Calibri"/>
            </a:endParaRPr>
          </a:p>
        </p:txBody>
      </p:sp>
      <p:sp>
        <p:nvSpPr>
          <p:cNvPr id="9" name="Rectangle 8">
            <a:extLst>
              <a:ext uri="{FF2B5EF4-FFF2-40B4-BE49-F238E27FC236}">
                <a16:creationId xmlns:a16="http://schemas.microsoft.com/office/drawing/2014/main" id="{F20C09E6-CD0D-F6F5-CA7A-D2F350E5BE77}"/>
              </a:ext>
            </a:extLst>
          </p:cNvPr>
          <p:cNvSpPr/>
          <p:nvPr/>
        </p:nvSpPr>
        <p:spPr>
          <a:xfrm>
            <a:off x="6294244" y="1322236"/>
            <a:ext cx="5399477" cy="327600"/>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a:solidFill>
                  <a:srgbClr val="FFFFFF"/>
                </a:solidFill>
              </a:rPr>
              <a:t>Strong Governance</a:t>
            </a:r>
          </a:p>
        </p:txBody>
      </p:sp>
      <p:pic>
        <p:nvPicPr>
          <p:cNvPr id="12" name="Picture 4" descr="Cipla Foundation | Facebook">
            <a:extLst>
              <a:ext uri="{FF2B5EF4-FFF2-40B4-BE49-F238E27FC236}">
                <a16:creationId xmlns:a16="http://schemas.microsoft.com/office/drawing/2014/main" id="{AA1174B7-08E8-BC02-573C-9C880B921AA7}"/>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34115" b="32557"/>
          <a:stretch/>
        </p:blipFill>
        <p:spPr bwMode="auto">
          <a:xfrm>
            <a:off x="777895" y="2088793"/>
            <a:ext cx="1248593" cy="416127"/>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E3032242-84FF-E862-F8C7-0A8A10CBE752}"/>
              </a:ext>
            </a:extLst>
          </p:cNvPr>
          <p:cNvGrpSpPr/>
          <p:nvPr/>
        </p:nvGrpSpPr>
        <p:grpSpPr>
          <a:xfrm>
            <a:off x="2191272" y="1882997"/>
            <a:ext cx="1158613" cy="827718"/>
            <a:chOff x="2265763" y="1770237"/>
            <a:chExt cx="1158613" cy="827718"/>
          </a:xfrm>
        </p:grpSpPr>
        <p:pic>
          <p:nvPicPr>
            <p:cNvPr id="13" name="Picture 2" descr="LGBT&quot; Icon - Download for free – Iconduck">
              <a:extLst>
                <a:ext uri="{FF2B5EF4-FFF2-40B4-BE49-F238E27FC236}">
                  <a16:creationId xmlns:a16="http://schemas.microsoft.com/office/drawing/2014/main" id="{D978A2BF-9030-8454-195E-5248F8D265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5763" y="1770237"/>
              <a:ext cx="1158613" cy="82771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2FC4888E-3F63-26FC-7668-C972723D5E5B}"/>
                </a:ext>
              </a:extLst>
            </p:cNvPr>
            <p:cNvSpPr/>
            <p:nvPr/>
          </p:nvSpPr>
          <p:spPr>
            <a:xfrm>
              <a:off x="2420814" y="1905562"/>
              <a:ext cx="848510" cy="573829"/>
            </a:xfrm>
            <a:prstGeom prst="rect">
              <a:avLst/>
            </a:prstGeom>
            <a:solidFill>
              <a:schemeClr val="bg1"/>
            </a:solidFill>
            <a:ln w="3175">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700"/>
                </a:lnSpc>
              </a:pPr>
              <a:r>
                <a:rPr lang="en-IN" sz="800" b="1">
                  <a:solidFill>
                    <a:schemeClr val="tx1"/>
                  </a:solidFill>
                </a:rPr>
                <a:t>Includes </a:t>
              </a:r>
              <a:r>
                <a:rPr lang="en-IN" sz="800" b="1">
                  <a:solidFill>
                    <a:srgbClr val="0070C0"/>
                  </a:solidFill>
                </a:rPr>
                <a:t>LGBTQ</a:t>
              </a:r>
              <a:r>
                <a:rPr lang="en-IN" sz="800" b="1">
                  <a:solidFill>
                    <a:schemeClr val="tx1"/>
                  </a:solidFill>
                </a:rPr>
                <a:t> &amp; </a:t>
              </a:r>
              <a:r>
                <a:rPr lang="en-IN" sz="800" b="1">
                  <a:solidFill>
                    <a:srgbClr val="0070C0"/>
                  </a:solidFill>
                </a:rPr>
                <a:t>Live-In partners </a:t>
              </a:r>
              <a:r>
                <a:rPr lang="en-IN" sz="800" b="1">
                  <a:solidFill>
                    <a:schemeClr val="tx1"/>
                  </a:solidFill>
                </a:rPr>
                <a:t>under</a:t>
              </a:r>
            </a:p>
            <a:p>
              <a:pPr algn="ctr">
                <a:lnSpc>
                  <a:spcPts val="700"/>
                </a:lnSpc>
              </a:pPr>
              <a:r>
                <a:rPr lang="en-IN" sz="800" b="1">
                  <a:solidFill>
                    <a:schemeClr val="tx1"/>
                  </a:solidFill>
                </a:rPr>
                <a:t>Mediclaim policy</a:t>
              </a:r>
              <a:endParaRPr lang="en-IN" sz="2800" b="1">
                <a:solidFill>
                  <a:schemeClr val="tx1"/>
                </a:solidFill>
              </a:endParaRPr>
            </a:p>
          </p:txBody>
        </p:sp>
      </p:grpSp>
      <p:graphicFrame>
        <p:nvGraphicFramePr>
          <p:cNvPr id="18" name="Chart 17">
            <a:extLst>
              <a:ext uri="{FF2B5EF4-FFF2-40B4-BE49-F238E27FC236}">
                <a16:creationId xmlns:a16="http://schemas.microsoft.com/office/drawing/2014/main" id="{747134E0-E466-4D8B-E75E-71AC927C5284}"/>
              </a:ext>
            </a:extLst>
          </p:cNvPr>
          <p:cNvGraphicFramePr/>
          <p:nvPr>
            <p:extLst>
              <p:ext uri="{D42A27DB-BD31-4B8C-83A1-F6EECF244321}">
                <p14:modId xmlns:p14="http://schemas.microsoft.com/office/powerpoint/2010/main" val="2860424719"/>
              </p:ext>
            </p:extLst>
          </p:nvPr>
        </p:nvGraphicFramePr>
        <p:xfrm>
          <a:off x="3514669" y="1760417"/>
          <a:ext cx="2514656" cy="996964"/>
        </p:xfrm>
        <a:graphic>
          <a:graphicData uri="http://schemas.openxmlformats.org/drawingml/2006/chart">
            <c:chart xmlns:c="http://schemas.openxmlformats.org/drawingml/2006/chart" xmlns:r="http://schemas.openxmlformats.org/officeDocument/2006/relationships" r:id="rId5"/>
          </a:graphicData>
        </a:graphic>
      </p:graphicFrame>
      <p:cxnSp>
        <p:nvCxnSpPr>
          <p:cNvPr id="20" name="Straight Arrow Connector 19">
            <a:extLst>
              <a:ext uri="{FF2B5EF4-FFF2-40B4-BE49-F238E27FC236}">
                <a16:creationId xmlns:a16="http://schemas.microsoft.com/office/drawing/2014/main" id="{07DD8626-54D0-A64D-ED51-A82D36985E2D}"/>
              </a:ext>
            </a:extLst>
          </p:cNvPr>
          <p:cNvCxnSpPr>
            <a:cxnSpLocks/>
          </p:cNvCxnSpPr>
          <p:nvPr/>
        </p:nvCxnSpPr>
        <p:spPr>
          <a:xfrm>
            <a:off x="4343400" y="2081622"/>
            <a:ext cx="873919" cy="500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4D59B162-B350-251A-D8B5-2D4E16EFE6F4}"/>
              </a:ext>
            </a:extLst>
          </p:cNvPr>
          <p:cNvSpPr/>
          <p:nvPr/>
        </p:nvSpPr>
        <p:spPr>
          <a:xfrm rot="185521">
            <a:off x="4475546" y="2016921"/>
            <a:ext cx="583433" cy="181991"/>
          </a:xfrm>
          <a:prstGeom prst="ellipse">
            <a:avLst/>
          </a:prstGeom>
          <a:solidFill>
            <a:srgbClr val="F0F6FC"/>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1100">
                <a:solidFill>
                  <a:srgbClr val="FF0000"/>
                </a:solidFill>
              </a:rPr>
              <a:t>16.2%</a:t>
            </a:r>
          </a:p>
        </p:txBody>
      </p:sp>
      <p:sp>
        <p:nvSpPr>
          <p:cNvPr id="22" name="Rectangle: Rounded Corners 21">
            <a:extLst>
              <a:ext uri="{FF2B5EF4-FFF2-40B4-BE49-F238E27FC236}">
                <a16:creationId xmlns:a16="http://schemas.microsoft.com/office/drawing/2014/main" id="{9AA21526-6381-6ACD-D17D-C3FC0FCDDC0E}"/>
              </a:ext>
            </a:extLst>
          </p:cNvPr>
          <p:cNvSpPr/>
          <p:nvPr/>
        </p:nvSpPr>
        <p:spPr>
          <a:xfrm>
            <a:off x="6294245" y="1740751"/>
            <a:ext cx="2752452" cy="1070180"/>
          </a:xfrm>
          <a:prstGeom prst="roundRect">
            <a:avLst>
              <a:gd name="adj" fmla="val 8689"/>
            </a:avLst>
          </a:prstGeom>
          <a:solidFill>
            <a:srgbClr val="F0F6FC"/>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t"/>
          <a:lstStyle/>
          <a:p>
            <a:pPr algn="ctr"/>
            <a:endParaRPr lang="en-IN" sz="1400" b="1">
              <a:solidFill>
                <a:srgbClr val="22418C"/>
              </a:solidFill>
              <a:highlight>
                <a:srgbClr val="FFFF00"/>
              </a:highlight>
            </a:endParaRPr>
          </a:p>
        </p:txBody>
      </p:sp>
      <p:pic>
        <p:nvPicPr>
          <p:cNvPr id="23" name="Picture 2" descr="Cipla - Wikipedia">
            <a:extLst>
              <a:ext uri="{FF2B5EF4-FFF2-40B4-BE49-F238E27FC236}">
                <a16:creationId xmlns:a16="http://schemas.microsoft.com/office/drawing/2014/main" id="{74466094-9FC7-B53A-0912-C5B3E0CFA67E}"/>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90372" y="1805403"/>
            <a:ext cx="771776" cy="26668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F491E501-92F4-23ED-2D4B-68E46CEB1013}"/>
              </a:ext>
            </a:extLst>
          </p:cNvPr>
          <p:cNvSpPr txBox="1"/>
          <p:nvPr/>
        </p:nvSpPr>
        <p:spPr>
          <a:xfrm>
            <a:off x="6396118" y="2107692"/>
            <a:ext cx="2549562" cy="646331"/>
          </a:xfrm>
          <a:prstGeom prst="rect">
            <a:avLst/>
          </a:prstGeom>
          <a:noFill/>
        </p:spPr>
        <p:txBody>
          <a:bodyPr wrap="square" lIns="91440" tIns="45720" rIns="91440" bIns="45720" rtlCol="0" anchor="t">
            <a:spAutoFit/>
          </a:bodyPr>
          <a:lstStyle/>
          <a:p>
            <a:pPr algn="ctr"/>
            <a:r>
              <a:rPr lang="en-IN" sz="1200" b="1"/>
              <a:t>Sustainability Council chaired by CTO</a:t>
            </a:r>
          </a:p>
          <a:p>
            <a:pPr algn="ctr"/>
            <a:r>
              <a:rPr lang="en-IN" sz="1200"/>
              <a:t>Only meets quarterly to oversee the sustainable performance</a:t>
            </a:r>
            <a:endParaRPr lang="en-IN" sz="1200" baseline="30000">
              <a:ea typeface="Calibri"/>
              <a:cs typeface="Calibri"/>
            </a:endParaRPr>
          </a:p>
        </p:txBody>
      </p:sp>
      <p:sp>
        <p:nvSpPr>
          <p:cNvPr id="25" name="TextBox 24">
            <a:extLst>
              <a:ext uri="{FF2B5EF4-FFF2-40B4-BE49-F238E27FC236}">
                <a16:creationId xmlns:a16="http://schemas.microsoft.com/office/drawing/2014/main" id="{E16485F9-4E88-51E6-120A-5B28DD4DA324}"/>
              </a:ext>
            </a:extLst>
          </p:cNvPr>
          <p:cNvSpPr txBox="1"/>
          <p:nvPr/>
        </p:nvSpPr>
        <p:spPr>
          <a:xfrm>
            <a:off x="9148570" y="2007676"/>
            <a:ext cx="2549562" cy="830997"/>
          </a:xfrm>
          <a:prstGeom prst="rect">
            <a:avLst/>
          </a:prstGeom>
          <a:noFill/>
        </p:spPr>
        <p:txBody>
          <a:bodyPr wrap="square" lIns="91440" tIns="45720" rIns="91440" bIns="45720" rtlCol="0" anchor="t">
            <a:spAutoFit/>
          </a:bodyPr>
          <a:lstStyle/>
          <a:p>
            <a:pPr algn="ctr"/>
            <a:r>
              <a:rPr lang="en-IN" sz="1200" b="1"/>
              <a:t>Chief Sustainability Officer</a:t>
            </a:r>
            <a:endParaRPr lang="en-IN" sz="1200" baseline="30000">
              <a:ea typeface="Calibri"/>
              <a:cs typeface="Calibri"/>
            </a:endParaRPr>
          </a:p>
          <a:p>
            <a:pPr marL="107950" indent="-107950">
              <a:buFont typeface="Arial" panose="020B0604020202020204" pitchFamily="34" charset="0"/>
              <a:buChar char="•"/>
            </a:pPr>
            <a:r>
              <a:rPr lang="en-IN" sz="1200"/>
              <a:t>Focused leadership</a:t>
            </a:r>
            <a:endParaRPr lang="en-IN" sz="1200">
              <a:ea typeface="Calibri"/>
              <a:cs typeface="Calibri"/>
            </a:endParaRPr>
          </a:p>
          <a:p>
            <a:pPr marL="107950" indent="-107950">
              <a:buFont typeface="Arial" panose="020B0604020202020204" pitchFamily="34" charset="0"/>
              <a:buChar char="•"/>
            </a:pPr>
            <a:r>
              <a:rPr lang="en-IN" sz="1200"/>
              <a:t>Fosters sustainable culture &amp; a sense of urgency</a:t>
            </a:r>
            <a:endParaRPr lang="en-IN" sz="1200">
              <a:ea typeface="Calibri"/>
              <a:cs typeface="Calibri"/>
            </a:endParaRPr>
          </a:p>
        </p:txBody>
      </p:sp>
      <p:sp>
        <p:nvSpPr>
          <p:cNvPr id="26" name="TextBox 25">
            <a:extLst>
              <a:ext uri="{FF2B5EF4-FFF2-40B4-BE49-F238E27FC236}">
                <a16:creationId xmlns:a16="http://schemas.microsoft.com/office/drawing/2014/main" id="{8D7EEBD5-BA21-FD2C-4767-EF9C1DD61F26}"/>
              </a:ext>
            </a:extLst>
          </p:cNvPr>
          <p:cNvSpPr txBox="1"/>
          <p:nvPr/>
        </p:nvSpPr>
        <p:spPr>
          <a:xfrm>
            <a:off x="9666114" y="1719319"/>
            <a:ext cx="1514474" cy="366941"/>
          </a:xfrm>
          <a:prstGeom prst="rect">
            <a:avLst/>
          </a:prstGeom>
          <a:noFill/>
        </p:spPr>
        <p:txBody>
          <a:bodyPr wrap="square" rtlCol="0">
            <a:spAutoFit/>
          </a:bodyPr>
          <a:lstStyle/>
          <a:p>
            <a:r>
              <a:rPr lang="en-IN" b="1">
                <a:solidFill>
                  <a:srgbClr val="22418C"/>
                </a:solidFill>
              </a:rPr>
              <a:t>Global MNCs</a:t>
            </a:r>
          </a:p>
        </p:txBody>
      </p:sp>
      <p:sp>
        <p:nvSpPr>
          <p:cNvPr id="29" name="TextBox 28">
            <a:extLst>
              <a:ext uri="{FF2B5EF4-FFF2-40B4-BE49-F238E27FC236}">
                <a16:creationId xmlns:a16="http://schemas.microsoft.com/office/drawing/2014/main" id="{B0EC81F9-7F72-7C9D-69BB-90F0802A8D04}"/>
              </a:ext>
            </a:extLst>
          </p:cNvPr>
          <p:cNvSpPr txBox="1"/>
          <p:nvPr/>
        </p:nvSpPr>
        <p:spPr>
          <a:xfrm>
            <a:off x="6294244" y="2870250"/>
            <a:ext cx="5399475" cy="646331"/>
          </a:xfrm>
          <a:prstGeom prst="rect">
            <a:avLst/>
          </a:prstGeom>
          <a:noFill/>
        </p:spPr>
        <p:txBody>
          <a:bodyPr wrap="square" lIns="91440" tIns="45720" rIns="91440" bIns="45720" rtlCol="0" anchor="t">
            <a:spAutoFit/>
          </a:bodyPr>
          <a:lstStyle/>
          <a:p>
            <a:r>
              <a:rPr lang="en-IN" sz="1200"/>
              <a:t>“There is a need for all Pharma companies to partner and unify the methodology of </a:t>
            </a:r>
            <a:r>
              <a:rPr lang="en-IN" sz="1200" b="1"/>
              <a:t>calculating supply-side Scope 3 emissions.</a:t>
            </a:r>
            <a:r>
              <a:rPr lang="en-IN" sz="1200"/>
              <a:t> A CSO will be the subject matter expert to negotiate &amp; evaluate the partnerships</a:t>
            </a:r>
            <a:endParaRPr lang="en-IN" sz="1200" baseline="30000">
              <a:ea typeface="Calibri"/>
              <a:cs typeface="Calibri"/>
            </a:endParaRPr>
          </a:p>
        </p:txBody>
      </p:sp>
      <p:graphicFrame>
        <p:nvGraphicFramePr>
          <p:cNvPr id="35" name="Table 34">
            <a:extLst>
              <a:ext uri="{FF2B5EF4-FFF2-40B4-BE49-F238E27FC236}">
                <a16:creationId xmlns:a16="http://schemas.microsoft.com/office/drawing/2014/main" id="{FB5AD68E-85FA-3CF3-1992-425685EE7DD2}"/>
              </a:ext>
            </a:extLst>
          </p:cNvPr>
          <p:cNvGraphicFramePr>
            <a:graphicFrameLocks noGrp="1"/>
          </p:cNvGraphicFramePr>
          <p:nvPr>
            <p:extLst>
              <p:ext uri="{D42A27DB-BD31-4B8C-83A1-F6EECF244321}">
                <p14:modId xmlns:p14="http://schemas.microsoft.com/office/powerpoint/2010/main" val="3688237256"/>
              </p:ext>
            </p:extLst>
          </p:nvPr>
        </p:nvGraphicFramePr>
        <p:xfrm>
          <a:off x="736065" y="2847955"/>
          <a:ext cx="5399475" cy="2011680"/>
        </p:xfrm>
        <a:graphic>
          <a:graphicData uri="http://schemas.openxmlformats.org/drawingml/2006/table">
            <a:tbl>
              <a:tblPr>
                <a:tableStyleId>{5C22544A-7EE6-4342-B048-85BDC9FD1C3A}</a:tableStyleId>
              </a:tblPr>
              <a:tblGrid>
                <a:gridCol w="1216560">
                  <a:extLst>
                    <a:ext uri="{9D8B030D-6E8A-4147-A177-3AD203B41FA5}">
                      <a16:colId xmlns:a16="http://schemas.microsoft.com/office/drawing/2014/main" val="2037211346"/>
                    </a:ext>
                  </a:extLst>
                </a:gridCol>
                <a:gridCol w="2914650">
                  <a:extLst>
                    <a:ext uri="{9D8B030D-6E8A-4147-A177-3AD203B41FA5}">
                      <a16:colId xmlns:a16="http://schemas.microsoft.com/office/drawing/2014/main" val="813111611"/>
                    </a:ext>
                  </a:extLst>
                </a:gridCol>
                <a:gridCol w="1268265">
                  <a:extLst>
                    <a:ext uri="{9D8B030D-6E8A-4147-A177-3AD203B41FA5}">
                      <a16:colId xmlns:a16="http://schemas.microsoft.com/office/drawing/2014/main" val="2453971142"/>
                    </a:ext>
                  </a:extLst>
                </a:gridCol>
              </a:tblGrid>
              <a:tr h="626359">
                <a:tc>
                  <a:txBody>
                    <a:bodyPr/>
                    <a:lstStyle/>
                    <a:p>
                      <a:endParaRPr lang="en-IN"/>
                    </a:p>
                  </a:txBody>
                  <a:tcPr>
                    <a:lnL w="12700" cmpd="sng">
                      <a:noFill/>
                    </a:lnL>
                    <a:lnR w="12700" cap="flat" cmpd="sng" algn="ctr">
                      <a:noFill/>
                      <a:prstDash val="solid"/>
                      <a:round/>
                      <a:headEnd type="none" w="med" len="med"/>
                      <a:tailEnd type="none" w="med" len="med"/>
                    </a:lnR>
                    <a:lnT w="12700" cmpd="sng">
                      <a:noFill/>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200"/>
                        <a:t>Launched a </a:t>
                      </a:r>
                      <a:r>
                        <a:rPr lang="en-IN" sz="1200" b="1"/>
                        <a:t>Self-Managed Team program</a:t>
                      </a:r>
                      <a:r>
                        <a:rPr lang="en-IN" sz="1200"/>
                        <a:t> to upskill &amp; hire disadvantaged youth from rural areas</a:t>
                      </a:r>
                      <a:endParaRPr lang="en-IN" sz="1200" baseline="300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400" b="1">
                          <a:solidFill>
                            <a:srgbClr val="22418C"/>
                          </a:solidFill>
                        </a:rPr>
                        <a:t>30%</a:t>
                      </a:r>
                      <a:r>
                        <a:rPr lang="en-IN" sz="1200"/>
                        <a:t> contribution to ops. workforce</a:t>
                      </a:r>
                    </a:p>
                  </a:txBody>
                  <a:tcPr anchor="ctr">
                    <a:lnL w="12700" cap="flat" cmpd="sng" algn="ctr">
                      <a:noFill/>
                      <a:prstDash val="solid"/>
                      <a:round/>
                      <a:headEnd type="none" w="med" len="med"/>
                      <a:tailEnd type="none" w="med" len="med"/>
                    </a:lnL>
                    <a:lnR w="12700" cmpd="sng">
                      <a:noFill/>
                    </a:lnR>
                    <a:lnT w="12700" cmpd="sng">
                      <a:noFill/>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8125972"/>
                  </a:ext>
                </a:extLst>
              </a:tr>
              <a:tr h="626359">
                <a:tc>
                  <a:txBody>
                    <a:bodyPr/>
                    <a:lstStyle/>
                    <a:p>
                      <a:endParaRPr lang="en-IN"/>
                    </a:p>
                  </a:txBody>
                  <a:tcPr>
                    <a:lnL w="12700" cmpd="sng">
                      <a:noFill/>
                    </a:lnL>
                    <a:lnR w="12700"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200"/>
                        <a:t>Launched </a:t>
                      </a:r>
                      <a:r>
                        <a:rPr lang="en-IN" sz="1200" b="1"/>
                        <a:t>“Lungs on Care”</a:t>
                      </a:r>
                      <a:r>
                        <a:rPr lang="en-IN" sz="1200"/>
                        <a:t> campaign to provides in-clinic services for Interstitial Lung Disease (ILD)</a:t>
                      </a:r>
                      <a:endParaRPr lang="en-IN" sz="1200" baseline="300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400" b="1">
                          <a:solidFill>
                            <a:srgbClr val="22418C"/>
                          </a:solidFill>
                        </a:rPr>
                        <a:t>300</a:t>
                      </a:r>
                      <a:r>
                        <a:rPr lang="en-IN" sz="1200"/>
                        <a:t> </a:t>
                      </a:r>
                    </a:p>
                    <a:p>
                      <a:r>
                        <a:rPr lang="en-IN" sz="1200"/>
                        <a:t>clinics targeted by 2030 </a:t>
                      </a:r>
                    </a:p>
                  </a:txBody>
                  <a:tcPr anchor="ctr">
                    <a:lnL w="12700" cap="flat" cmpd="sng" algn="ctr">
                      <a:noFill/>
                      <a:prstDash val="solid"/>
                      <a:round/>
                      <a:headEnd type="none" w="med" len="med"/>
                      <a:tailEnd type="none" w="med" len="med"/>
                    </a:lnL>
                    <a:lnR w="12700" cmpd="sng">
                      <a:noFill/>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9567433"/>
                  </a:ext>
                </a:extLst>
              </a:tr>
              <a:tr h="626359">
                <a:tc>
                  <a:txBody>
                    <a:bodyPr/>
                    <a:lstStyle/>
                    <a:p>
                      <a:endParaRPr lang="en-IN"/>
                    </a:p>
                  </a:txBody>
                  <a:tcPr>
                    <a:lnL w="12700" cmpd="sng">
                      <a:noFill/>
                    </a:lnL>
                    <a:lnR w="12700"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IN" sz="1200" b="1"/>
                        <a:t>“Accord for a Healthier World”</a:t>
                      </a:r>
                      <a:r>
                        <a:rPr lang="en-IN" sz="1200"/>
                        <a:t> offers all its US &amp; EU patented medicines and vaccines at no profit</a:t>
                      </a:r>
                      <a:endParaRPr lang="en-IN" sz="1200" baseline="300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IN" sz="1400" b="1">
                          <a:solidFill>
                            <a:srgbClr val="22418C"/>
                          </a:solidFill>
                        </a:rPr>
                        <a:t>1.2bn</a:t>
                      </a:r>
                    </a:p>
                    <a:p>
                      <a:r>
                        <a:rPr lang="en-IN" sz="1200" kern="1200">
                          <a:solidFill>
                            <a:schemeClr val="dk1"/>
                          </a:solidFill>
                          <a:latin typeface="+mn-lt"/>
                          <a:ea typeface="+mn-ea"/>
                          <a:cs typeface="+mn-cs"/>
                        </a:rPr>
                        <a:t>people targeted in 45 countries</a:t>
                      </a:r>
                    </a:p>
                  </a:txBody>
                  <a:tcPr anchor="ctr">
                    <a:lnL w="12700" cap="flat" cmpd="sng" algn="ctr">
                      <a:noFill/>
                      <a:prstDash val="solid"/>
                      <a:round/>
                      <a:headEnd type="none" w="med" len="med"/>
                      <a:tailEnd type="none" w="med" len="med"/>
                    </a:lnL>
                    <a:lnR w="12700" cmpd="sng">
                      <a:noFill/>
                    </a:lnR>
                    <a:lnT w="9525"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6935282"/>
                  </a:ext>
                </a:extLst>
              </a:tr>
            </a:tbl>
          </a:graphicData>
        </a:graphic>
      </p:graphicFrame>
      <p:pic>
        <p:nvPicPr>
          <p:cNvPr id="36" name="Picture 8">
            <a:extLst>
              <a:ext uri="{FF2B5EF4-FFF2-40B4-BE49-F238E27FC236}">
                <a16:creationId xmlns:a16="http://schemas.microsoft.com/office/drawing/2014/main" id="{584E8427-86BB-C52B-DE02-02ECF7C49B59}"/>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3157" y="2993086"/>
            <a:ext cx="1097406" cy="33787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8" descr="Pfizer Introduces New Logo Playing Up ...">
            <a:extLst>
              <a:ext uri="{FF2B5EF4-FFF2-40B4-BE49-F238E27FC236}">
                <a16:creationId xmlns:a16="http://schemas.microsoft.com/office/drawing/2014/main" id="{DB11DD72-9DD1-9582-C1F3-C01FA1C9311E}"/>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6956" b="16956"/>
          <a:stretch/>
        </p:blipFill>
        <p:spPr bwMode="auto">
          <a:xfrm>
            <a:off x="924631" y="4346101"/>
            <a:ext cx="754459" cy="33180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800B4A80-F457-6206-E792-1A2AFB8C8BF3}"/>
              </a:ext>
              <a:ext uri="{C183D7F6-B498-43B3-948B-1728B52AA6E4}">
                <adec:decorative xmlns:adec="http://schemas.microsoft.com/office/drawing/2017/decorative" val="1"/>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642" t="30582" r="5642" b="30582"/>
          <a:stretch/>
        </p:blipFill>
        <p:spPr>
          <a:xfrm>
            <a:off x="806882" y="3707803"/>
            <a:ext cx="989957" cy="244132"/>
          </a:xfrm>
          <a:prstGeom prst="rect">
            <a:avLst/>
          </a:prstGeom>
        </p:spPr>
      </p:pic>
      <p:grpSp>
        <p:nvGrpSpPr>
          <p:cNvPr id="41" name="Group 40">
            <a:extLst>
              <a:ext uri="{FF2B5EF4-FFF2-40B4-BE49-F238E27FC236}">
                <a16:creationId xmlns:a16="http://schemas.microsoft.com/office/drawing/2014/main" id="{309DD7A5-319B-6CB2-1AB7-3C77B4D8E0C8}"/>
              </a:ext>
            </a:extLst>
          </p:cNvPr>
          <p:cNvGrpSpPr/>
          <p:nvPr/>
        </p:nvGrpSpPr>
        <p:grpSpPr>
          <a:xfrm>
            <a:off x="775308" y="5151044"/>
            <a:ext cx="1162332" cy="369301"/>
            <a:chOff x="735303" y="5468879"/>
            <a:chExt cx="1162332" cy="369301"/>
          </a:xfrm>
        </p:grpSpPr>
        <p:pic>
          <p:nvPicPr>
            <p:cNvPr id="39" name="Picture 2" descr="EcoVadis Secures $500M Investment to Usher in New Era of Sustainability-Led  Business Decisions | General Atlantic">
              <a:extLst>
                <a:ext uri="{FF2B5EF4-FFF2-40B4-BE49-F238E27FC236}">
                  <a16:creationId xmlns:a16="http://schemas.microsoft.com/office/drawing/2014/main" id="{C7A03DEF-BB0F-970C-0660-E2203F66F662}"/>
                </a:ext>
              </a:extLst>
            </p:cNvPr>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2215" t="27509" r="4543" b="34629"/>
            <a:stretch/>
          </p:blipFill>
          <p:spPr bwMode="auto">
            <a:xfrm>
              <a:off x="925566" y="5468879"/>
              <a:ext cx="781807" cy="172137"/>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DEDA733A-89A3-70FA-FCC5-09CB2A646441}"/>
                </a:ext>
              </a:extLst>
            </p:cNvPr>
            <p:cNvSpPr txBox="1"/>
            <p:nvPr/>
          </p:nvSpPr>
          <p:spPr>
            <a:xfrm>
              <a:off x="735303" y="5622736"/>
              <a:ext cx="1162332" cy="215444"/>
            </a:xfrm>
            <a:prstGeom prst="rect">
              <a:avLst/>
            </a:prstGeom>
            <a:noFill/>
          </p:spPr>
          <p:txBody>
            <a:bodyPr wrap="square" lIns="0" tIns="0" rIns="0" bIns="0" rtlCol="0" anchor="ctr">
              <a:spAutoFit/>
            </a:bodyPr>
            <a:lstStyle/>
            <a:p>
              <a:pPr algn="ctr"/>
              <a:r>
                <a:rPr lang="en-IN" sz="1400" b="1">
                  <a:solidFill>
                    <a:srgbClr val="22418C"/>
                  </a:solidFill>
                </a:rPr>
                <a:t>Recognitions</a:t>
              </a:r>
              <a:r>
                <a:rPr lang="en-IN" sz="1050" baseline="30000"/>
                <a:t>(x)</a:t>
              </a:r>
            </a:p>
          </p:txBody>
        </p:sp>
      </p:grpSp>
      <p:pic>
        <p:nvPicPr>
          <p:cNvPr id="43" name="Picture 42">
            <a:extLst>
              <a:ext uri="{FF2B5EF4-FFF2-40B4-BE49-F238E27FC236}">
                <a16:creationId xmlns:a16="http://schemas.microsoft.com/office/drawing/2014/main" id="{86655311-0BD2-706B-CE0E-2E73EE0DF748}"/>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1950720" y="4972071"/>
            <a:ext cx="697442" cy="671368"/>
          </a:xfrm>
          <a:prstGeom prst="rect">
            <a:avLst/>
          </a:prstGeom>
        </p:spPr>
      </p:pic>
      <p:pic>
        <p:nvPicPr>
          <p:cNvPr id="44" name="Picture 43">
            <a:extLst>
              <a:ext uri="{FF2B5EF4-FFF2-40B4-BE49-F238E27FC236}">
                <a16:creationId xmlns:a16="http://schemas.microsoft.com/office/drawing/2014/main" id="{CB62F375-7DF5-AEAF-231A-E9A0AF9DCF35}"/>
              </a:ext>
            </a:extLst>
          </p:cNvPr>
          <p:cNvPicPr>
            <a:picLocks noChangeAspect="1"/>
          </p:cNvPicPr>
          <p:nvPr/>
        </p:nvPicPr>
        <p:blipFill rotWithShape="1">
          <a:blip r:embed="rId12">
            <a:clrChange>
              <a:clrFrom>
                <a:srgbClr val="FFFFFF"/>
              </a:clrFrom>
              <a:clrTo>
                <a:srgbClr val="FFFFFF">
                  <a:alpha val="0"/>
                </a:srgbClr>
              </a:clrTo>
            </a:clrChange>
          </a:blip>
          <a:srcRect l="16200" r="16806"/>
          <a:stretch/>
        </p:blipFill>
        <p:spPr>
          <a:xfrm>
            <a:off x="4031700" y="4972071"/>
            <a:ext cx="700517" cy="671368"/>
          </a:xfrm>
          <a:prstGeom prst="rect">
            <a:avLst/>
          </a:prstGeom>
        </p:spPr>
      </p:pic>
      <p:grpSp>
        <p:nvGrpSpPr>
          <p:cNvPr id="54" name="Group 53">
            <a:extLst>
              <a:ext uri="{FF2B5EF4-FFF2-40B4-BE49-F238E27FC236}">
                <a16:creationId xmlns:a16="http://schemas.microsoft.com/office/drawing/2014/main" id="{6D312FAC-3246-7766-E6F1-07E941CCFF2D}"/>
              </a:ext>
            </a:extLst>
          </p:cNvPr>
          <p:cNvGrpSpPr/>
          <p:nvPr/>
        </p:nvGrpSpPr>
        <p:grpSpPr>
          <a:xfrm>
            <a:off x="2773637" y="5017881"/>
            <a:ext cx="964228" cy="579749"/>
            <a:chOff x="2773637" y="5260976"/>
            <a:chExt cx="964228" cy="579749"/>
          </a:xfrm>
        </p:grpSpPr>
        <p:pic>
          <p:nvPicPr>
            <p:cNvPr id="49" name="Picture 8">
              <a:extLst>
                <a:ext uri="{FF2B5EF4-FFF2-40B4-BE49-F238E27FC236}">
                  <a16:creationId xmlns:a16="http://schemas.microsoft.com/office/drawing/2014/main" id="{738AC46E-971D-17C1-10D5-DEAC0BB4D1A1}"/>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6068" t="13033" r="6068" b="13033"/>
            <a:stretch/>
          </p:blipFill>
          <p:spPr bwMode="auto">
            <a:xfrm>
              <a:off x="2773637" y="5260976"/>
              <a:ext cx="964228" cy="24980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a:extLst>
                <a:ext uri="{FF2B5EF4-FFF2-40B4-BE49-F238E27FC236}">
                  <a16:creationId xmlns:a16="http://schemas.microsoft.com/office/drawing/2014/main" id="{2A743703-E9C3-50D6-7448-DF5F120187CE}"/>
                </a:ext>
              </a:extLst>
            </p:cNvPr>
            <p:cNvPicPr>
              <a:picLocks noChangeAspect="1"/>
            </p:cNvPicPr>
            <p:nvPr/>
          </p:nvPicPr>
          <p:blipFill rotWithShape="1">
            <a:blip r:embed="rId13"/>
            <a:srcRect l="7344" t="14715" r="7344" b="14715"/>
            <a:stretch/>
          </p:blipFill>
          <p:spPr>
            <a:xfrm>
              <a:off x="2773637" y="5562601"/>
              <a:ext cx="773474" cy="278124"/>
            </a:xfrm>
            <a:prstGeom prst="rect">
              <a:avLst/>
            </a:prstGeom>
          </p:spPr>
        </p:pic>
      </p:grpSp>
      <p:grpSp>
        <p:nvGrpSpPr>
          <p:cNvPr id="53" name="Group 52">
            <a:extLst>
              <a:ext uri="{FF2B5EF4-FFF2-40B4-BE49-F238E27FC236}">
                <a16:creationId xmlns:a16="http://schemas.microsoft.com/office/drawing/2014/main" id="{4C4D7EFB-F303-F4F9-5592-28840E27C723}"/>
              </a:ext>
            </a:extLst>
          </p:cNvPr>
          <p:cNvGrpSpPr/>
          <p:nvPr/>
        </p:nvGrpSpPr>
        <p:grpSpPr>
          <a:xfrm>
            <a:off x="4874420" y="4969209"/>
            <a:ext cx="879670" cy="677092"/>
            <a:chOff x="4874420" y="5205414"/>
            <a:chExt cx="879670" cy="677092"/>
          </a:xfrm>
        </p:grpSpPr>
        <p:pic>
          <p:nvPicPr>
            <p:cNvPr id="51" name="Picture 50">
              <a:extLst>
                <a:ext uri="{FF2B5EF4-FFF2-40B4-BE49-F238E27FC236}">
                  <a16:creationId xmlns:a16="http://schemas.microsoft.com/office/drawing/2014/main" id="{89C171B7-BE9F-FE36-DB77-37E8DA8019AB}"/>
                </a:ext>
              </a:extLst>
            </p:cNvPr>
            <p:cNvPicPr>
              <a:picLocks noChangeAspect="1"/>
            </p:cNvPicPr>
            <p:nvPr/>
          </p:nvPicPr>
          <p:blipFill rotWithShape="1">
            <a:blip r:embed="rId14"/>
            <a:srcRect l="9902" t="23597" r="9902" b="23597"/>
            <a:stretch/>
          </p:blipFill>
          <p:spPr>
            <a:xfrm>
              <a:off x="4874420" y="5510778"/>
              <a:ext cx="879670" cy="371728"/>
            </a:xfrm>
            <a:prstGeom prst="rect">
              <a:avLst/>
            </a:prstGeom>
          </p:spPr>
        </p:pic>
        <p:pic>
          <p:nvPicPr>
            <p:cNvPr id="52" name="Picture 51">
              <a:extLst>
                <a:ext uri="{FF2B5EF4-FFF2-40B4-BE49-F238E27FC236}">
                  <a16:creationId xmlns:a16="http://schemas.microsoft.com/office/drawing/2014/main" id="{388BE008-2FB1-D291-A79F-6A9A06AF3085}"/>
                </a:ext>
              </a:extLst>
            </p:cNvPr>
            <p:cNvPicPr>
              <a:picLocks noChangeAspect="1"/>
            </p:cNvPicPr>
            <p:nvPr/>
          </p:nvPicPr>
          <p:blipFill rotWithShape="1">
            <a:blip r:embed="rId15"/>
            <a:srcRect t="28131" b="28131"/>
            <a:stretch/>
          </p:blipFill>
          <p:spPr>
            <a:xfrm>
              <a:off x="4874420" y="5205414"/>
              <a:ext cx="606572" cy="255388"/>
            </a:xfrm>
            <a:prstGeom prst="rect">
              <a:avLst/>
            </a:prstGeom>
          </p:spPr>
        </p:pic>
      </p:grpSp>
      <p:sp>
        <p:nvSpPr>
          <p:cNvPr id="55" name="Rectangle: Rounded Corners 54">
            <a:extLst>
              <a:ext uri="{FF2B5EF4-FFF2-40B4-BE49-F238E27FC236}">
                <a16:creationId xmlns:a16="http://schemas.microsoft.com/office/drawing/2014/main" id="{8CD29026-63D5-2F79-6033-B7D6B3EFCA55}"/>
              </a:ext>
            </a:extLst>
          </p:cNvPr>
          <p:cNvSpPr/>
          <p:nvPr/>
        </p:nvSpPr>
        <p:spPr>
          <a:xfrm>
            <a:off x="6298655" y="5224596"/>
            <a:ext cx="5399477" cy="526477"/>
          </a:xfrm>
          <a:prstGeom prst="roundRect">
            <a:avLst>
              <a:gd name="adj" fmla="val 8689"/>
            </a:avLst>
          </a:prstGeom>
          <a:noFill/>
          <a:ln w="3175">
            <a:solidFill>
              <a:srgbClr val="22418C"/>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t"/>
          <a:lstStyle/>
          <a:p>
            <a:pPr algn="ctr"/>
            <a:endParaRPr lang="en-IN" sz="1400" b="1">
              <a:solidFill>
                <a:srgbClr val="22418C"/>
              </a:solidFill>
              <a:highlight>
                <a:srgbClr val="FFFF00"/>
              </a:highlight>
            </a:endParaRPr>
          </a:p>
        </p:txBody>
      </p:sp>
      <p:pic>
        <p:nvPicPr>
          <p:cNvPr id="56" name="Picture 8">
            <a:extLst>
              <a:ext uri="{FF2B5EF4-FFF2-40B4-BE49-F238E27FC236}">
                <a16:creationId xmlns:a16="http://schemas.microsoft.com/office/drawing/2014/main" id="{0EBF59F2-1DA4-0580-E67E-5B9655D09FC6}"/>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6068" t="13033" r="6068" b="13033"/>
          <a:stretch/>
        </p:blipFill>
        <p:spPr bwMode="auto">
          <a:xfrm>
            <a:off x="6377960" y="5362933"/>
            <a:ext cx="964228" cy="249802"/>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a:extLst>
              <a:ext uri="{FF2B5EF4-FFF2-40B4-BE49-F238E27FC236}">
                <a16:creationId xmlns:a16="http://schemas.microsoft.com/office/drawing/2014/main" id="{546A825D-C9BC-8282-8DCC-9F93F4048BB8}"/>
              </a:ext>
            </a:extLst>
          </p:cNvPr>
          <p:cNvSpPr txBox="1"/>
          <p:nvPr/>
        </p:nvSpPr>
        <p:spPr>
          <a:xfrm>
            <a:off x="7399338" y="5238705"/>
            <a:ext cx="3835395" cy="523220"/>
          </a:xfrm>
          <a:prstGeom prst="rect">
            <a:avLst/>
          </a:prstGeom>
          <a:noFill/>
        </p:spPr>
        <p:txBody>
          <a:bodyPr wrap="square" lIns="91440" tIns="45720" rIns="91440" bIns="45720" rtlCol="0" anchor="t">
            <a:spAutoFit/>
          </a:bodyPr>
          <a:lstStyle/>
          <a:p>
            <a:r>
              <a:rPr lang="en-IN" sz="1400" b="1">
                <a:solidFill>
                  <a:srgbClr val="22418C"/>
                </a:solidFill>
              </a:rPr>
              <a:t>100%</a:t>
            </a:r>
            <a:r>
              <a:rPr lang="en-IN" sz="1200"/>
              <a:t> of suppliers to comply with the chosen ESG framework by </a:t>
            </a:r>
            <a:r>
              <a:rPr lang="en-IN" sz="1400" b="1">
                <a:solidFill>
                  <a:srgbClr val="22418C"/>
                </a:solidFill>
              </a:rPr>
              <a:t>2030</a:t>
            </a:r>
            <a:endParaRPr lang="en-IN" sz="1400" baseline="30000">
              <a:ea typeface="Calibri"/>
              <a:cs typeface="Calibri"/>
            </a:endParaRPr>
          </a:p>
        </p:txBody>
      </p:sp>
      <p:pic>
        <p:nvPicPr>
          <p:cNvPr id="58" name="Picture 57" descr="Wistron retains its position as the CDP Supplier Engagement Leader-Wistron  ESG">
            <a:extLst>
              <a:ext uri="{FF2B5EF4-FFF2-40B4-BE49-F238E27FC236}">
                <a16:creationId xmlns:a16="http://schemas.microsoft.com/office/drawing/2014/main" id="{4541AE22-1C24-52C8-5822-CC58F6236C4D}"/>
              </a:ext>
            </a:extLst>
          </p:cNvPr>
          <p:cNvPicPr>
            <a:picLocks noChangeAspect="1"/>
          </p:cNvPicPr>
          <p:nvPr/>
        </p:nvPicPr>
        <p:blipFill>
          <a:blip r:embed="rId16"/>
          <a:stretch>
            <a:fillRect/>
          </a:stretch>
        </p:blipFill>
        <p:spPr>
          <a:xfrm>
            <a:off x="11283332" y="5265097"/>
            <a:ext cx="331974" cy="437240"/>
          </a:xfrm>
          <a:prstGeom prst="rect">
            <a:avLst/>
          </a:prstGeom>
        </p:spPr>
      </p:pic>
      <p:sp>
        <p:nvSpPr>
          <p:cNvPr id="59" name="TextBox 58">
            <a:extLst>
              <a:ext uri="{FF2B5EF4-FFF2-40B4-BE49-F238E27FC236}">
                <a16:creationId xmlns:a16="http://schemas.microsoft.com/office/drawing/2014/main" id="{D5A8B3F0-8819-9506-7DC4-38355681F1D7}"/>
              </a:ext>
            </a:extLst>
          </p:cNvPr>
          <p:cNvSpPr txBox="1"/>
          <p:nvPr/>
        </p:nvSpPr>
        <p:spPr>
          <a:xfrm>
            <a:off x="10016506" y="3629853"/>
            <a:ext cx="1581345" cy="769441"/>
          </a:xfrm>
          <a:prstGeom prst="rect">
            <a:avLst/>
          </a:prstGeom>
          <a:noFill/>
        </p:spPr>
        <p:txBody>
          <a:bodyPr wrap="square" lIns="0" tIns="0" rIns="0" bIns="0" rtlCol="0" anchor="t">
            <a:spAutoFit/>
          </a:bodyPr>
          <a:lstStyle/>
          <a:p>
            <a:pPr algn="ctr"/>
            <a:r>
              <a:rPr lang="en-IN" sz="1400" b="1">
                <a:solidFill>
                  <a:srgbClr val="22418C"/>
                </a:solidFill>
              </a:rPr>
              <a:t>20</a:t>
            </a:r>
            <a:r>
              <a:rPr lang="en-IN" sz="1400" b="1"/>
              <a:t> </a:t>
            </a:r>
            <a:r>
              <a:rPr lang="en-IN" sz="1200"/>
              <a:t>Global pharma partnered to decarbonize the pharmaceutical value chain</a:t>
            </a:r>
          </a:p>
        </p:txBody>
      </p:sp>
      <p:sp>
        <p:nvSpPr>
          <p:cNvPr id="60" name="TextBox 59">
            <a:extLst>
              <a:ext uri="{FF2B5EF4-FFF2-40B4-BE49-F238E27FC236}">
                <a16:creationId xmlns:a16="http://schemas.microsoft.com/office/drawing/2014/main" id="{F83D001A-939E-800A-99BF-7DC81F51C03B}"/>
              </a:ext>
            </a:extLst>
          </p:cNvPr>
          <p:cNvSpPr txBox="1"/>
          <p:nvPr/>
        </p:nvSpPr>
        <p:spPr>
          <a:xfrm>
            <a:off x="10016506" y="4433048"/>
            <a:ext cx="1581345" cy="769441"/>
          </a:xfrm>
          <a:prstGeom prst="rect">
            <a:avLst/>
          </a:prstGeom>
          <a:noFill/>
        </p:spPr>
        <p:txBody>
          <a:bodyPr wrap="square" lIns="0" tIns="0" rIns="0" bIns="0" rtlCol="0" anchor="t">
            <a:spAutoFit/>
          </a:bodyPr>
          <a:lstStyle/>
          <a:p>
            <a:pPr algn="ctr"/>
            <a:r>
              <a:rPr lang="en-IN" sz="1400" b="1">
                <a:solidFill>
                  <a:srgbClr val="22418C"/>
                </a:solidFill>
              </a:rPr>
              <a:t>16/20</a:t>
            </a:r>
            <a:r>
              <a:rPr lang="en-IN" sz="1400" b="1"/>
              <a:t> </a:t>
            </a:r>
            <a:r>
              <a:rPr lang="en-IN" sz="1200"/>
              <a:t>have CSOs or directors, entirely dedicated to fostering sustainability in business</a:t>
            </a:r>
          </a:p>
        </p:txBody>
      </p:sp>
      <p:grpSp>
        <p:nvGrpSpPr>
          <p:cNvPr id="64" name="Group 63">
            <a:extLst>
              <a:ext uri="{FF2B5EF4-FFF2-40B4-BE49-F238E27FC236}">
                <a16:creationId xmlns:a16="http://schemas.microsoft.com/office/drawing/2014/main" id="{B8B72C4E-EC10-7AED-9001-493254321983}"/>
              </a:ext>
            </a:extLst>
          </p:cNvPr>
          <p:cNvGrpSpPr/>
          <p:nvPr/>
        </p:nvGrpSpPr>
        <p:grpSpPr>
          <a:xfrm>
            <a:off x="6377960" y="3413537"/>
            <a:ext cx="5311348" cy="307777"/>
            <a:chOff x="6377960" y="3730248"/>
            <a:chExt cx="5311348" cy="307777"/>
          </a:xfrm>
        </p:grpSpPr>
        <p:cxnSp>
          <p:nvCxnSpPr>
            <p:cNvPr id="63" name="Straight Connector 62">
              <a:extLst>
                <a:ext uri="{FF2B5EF4-FFF2-40B4-BE49-F238E27FC236}">
                  <a16:creationId xmlns:a16="http://schemas.microsoft.com/office/drawing/2014/main" id="{381CFB8A-15EB-93F4-49FE-D41891888534}"/>
                </a:ext>
              </a:extLst>
            </p:cNvPr>
            <p:cNvCxnSpPr/>
            <p:nvPr/>
          </p:nvCxnSpPr>
          <p:spPr>
            <a:xfrm>
              <a:off x="6377960" y="3851314"/>
              <a:ext cx="5311348" cy="0"/>
            </a:xfrm>
            <a:prstGeom prst="line">
              <a:avLst/>
            </a:prstGeom>
            <a:ln>
              <a:solidFill>
                <a:srgbClr val="22418C"/>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325CE9B6-AE73-0EE7-66DB-631C0A266D13}"/>
                </a:ext>
              </a:extLst>
            </p:cNvPr>
            <p:cNvSpPr txBox="1"/>
            <p:nvPr/>
          </p:nvSpPr>
          <p:spPr>
            <a:xfrm>
              <a:off x="7958802" y="3730248"/>
              <a:ext cx="2051762" cy="307777"/>
            </a:xfrm>
            <a:prstGeom prst="rect">
              <a:avLst/>
            </a:prstGeom>
            <a:solidFill>
              <a:schemeClr val="bg1"/>
            </a:solidFill>
          </p:spPr>
          <p:txBody>
            <a:bodyPr wrap="square" lIns="91440" tIns="45720" rIns="91440" bIns="45720" rtlCol="0" anchor="t">
              <a:spAutoFit/>
            </a:bodyPr>
            <a:lstStyle/>
            <a:p>
              <a:pPr algn="ctr"/>
              <a:r>
                <a:rPr lang="en-IN" sz="1400" b="1">
                  <a:solidFill>
                    <a:srgbClr val="22418C"/>
                  </a:solidFill>
                </a:rPr>
                <a:t>The Energize program</a:t>
              </a:r>
              <a:endParaRPr lang="en-IN" sz="1400" baseline="30000"/>
            </a:p>
          </p:txBody>
        </p:sp>
      </p:grpSp>
      <p:pic>
        <p:nvPicPr>
          <p:cNvPr id="66" name="Picture 65" descr="A blue and white logo&#10;&#10;Description automatically generated">
            <a:extLst>
              <a:ext uri="{FF2B5EF4-FFF2-40B4-BE49-F238E27FC236}">
                <a16:creationId xmlns:a16="http://schemas.microsoft.com/office/drawing/2014/main" id="{4A354FDA-A3A8-E6AF-EF99-DCA1782F7841}"/>
              </a:ext>
            </a:extLst>
          </p:cNvPr>
          <p:cNvPicPr>
            <a:picLocks noChangeAspect="1"/>
          </p:cNvPicPr>
          <p:nvPr/>
        </p:nvPicPr>
        <p:blipFill rotWithShape="1">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t="20706" b="20706"/>
          <a:stretch/>
        </p:blipFill>
        <p:spPr>
          <a:xfrm>
            <a:off x="6397897" y="3812270"/>
            <a:ext cx="641126" cy="210350"/>
          </a:xfrm>
          <a:prstGeom prst="rect">
            <a:avLst/>
          </a:prstGeom>
        </p:spPr>
      </p:pic>
      <p:pic>
        <p:nvPicPr>
          <p:cNvPr id="84" name="Picture 14" descr="AstraZeneca Logo, symbol, meaning ...">
            <a:extLst>
              <a:ext uri="{FF2B5EF4-FFF2-40B4-BE49-F238E27FC236}">
                <a16:creationId xmlns:a16="http://schemas.microsoft.com/office/drawing/2014/main" id="{80B2A2E6-C29C-6D91-D6B4-1A11B5102474}"/>
              </a:ext>
            </a:extLst>
          </p:cNvPr>
          <p:cNvPicPr>
            <a:picLocks noChangeAspect="1" noChangeArrowheads="1"/>
          </p:cNvPicPr>
          <p:nvPr/>
        </p:nvPicPr>
        <p:blipFill rotWithShape="1">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t="25268" b="22503"/>
          <a:stretch/>
        </p:blipFill>
        <p:spPr bwMode="auto">
          <a:xfrm>
            <a:off x="7232939" y="3805254"/>
            <a:ext cx="767173" cy="224383"/>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85" descr="A logo with blue text&#10;&#10;Description automatically generated">
            <a:extLst>
              <a:ext uri="{FF2B5EF4-FFF2-40B4-BE49-F238E27FC236}">
                <a16:creationId xmlns:a16="http://schemas.microsoft.com/office/drawing/2014/main" id="{CE9E8C02-A66D-067B-36DF-3C3F958D5ED8}"/>
              </a:ext>
            </a:extLst>
          </p:cNvPr>
          <p:cNvPicPr>
            <a:picLocks noChangeAspect="1"/>
          </p:cNvPicPr>
          <p:nvPr/>
        </p:nvPicPr>
        <p:blipFill rotWithShape="1">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l="10581" t="22815" r="10581" b="22815"/>
          <a:stretch/>
        </p:blipFill>
        <p:spPr>
          <a:xfrm>
            <a:off x="8140370" y="3745708"/>
            <a:ext cx="748440" cy="343475"/>
          </a:xfrm>
          <a:prstGeom prst="rect">
            <a:avLst/>
          </a:prstGeom>
        </p:spPr>
      </p:pic>
      <p:pic>
        <p:nvPicPr>
          <p:cNvPr id="88" name="Picture 87">
            <a:extLst>
              <a:ext uri="{FF2B5EF4-FFF2-40B4-BE49-F238E27FC236}">
                <a16:creationId xmlns:a16="http://schemas.microsoft.com/office/drawing/2014/main" id="{190B9863-FA8D-0D1A-86D7-B448B8705122}"/>
              </a:ext>
              <a:ext uri="{C183D7F6-B498-43B3-948B-1728B52AA6E4}">
                <adec:decorative xmlns:adec="http://schemas.microsoft.com/office/drawing/2017/decorative" val="1"/>
              </a:ext>
            </a:extLst>
          </p:cNvPr>
          <p:cNvPicPr>
            <a:picLocks noChangeAspect="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80292" y="3796829"/>
            <a:ext cx="664726" cy="241233"/>
          </a:xfrm>
          <a:prstGeom prst="rect">
            <a:avLst/>
          </a:prstGeom>
        </p:spPr>
      </p:pic>
      <p:pic>
        <p:nvPicPr>
          <p:cNvPr id="89" name="Picture 16" descr="GSK unveils new branding and logo">
            <a:extLst>
              <a:ext uri="{FF2B5EF4-FFF2-40B4-BE49-F238E27FC236}">
                <a16:creationId xmlns:a16="http://schemas.microsoft.com/office/drawing/2014/main" id="{B7C482A8-34AB-321E-63D0-862F89FA2C62}"/>
              </a:ext>
            </a:extLst>
          </p:cNvPr>
          <p:cNvPicPr>
            <a:picLocks noChangeAspect="1" noChangeArrowheads="1"/>
          </p:cNvPicPr>
          <p:nvPr/>
        </p:nvPicPr>
        <p:blipFill rotWithShape="1">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l="11257" t="23438" r="11257" b="23438"/>
          <a:stretch/>
        </p:blipFill>
        <p:spPr bwMode="auto">
          <a:xfrm>
            <a:off x="6386090" y="4276949"/>
            <a:ext cx="664741" cy="255218"/>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90">
            <a:extLst>
              <a:ext uri="{FF2B5EF4-FFF2-40B4-BE49-F238E27FC236}">
                <a16:creationId xmlns:a16="http://schemas.microsoft.com/office/drawing/2014/main" id="{4F01806A-3F9B-858C-8D69-4FBC516A4186}"/>
              </a:ext>
              <a:ext uri="{C183D7F6-B498-43B3-948B-1728B52AA6E4}">
                <adec:decorative xmlns:adec="http://schemas.microsoft.com/office/drawing/2017/decorative" val="1"/>
              </a:ext>
            </a:extLst>
          </p:cNvPr>
          <p:cNvPicPr>
            <a:picLocks noChangeAspect="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21465" y="4333475"/>
            <a:ext cx="790120" cy="142166"/>
          </a:xfrm>
          <a:prstGeom prst="rect">
            <a:avLst/>
          </a:prstGeom>
        </p:spPr>
      </p:pic>
      <p:pic>
        <p:nvPicPr>
          <p:cNvPr id="93" name="Picture 92">
            <a:extLst>
              <a:ext uri="{FF2B5EF4-FFF2-40B4-BE49-F238E27FC236}">
                <a16:creationId xmlns:a16="http://schemas.microsoft.com/office/drawing/2014/main" id="{C06533AE-8958-6516-F56E-01AF727400C7}"/>
              </a:ext>
              <a:ext uri="{C183D7F6-B498-43B3-948B-1728B52AA6E4}">
                <adec:decorative xmlns:adec="http://schemas.microsoft.com/office/drawing/2017/decorative" val="1"/>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177675" y="4277092"/>
            <a:ext cx="673830" cy="254932"/>
          </a:xfrm>
          <a:prstGeom prst="rect">
            <a:avLst/>
          </a:prstGeom>
        </p:spPr>
      </p:pic>
      <p:pic>
        <p:nvPicPr>
          <p:cNvPr id="95" name="Picture 94">
            <a:extLst>
              <a:ext uri="{FF2B5EF4-FFF2-40B4-BE49-F238E27FC236}">
                <a16:creationId xmlns:a16="http://schemas.microsoft.com/office/drawing/2014/main" id="{69885B56-4A07-2059-52D8-C524A46CB757}"/>
              </a:ext>
              <a:ext uri="{C183D7F6-B498-43B3-948B-1728B52AA6E4}">
                <adec:decorative xmlns:adec="http://schemas.microsoft.com/office/drawing/2017/decorative" val="1"/>
              </a:ext>
            </a:extLst>
          </p:cNvPr>
          <p:cNvPicPr>
            <a:picLocks noChangeAspect="1"/>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22485" y="4341628"/>
            <a:ext cx="780341" cy="125860"/>
          </a:xfrm>
          <a:prstGeom prst="rect">
            <a:avLst/>
          </a:prstGeom>
        </p:spPr>
      </p:pic>
      <p:pic>
        <p:nvPicPr>
          <p:cNvPr id="97" name="Picture 96">
            <a:extLst>
              <a:ext uri="{FF2B5EF4-FFF2-40B4-BE49-F238E27FC236}">
                <a16:creationId xmlns:a16="http://schemas.microsoft.com/office/drawing/2014/main" id="{B135FFF0-CCD4-32F4-C412-ABB457BFA8E8}"/>
              </a:ext>
              <a:ext uri="{C183D7F6-B498-43B3-948B-1728B52AA6E4}">
                <adec:decorative xmlns:adec="http://schemas.microsoft.com/office/drawing/2017/decorative" val="1"/>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474247" y="4712582"/>
            <a:ext cx="488426" cy="358179"/>
          </a:xfrm>
          <a:prstGeom prst="rect">
            <a:avLst/>
          </a:prstGeom>
        </p:spPr>
      </p:pic>
      <p:pic>
        <p:nvPicPr>
          <p:cNvPr id="98" name="Picture 18" descr="Pfizer Introduces New Logo Playing Up ...">
            <a:extLst>
              <a:ext uri="{FF2B5EF4-FFF2-40B4-BE49-F238E27FC236}">
                <a16:creationId xmlns:a16="http://schemas.microsoft.com/office/drawing/2014/main" id="{B35AADA1-3FE6-335A-5DF8-F3FE2AE91923}"/>
              </a:ext>
            </a:extLst>
          </p:cNvPr>
          <p:cNvPicPr>
            <a:picLocks noChangeAspect="1" noChangeArrowheads="1"/>
          </p:cNvPicPr>
          <p:nvPr/>
        </p:nvPicPr>
        <p:blipFill rotWithShape="1">
          <a:blip r:embed="rId26" cstate="print">
            <a:clrChange>
              <a:clrFrom>
                <a:srgbClr val="FFFFFF"/>
              </a:clrFrom>
              <a:clrTo>
                <a:srgbClr val="FFFFFF">
                  <a:alpha val="0"/>
                </a:srgbClr>
              </a:clrTo>
            </a:clrChange>
            <a:extLst>
              <a:ext uri="{28A0092B-C50C-407E-A947-70E740481C1C}">
                <a14:useLocalDpi xmlns:a14="http://schemas.microsoft.com/office/drawing/2010/main" val="0"/>
              </a:ext>
            </a:extLst>
          </a:blip>
          <a:srcRect t="16956" b="16956"/>
          <a:stretch/>
        </p:blipFill>
        <p:spPr bwMode="auto">
          <a:xfrm>
            <a:off x="7271609" y="4739981"/>
            <a:ext cx="689833" cy="303380"/>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99">
            <a:extLst>
              <a:ext uri="{FF2B5EF4-FFF2-40B4-BE49-F238E27FC236}">
                <a16:creationId xmlns:a16="http://schemas.microsoft.com/office/drawing/2014/main" id="{55908382-9EC4-1F2E-8BC5-2CA0D45B9B64}"/>
              </a:ext>
              <a:ext uri="{C183D7F6-B498-43B3-948B-1728B52AA6E4}">
                <adec:decorative xmlns:adec="http://schemas.microsoft.com/office/drawing/2017/decorative" val="1"/>
              </a:ext>
            </a:extLst>
          </p:cNvPr>
          <p:cNvPicPr>
            <a:picLocks noChangeAspect="1"/>
          </p:cNvPicPr>
          <p:nvPr/>
        </p:nvPicPr>
        <p:blipFill>
          <a:blip r:embed="rId2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54590" y="4798610"/>
            <a:ext cx="720000" cy="186122"/>
          </a:xfrm>
          <a:prstGeom prst="rect">
            <a:avLst/>
          </a:prstGeom>
        </p:spPr>
      </p:pic>
      <p:pic>
        <p:nvPicPr>
          <p:cNvPr id="104" name="Picture 103">
            <a:extLst>
              <a:ext uri="{FF2B5EF4-FFF2-40B4-BE49-F238E27FC236}">
                <a16:creationId xmlns:a16="http://schemas.microsoft.com/office/drawing/2014/main" id="{1F558A54-43BB-4593-5C46-C17F0A29D924}"/>
              </a:ext>
              <a:ext uri="{C183D7F6-B498-43B3-948B-1728B52AA6E4}">
                <adec:decorative xmlns:adec="http://schemas.microsoft.com/office/drawing/2017/decorative" val="1"/>
              </a:ext>
            </a:extLst>
          </p:cNvPr>
          <p:cNvPicPr>
            <a:picLocks noChangeAspect="1"/>
          </p:cNvPicPr>
          <p:nvPr/>
        </p:nvPicPr>
        <p:blipFill>
          <a:blip r:embed="rId2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52655" y="4770741"/>
            <a:ext cx="720000" cy="241860"/>
          </a:xfrm>
          <a:prstGeom prst="rect">
            <a:avLst/>
          </a:prstGeom>
        </p:spPr>
      </p:pic>
      <p:sp>
        <p:nvSpPr>
          <p:cNvPr id="62" name="TextBox 61">
            <a:extLst>
              <a:ext uri="{FF2B5EF4-FFF2-40B4-BE49-F238E27FC236}">
                <a16:creationId xmlns:a16="http://schemas.microsoft.com/office/drawing/2014/main" id="{FEB7EC35-ED68-FBC7-2139-5B2313904317}"/>
              </a:ext>
            </a:extLst>
          </p:cNvPr>
          <p:cNvSpPr txBox="1"/>
          <p:nvPr/>
        </p:nvSpPr>
        <p:spPr>
          <a:xfrm>
            <a:off x="623889" y="5807742"/>
            <a:ext cx="11160124" cy="307777"/>
          </a:xfrm>
          <a:prstGeom prst="rect">
            <a:avLst/>
          </a:prstGeom>
          <a:solidFill>
            <a:srgbClr val="22418C"/>
          </a:solidFill>
        </p:spPr>
        <p:txBody>
          <a:bodyPr wrap="square" lIns="91440" tIns="45720" rIns="91440" bIns="45720" rtlCol="0" anchor="ctr">
            <a:spAutoFit/>
          </a:bodyPr>
          <a:lstStyle/>
          <a:p>
            <a:pPr algn="ctr"/>
            <a:r>
              <a:rPr lang="en-US" sz="1400" b="1">
                <a:solidFill>
                  <a:schemeClr val="bg1"/>
                </a:solidFill>
                <a:ea typeface="Calibri"/>
                <a:cs typeface="Calibri"/>
              </a:rPr>
              <a:t>Cipla's strong social initiatives sets it apart, yet governance could benefit from a board-level leader dedicated to foster sustainability across business</a:t>
            </a:r>
          </a:p>
        </p:txBody>
      </p:sp>
    </p:spTree>
    <p:extLst>
      <p:ext uri="{BB962C8B-B14F-4D97-AF65-F5344CB8AC3E}">
        <p14:creationId xmlns:p14="http://schemas.microsoft.com/office/powerpoint/2010/main" val="1293771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D15B46A-7943-408B-6C2A-B6F5103A871A}"/>
              </a:ext>
            </a:extLst>
          </p:cNvPr>
          <p:cNvSpPr>
            <a:spLocks noChangeAspect="1"/>
          </p:cNvSpPr>
          <p:nvPr/>
        </p:nvSpPr>
        <p:spPr>
          <a:xfrm>
            <a:off x="637975" y="1714281"/>
            <a:ext cx="735072" cy="735072"/>
          </a:xfrm>
          <a:prstGeom prst="ellipse">
            <a:avLst/>
          </a:prstGeom>
          <a:solidFill>
            <a:srgbClr val="DFF2F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Graphic 4" descr="Earth globe: Americas with solid fill">
            <a:extLst>
              <a:ext uri="{FF2B5EF4-FFF2-40B4-BE49-F238E27FC236}">
                <a16:creationId xmlns:a16="http://schemas.microsoft.com/office/drawing/2014/main" id="{3675908E-6092-5325-CCCE-13018A458D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5761" y="1723174"/>
            <a:ext cx="699501" cy="699501"/>
          </a:xfrm>
          <a:prstGeom prst="rect">
            <a:avLst/>
          </a:prstGeom>
        </p:spPr>
      </p:pic>
      <p:sp>
        <p:nvSpPr>
          <p:cNvPr id="2" name="Subtitle 1">
            <a:extLst>
              <a:ext uri="{FF2B5EF4-FFF2-40B4-BE49-F238E27FC236}">
                <a16:creationId xmlns:a16="http://schemas.microsoft.com/office/drawing/2014/main" id="{486B01D5-8C2E-4E4E-A484-76F0E40D4BAC}"/>
              </a:ext>
            </a:extLst>
          </p:cNvPr>
          <p:cNvSpPr>
            <a:spLocks noGrp="1"/>
          </p:cNvSpPr>
          <p:nvPr>
            <p:ph type="subTitle" idx="1"/>
          </p:nvPr>
        </p:nvSpPr>
        <p:spPr/>
        <p:txBody>
          <a:bodyPr/>
          <a:lstStyle/>
          <a:p>
            <a:r>
              <a:rPr lang="en-IN"/>
              <a:t>Inevitable shift due to upcoming regulations</a:t>
            </a:r>
          </a:p>
        </p:txBody>
      </p:sp>
      <p:sp>
        <p:nvSpPr>
          <p:cNvPr id="4" name="Title 3">
            <a:extLst>
              <a:ext uri="{FF2B5EF4-FFF2-40B4-BE49-F238E27FC236}">
                <a16:creationId xmlns:a16="http://schemas.microsoft.com/office/drawing/2014/main" id="{31BD7E99-6176-D35A-4F68-C1B88E6D666C}"/>
              </a:ext>
            </a:extLst>
          </p:cNvPr>
          <p:cNvSpPr>
            <a:spLocks noGrp="1"/>
          </p:cNvSpPr>
          <p:nvPr>
            <p:ph type="ctrTitle"/>
          </p:nvPr>
        </p:nvSpPr>
        <p:spPr/>
        <p:txBody>
          <a:bodyPr/>
          <a:lstStyle/>
          <a:p>
            <a:r>
              <a:rPr lang="en-IN"/>
              <a:t>Macro backdrop of propellants</a:t>
            </a:r>
          </a:p>
        </p:txBody>
      </p:sp>
      <p:grpSp>
        <p:nvGrpSpPr>
          <p:cNvPr id="37" name="Group 36">
            <a:extLst>
              <a:ext uri="{FF2B5EF4-FFF2-40B4-BE49-F238E27FC236}">
                <a16:creationId xmlns:a16="http://schemas.microsoft.com/office/drawing/2014/main" id="{D0B8DAFA-6A55-5936-EAFD-F0CA9DEF3221}"/>
              </a:ext>
            </a:extLst>
          </p:cNvPr>
          <p:cNvGrpSpPr/>
          <p:nvPr/>
        </p:nvGrpSpPr>
        <p:grpSpPr>
          <a:xfrm>
            <a:off x="637975" y="4976204"/>
            <a:ext cx="2154386" cy="769441"/>
            <a:chOff x="637975" y="5283389"/>
            <a:chExt cx="2154386" cy="769441"/>
          </a:xfrm>
        </p:grpSpPr>
        <p:sp>
          <p:nvSpPr>
            <p:cNvPr id="10" name="Oval 9">
              <a:extLst>
                <a:ext uri="{FF2B5EF4-FFF2-40B4-BE49-F238E27FC236}">
                  <a16:creationId xmlns:a16="http://schemas.microsoft.com/office/drawing/2014/main" id="{D6BB71B3-84DD-151E-77CE-4D8CC0AD6325}"/>
                </a:ext>
              </a:extLst>
            </p:cNvPr>
            <p:cNvSpPr>
              <a:spLocks noChangeAspect="1"/>
            </p:cNvSpPr>
            <p:nvPr/>
          </p:nvSpPr>
          <p:spPr>
            <a:xfrm>
              <a:off x="637975" y="5283389"/>
              <a:ext cx="735072" cy="735072"/>
            </a:xfrm>
            <a:prstGeom prst="ellipse">
              <a:avLst/>
            </a:prstGeom>
            <a:solidFill>
              <a:srgbClr val="DFF2F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TextBox 13">
              <a:extLst>
                <a:ext uri="{FF2B5EF4-FFF2-40B4-BE49-F238E27FC236}">
                  <a16:creationId xmlns:a16="http://schemas.microsoft.com/office/drawing/2014/main" id="{C94C4D5A-6202-443A-6124-A5242283E7F4}"/>
                </a:ext>
              </a:extLst>
            </p:cNvPr>
            <p:cNvSpPr txBox="1"/>
            <p:nvPr/>
          </p:nvSpPr>
          <p:spPr>
            <a:xfrm>
              <a:off x="1373047" y="5283389"/>
              <a:ext cx="1419314" cy="769441"/>
            </a:xfrm>
            <a:prstGeom prst="rect">
              <a:avLst/>
            </a:prstGeom>
            <a:noFill/>
          </p:spPr>
          <p:txBody>
            <a:bodyPr wrap="square" rtlCol="0">
              <a:spAutoFit/>
            </a:bodyPr>
            <a:lstStyle/>
            <a:p>
              <a:r>
                <a:rPr lang="en-IN" sz="1600" b="1">
                  <a:solidFill>
                    <a:srgbClr val="22418C"/>
                  </a:solidFill>
                </a:rPr>
                <a:t>50% </a:t>
              </a:r>
              <a:r>
                <a:rPr lang="en-IN" sz="1400"/>
                <a:t>Scope-3 emissions from propellants</a:t>
              </a:r>
              <a:r>
                <a:rPr lang="en-IN" sz="1400" baseline="30000"/>
                <a:t>(3)</a:t>
              </a:r>
            </a:p>
          </p:txBody>
        </p:sp>
        <p:pic>
          <p:nvPicPr>
            <p:cNvPr id="20" name="Picture 19">
              <a:extLst>
                <a:ext uri="{FF2B5EF4-FFF2-40B4-BE49-F238E27FC236}">
                  <a16:creationId xmlns:a16="http://schemas.microsoft.com/office/drawing/2014/main" id="{4DDF6EBB-FDC5-7642-1BC3-CD19A4795D2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76960" y="5450613"/>
              <a:ext cx="457103" cy="400624"/>
            </a:xfrm>
            <a:prstGeom prst="rect">
              <a:avLst/>
            </a:prstGeom>
          </p:spPr>
        </p:pic>
      </p:grpSp>
      <p:grpSp>
        <p:nvGrpSpPr>
          <p:cNvPr id="76" name="Group 75">
            <a:extLst>
              <a:ext uri="{FF2B5EF4-FFF2-40B4-BE49-F238E27FC236}">
                <a16:creationId xmlns:a16="http://schemas.microsoft.com/office/drawing/2014/main" id="{C684126B-10EB-8F41-2854-96E504C7280F}"/>
              </a:ext>
            </a:extLst>
          </p:cNvPr>
          <p:cNvGrpSpPr/>
          <p:nvPr/>
        </p:nvGrpSpPr>
        <p:grpSpPr>
          <a:xfrm>
            <a:off x="637975" y="2607002"/>
            <a:ext cx="2154386" cy="1015663"/>
            <a:chOff x="637975" y="2552973"/>
            <a:chExt cx="2154386" cy="1015663"/>
          </a:xfrm>
        </p:grpSpPr>
        <p:sp>
          <p:nvSpPr>
            <p:cNvPr id="12" name="TextBox 11">
              <a:extLst>
                <a:ext uri="{FF2B5EF4-FFF2-40B4-BE49-F238E27FC236}">
                  <a16:creationId xmlns:a16="http://schemas.microsoft.com/office/drawing/2014/main" id="{9FF2077B-EFB7-84E3-EB49-A04C11074717}"/>
                </a:ext>
              </a:extLst>
            </p:cNvPr>
            <p:cNvSpPr txBox="1"/>
            <p:nvPr/>
          </p:nvSpPr>
          <p:spPr>
            <a:xfrm>
              <a:off x="1373047" y="2552973"/>
              <a:ext cx="1419314" cy="1015663"/>
            </a:xfrm>
            <a:prstGeom prst="rect">
              <a:avLst/>
            </a:prstGeom>
            <a:noFill/>
          </p:spPr>
          <p:txBody>
            <a:bodyPr wrap="square" lIns="91440" tIns="45720" rIns="91440" bIns="45720" rtlCol="0" anchor="t">
              <a:spAutoFit/>
            </a:bodyPr>
            <a:lstStyle/>
            <a:p>
              <a:r>
                <a:rPr lang="en-IN" sz="1600" b="1">
                  <a:solidFill>
                    <a:srgbClr val="22418C"/>
                  </a:solidFill>
                </a:rPr>
                <a:t>384mm </a:t>
              </a:r>
              <a:r>
                <a:rPr lang="en-IN" sz="1400"/>
                <a:t>COPD</a:t>
              </a:r>
              <a:r>
                <a:rPr lang="en-IN" sz="1400" baseline="30000"/>
                <a:t>(2)</a:t>
              </a:r>
            </a:p>
            <a:p>
              <a:r>
                <a:rPr lang="en-IN" sz="1400"/>
                <a:t>Patients</a:t>
              </a:r>
            </a:p>
            <a:p>
              <a:r>
                <a:rPr lang="en-IN" sz="1600" b="1">
                  <a:solidFill>
                    <a:srgbClr val="22418C"/>
                  </a:solidFill>
                </a:rPr>
                <a:t>339mm</a:t>
              </a:r>
              <a:r>
                <a:rPr lang="en-IN" sz="1400"/>
                <a:t> Asthma </a:t>
              </a:r>
            </a:p>
            <a:p>
              <a:r>
                <a:rPr lang="en-IN" sz="1400"/>
                <a:t>Patients</a:t>
              </a:r>
              <a:endParaRPr lang="en-IN" sz="1400">
                <a:ea typeface="Calibri"/>
                <a:cs typeface="Calibri"/>
              </a:endParaRPr>
            </a:p>
          </p:txBody>
        </p:sp>
        <p:grpSp>
          <p:nvGrpSpPr>
            <p:cNvPr id="70" name="Group 69">
              <a:extLst>
                <a:ext uri="{FF2B5EF4-FFF2-40B4-BE49-F238E27FC236}">
                  <a16:creationId xmlns:a16="http://schemas.microsoft.com/office/drawing/2014/main" id="{39DCC22F-453D-3BDE-9C89-7B3718BD4566}"/>
                </a:ext>
              </a:extLst>
            </p:cNvPr>
            <p:cNvGrpSpPr/>
            <p:nvPr/>
          </p:nvGrpSpPr>
          <p:grpSpPr>
            <a:xfrm>
              <a:off x="637975" y="2693268"/>
              <a:ext cx="735072" cy="735072"/>
              <a:chOff x="637975" y="2552973"/>
              <a:chExt cx="735072" cy="735072"/>
            </a:xfrm>
          </p:grpSpPr>
          <p:sp>
            <p:nvSpPr>
              <p:cNvPr id="8" name="Oval 7">
                <a:extLst>
                  <a:ext uri="{FF2B5EF4-FFF2-40B4-BE49-F238E27FC236}">
                    <a16:creationId xmlns:a16="http://schemas.microsoft.com/office/drawing/2014/main" id="{742EBCA4-A8F1-087F-2E5B-D8A2F3DED0B2}"/>
                  </a:ext>
                </a:extLst>
              </p:cNvPr>
              <p:cNvSpPr>
                <a:spLocks noChangeAspect="1"/>
              </p:cNvSpPr>
              <p:nvPr/>
            </p:nvSpPr>
            <p:spPr>
              <a:xfrm>
                <a:off x="637975" y="2552973"/>
                <a:ext cx="735072" cy="735072"/>
              </a:xfrm>
              <a:prstGeom prst="ellipse">
                <a:avLst/>
              </a:prstGeom>
              <a:solidFill>
                <a:srgbClr val="DFF2F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2" name="Graphic 21" descr="Lungs outline">
                <a:extLst>
                  <a:ext uri="{FF2B5EF4-FFF2-40B4-BE49-F238E27FC236}">
                    <a16:creationId xmlns:a16="http://schemas.microsoft.com/office/drawing/2014/main" id="{5984CC4F-EA2E-D6CC-8D91-4676BE2BABB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5900" y="2680898"/>
                <a:ext cx="479222" cy="479222"/>
              </a:xfrm>
              <a:prstGeom prst="rect">
                <a:avLst/>
              </a:prstGeom>
            </p:spPr>
          </p:pic>
        </p:grpSp>
      </p:grpSp>
      <p:grpSp>
        <p:nvGrpSpPr>
          <p:cNvPr id="77" name="Group 76">
            <a:extLst>
              <a:ext uri="{FF2B5EF4-FFF2-40B4-BE49-F238E27FC236}">
                <a16:creationId xmlns:a16="http://schemas.microsoft.com/office/drawing/2014/main" id="{8D2FCA6C-D988-BD4E-9978-4F4EEDD0F2E9}"/>
              </a:ext>
            </a:extLst>
          </p:cNvPr>
          <p:cNvGrpSpPr/>
          <p:nvPr/>
        </p:nvGrpSpPr>
        <p:grpSpPr>
          <a:xfrm>
            <a:off x="637975" y="3806992"/>
            <a:ext cx="2154386" cy="984885"/>
            <a:chOff x="637975" y="3672256"/>
            <a:chExt cx="2154386" cy="984885"/>
          </a:xfrm>
        </p:grpSpPr>
        <p:sp>
          <p:nvSpPr>
            <p:cNvPr id="13" name="TextBox 12">
              <a:extLst>
                <a:ext uri="{FF2B5EF4-FFF2-40B4-BE49-F238E27FC236}">
                  <a16:creationId xmlns:a16="http://schemas.microsoft.com/office/drawing/2014/main" id="{F3EAA5FC-BC6A-64C7-A449-EC5FB9420C36}"/>
                </a:ext>
              </a:extLst>
            </p:cNvPr>
            <p:cNvSpPr txBox="1"/>
            <p:nvPr/>
          </p:nvSpPr>
          <p:spPr>
            <a:xfrm>
              <a:off x="1373047" y="3672256"/>
              <a:ext cx="1419314" cy="984885"/>
            </a:xfrm>
            <a:prstGeom prst="rect">
              <a:avLst/>
            </a:prstGeom>
            <a:noFill/>
          </p:spPr>
          <p:txBody>
            <a:bodyPr wrap="square" rtlCol="0">
              <a:spAutoFit/>
            </a:bodyPr>
            <a:lstStyle/>
            <a:p>
              <a:r>
                <a:rPr lang="en-IN" sz="1600" b="1">
                  <a:solidFill>
                    <a:srgbClr val="22418C"/>
                  </a:solidFill>
                </a:rPr>
                <a:t>290KM </a:t>
              </a:r>
              <a:r>
                <a:rPr lang="en-IN" sz="1400"/>
                <a:t>equivalent emission impact of 1 inhaler</a:t>
              </a:r>
            </a:p>
          </p:txBody>
        </p:sp>
        <p:grpSp>
          <p:nvGrpSpPr>
            <p:cNvPr id="68" name="Group 67">
              <a:extLst>
                <a:ext uri="{FF2B5EF4-FFF2-40B4-BE49-F238E27FC236}">
                  <a16:creationId xmlns:a16="http://schemas.microsoft.com/office/drawing/2014/main" id="{B6CC376D-4415-1ABB-7C27-CCE10FBF6CCA}"/>
                </a:ext>
              </a:extLst>
            </p:cNvPr>
            <p:cNvGrpSpPr/>
            <p:nvPr/>
          </p:nvGrpSpPr>
          <p:grpSpPr>
            <a:xfrm>
              <a:off x="637975" y="3797162"/>
              <a:ext cx="735072" cy="735072"/>
              <a:chOff x="637975" y="3672256"/>
              <a:chExt cx="735072" cy="735072"/>
            </a:xfrm>
          </p:grpSpPr>
          <p:sp>
            <p:nvSpPr>
              <p:cNvPr id="9" name="Oval 8">
                <a:extLst>
                  <a:ext uri="{FF2B5EF4-FFF2-40B4-BE49-F238E27FC236}">
                    <a16:creationId xmlns:a16="http://schemas.microsoft.com/office/drawing/2014/main" id="{4B2DC716-2679-A33A-A66D-AD4A5E44365D}"/>
                  </a:ext>
                </a:extLst>
              </p:cNvPr>
              <p:cNvSpPr>
                <a:spLocks noChangeAspect="1"/>
              </p:cNvSpPr>
              <p:nvPr/>
            </p:nvSpPr>
            <p:spPr>
              <a:xfrm>
                <a:off x="637975" y="3672256"/>
                <a:ext cx="735072" cy="735072"/>
              </a:xfrm>
              <a:prstGeom prst="ellipse">
                <a:avLst/>
              </a:prstGeom>
              <a:solidFill>
                <a:srgbClr val="DFF2F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4" name="Graphic 23" descr="Car outline">
                <a:extLst>
                  <a:ext uri="{FF2B5EF4-FFF2-40B4-BE49-F238E27FC236}">
                    <a16:creationId xmlns:a16="http://schemas.microsoft.com/office/drawing/2014/main" id="{88552AE2-00AE-16D3-5902-392BBED4E97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2947" y="3807228"/>
                <a:ext cx="465128" cy="465128"/>
              </a:xfrm>
              <a:prstGeom prst="rect">
                <a:avLst/>
              </a:prstGeom>
            </p:spPr>
          </p:pic>
        </p:grpSp>
      </p:grpSp>
      <p:sp>
        <p:nvSpPr>
          <p:cNvPr id="11" name="TextBox 10">
            <a:extLst>
              <a:ext uri="{FF2B5EF4-FFF2-40B4-BE49-F238E27FC236}">
                <a16:creationId xmlns:a16="http://schemas.microsoft.com/office/drawing/2014/main" id="{4B6BAC4C-A012-14CB-B862-F1C66F8417D7}"/>
              </a:ext>
            </a:extLst>
          </p:cNvPr>
          <p:cNvSpPr txBox="1"/>
          <p:nvPr/>
        </p:nvSpPr>
        <p:spPr>
          <a:xfrm>
            <a:off x="1373047" y="1795925"/>
            <a:ext cx="1419314" cy="553998"/>
          </a:xfrm>
          <a:prstGeom prst="rect">
            <a:avLst/>
          </a:prstGeom>
          <a:noFill/>
        </p:spPr>
        <p:txBody>
          <a:bodyPr wrap="square" rtlCol="0">
            <a:spAutoFit/>
          </a:bodyPr>
          <a:lstStyle/>
          <a:p>
            <a:r>
              <a:rPr lang="en-IN" sz="1600" b="1">
                <a:solidFill>
                  <a:srgbClr val="22418C"/>
                </a:solidFill>
              </a:rPr>
              <a:t>78% </a:t>
            </a:r>
            <a:r>
              <a:rPr lang="en-IN" sz="1400"/>
              <a:t>of inhalers are </a:t>
            </a:r>
            <a:r>
              <a:rPr lang="en-IN" sz="1400" err="1"/>
              <a:t>pMDIs</a:t>
            </a:r>
            <a:r>
              <a:rPr lang="en-IN" sz="1400" baseline="30000"/>
              <a:t>(1)</a:t>
            </a:r>
            <a:endParaRPr lang="en-IN" sz="1400">
              <a:highlight>
                <a:srgbClr val="FFFF00"/>
              </a:highlight>
            </a:endParaRPr>
          </a:p>
        </p:txBody>
      </p:sp>
      <p:pic>
        <p:nvPicPr>
          <p:cNvPr id="26" name="Picture 25">
            <a:extLst>
              <a:ext uri="{FF2B5EF4-FFF2-40B4-BE49-F238E27FC236}">
                <a16:creationId xmlns:a16="http://schemas.microsoft.com/office/drawing/2014/main" id="{7DAA770D-76FE-073C-BF15-ECD6BAB91256}"/>
              </a:ext>
            </a:extLst>
          </p:cNvPr>
          <p:cNvPicPr>
            <a:picLocks noChangeAspect="1"/>
          </p:cNvPicPr>
          <p:nvPr/>
        </p:nvPicPr>
        <p:blipFill rotWithShape="1">
          <a:blip r:embed="rId10">
            <a:clrChange>
              <a:clrFrom>
                <a:srgbClr val="FFFFFF"/>
              </a:clrFrom>
              <a:clrTo>
                <a:srgbClr val="FFFFFF">
                  <a:alpha val="0"/>
                </a:srgbClr>
              </a:clrTo>
            </a:clrChange>
            <a:alphaModFix amt="40000"/>
          </a:blip>
          <a:srcRect l="4545" r="4545"/>
          <a:stretch/>
        </p:blipFill>
        <p:spPr>
          <a:xfrm>
            <a:off x="681550" y="1753663"/>
            <a:ext cx="652622" cy="652622"/>
          </a:xfrm>
          <a:prstGeom prst="rect">
            <a:avLst/>
          </a:prstGeom>
        </p:spPr>
      </p:pic>
      <p:sp>
        <p:nvSpPr>
          <p:cNvPr id="38" name="Rectangle 37">
            <a:extLst>
              <a:ext uri="{FF2B5EF4-FFF2-40B4-BE49-F238E27FC236}">
                <a16:creationId xmlns:a16="http://schemas.microsoft.com/office/drawing/2014/main" id="{C154DECC-AE8C-56CB-985F-C88580365E27}"/>
              </a:ext>
            </a:extLst>
          </p:cNvPr>
          <p:cNvSpPr/>
          <p:nvPr/>
        </p:nvSpPr>
        <p:spPr>
          <a:xfrm>
            <a:off x="688373" y="1322236"/>
            <a:ext cx="7300646" cy="327600"/>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a:solidFill>
                  <a:srgbClr val="FFFFFF"/>
                </a:solidFill>
              </a:rPr>
              <a:t>Current scenario</a:t>
            </a:r>
          </a:p>
        </p:txBody>
      </p:sp>
      <p:sp>
        <p:nvSpPr>
          <p:cNvPr id="39" name="Rectangle 38">
            <a:extLst>
              <a:ext uri="{FF2B5EF4-FFF2-40B4-BE49-F238E27FC236}">
                <a16:creationId xmlns:a16="http://schemas.microsoft.com/office/drawing/2014/main" id="{D983D58D-166E-DB2C-55A7-F36EE33E39A4}"/>
              </a:ext>
            </a:extLst>
          </p:cNvPr>
          <p:cNvSpPr/>
          <p:nvPr/>
        </p:nvSpPr>
        <p:spPr>
          <a:xfrm>
            <a:off x="8127739" y="1324015"/>
            <a:ext cx="3566338" cy="325821"/>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a:solidFill>
                  <a:srgbClr val="FFFFFF"/>
                </a:solidFill>
              </a:rPr>
              <a:t>Replacement of current propellants</a:t>
            </a:r>
          </a:p>
        </p:txBody>
      </p:sp>
      <p:cxnSp>
        <p:nvCxnSpPr>
          <p:cNvPr id="43" name="Straight Connector 42">
            <a:extLst>
              <a:ext uri="{FF2B5EF4-FFF2-40B4-BE49-F238E27FC236}">
                <a16:creationId xmlns:a16="http://schemas.microsoft.com/office/drawing/2014/main" id="{E0BFE8D0-2EE7-9D16-00A8-AA73D0A87BA8}"/>
              </a:ext>
            </a:extLst>
          </p:cNvPr>
          <p:cNvCxnSpPr/>
          <p:nvPr/>
        </p:nvCxnSpPr>
        <p:spPr>
          <a:xfrm>
            <a:off x="8053504" y="1303400"/>
            <a:ext cx="0" cy="477507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D198AE2D-0008-F678-EB08-A96E74970D26}"/>
              </a:ext>
            </a:extLst>
          </p:cNvPr>
          <p:cNvGrpSpPr/>
          <p:nvPr/>
        </p:nvGrpSpPr>
        <p:grpSpPr>
          <a:xfrm>
            <a:off x="2792361" y="1740751"/>
            <a:ext cx="5186908" cy="921049"/>
            <a:chOff x="2792361" y="1740751"/>
            <a:chExt cx="5186908" cy="1015663"/>
          </a:xfrm>
        </p:grpSpPr>
        <p:sp>
          <p:nvSpPr>
            <p:cNvPr id="45" name="Rectangle: Rounded Corners 44">
              <a:extLst>
                <a:ext uri="{FF2B5EF4-FFF2-40B4-BE49-F238E27FC236}">
                  <a16:creationId xmlns:a16="http://schemas.microsoft.com/office/drawing/2014/main" id="{327D5A24-0B1E-8AF9-0CD9-11E155477257}"/>
                </a:ext>
              </a:extLst>
            </p:cNvPr>
            <p:cNvSpPr/>
            <p:nvPr/>
          </p:nvSpPr>
          <p:spPr>
            <a:xfrm>
              <a:off x="2792361" y="1740751"/>
              <a:ext cx="5186908" cy="1015663"/>
            </a:xfrm>
            <a:prstGeom prst="roundRect">
              <a:avLst>
                <a:gd name="adj" fmla="val 8689"/>
              </a:avLst>
            </a:prstGeom>
            <a:solidFill>
              <a:srgbClr val="F0F6FC"/>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t"/>
            <a:lstStyle/>
            <a:p>
              <a:pPr algn="ctr"/>
              <a:r>
                <a:rPr lang="en-IN" sz="1400" b="1">
                  <a:solidFill>
                    <a:srgbClr val="22418C"/>
                  </a:solidFill>
                </a:rPr>
                <a:t>Kigali Amendment to the Montreal Protocol restricted use of HFC</a:t>
              </a:r>
              <a:endParaRPr lang="en-IN" sz="1400" b="1">
                <a:solidFill>
                  <a:srgbClr val="22418C"/>
                </a:solidFill>
                <a:highlight>
                  <a:srgbClr val="FFFF00"/>
                </a:highlight>
              </a:endParaRPr>
            </a:p>
          </p:txBody>
        </p:sp>
        <p:grpSp>
          <p:nvGrpSpPr>
            <p:cNvPr id="55" name="Group 54">
              <a:extLst>
                <a:ext uri="{FF2B5EF4-FFF2-40B4-BE49-F238E27FC236}">
                  <a16:creationId xmlns:a16="http://schemas.microsoft.com/office/drawing/2014/main" id="{7E67938F-5193-2712-BEF3-7DA5C9226975}"/>
                </a:ext>
              </a:extLst>
            </p:cNvPr>
            <p:cNvGrpSpPr/>
            <p:nvPr/>
          </p:nvGrpSpPr>
          <p:grpSpPr>
            <a:xfrm>
              <a:off x="2945499" y="1988301"/>
              <a:ext cx="4880633" cy="712726"/>
              <a:chOff x="2945499" y="1988301"/>
              <a:chExt cx="4880633" cy="712726"/>
            </a:xfrm>
          </p:grpSpPr>
          <p:pic>
            <p:nvPicPr>
              <p:cNvPr id="47" name="Picture 46">
                <a:extLst>
                  <a:ext uri="{FF2B5EF4-FFF2-40B4-BE49-F238E27FC236}">
                    <a16:creationId xmlns:a16="http://schemas.microsoft.com/office/drawing/2014/main" id="{7DCD8942-BE16-890B-7EBF-70FB7A41B3B2}"/>
                  </a:ext>
                  <a:ext uri="{C183D7F6-B498-43B3-948B-1728B52AA6E4}">
                    <adec:decorative xmlns:adec="http://schemas.microsoft.com/office/drawing/2017/decorative" val="1"/>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45499" y="2244348"/>
                <a:ext cx="790120" cy="277795"/>
              </a:xfrm>
              <a:prstGeom prst="rect">
                <a:avLst/>
              </a:prstGeom>
            </p:spPr>
          </p:pic>
          <p:sp>
            <p:nvSpPr>
              <p:cNvPr id="48" name="TextBox 47">
                <a:extLst>
                  <a:ext uri="{FF2B5EF4-FFF2-40B4-BE49-F238E27FC236}">
                    <a16:creationId xmlns:a16="http://schemas.microsoft.com/office/drawing/2014/main" id="{DF227EB6-8FAA-2438-3817-8D4B1738F267}"/>
                  </a:ext>
                </a:extLst>
              </p:cNvPr>
              <p:cNvSpPr txBox="1"/>
              <p:nvPr/>
            </p:nvSpPr>
            <p:spPr>
              <a:xfrm>
                <a:off x="3912002" y="1988302"/>
                <a:ext cx="1187122" cy="712725"/>
              </a:xfrm>
              <a:prstGeom prst="rect">
                <a:avLst/>
              </a:prstGeom>
              <a:noFill/>
            </p:spPr>
            <p:txBody>
              <a:bodyPr wrap="square" rtlCol="0" anchor="ctr">
                <a:spAutoFit/>
              </a:bodyPr>
              <a:lstStyle/>
              <a:p>
                <a:pPr algn="ctr"/>
                <a:r>
                  <a:rPr lang="en-IN" sz="1200"/>
                  <a:t>F-Gas</a:t>
                </a:r>
                <a:r>
                  <a:rPr lang="en-IN" sz="1200" baseline="30000"/>
                  <a:t>(4)</a:t>
                </a:r>
                <a:r>
                  <a:rPr lang="en-IN" sz="1200"/>
                  <a:t> and REACH Regulation</a:t>
                </a:r>
              </a:p>
            </p:txBody>
          </p:sp>
          <p:sp>
            <p:nvSpPr>
              <p:cNvPr id="49" name="TextBox 48">
                <a:extLst>
                  <a:ext uri="{FF2B5EF4-FFF2-40B4-BE49-F238E27FC236}">
                    <a16:creationId xmlns:a16="http://schemas.microsoft.com/office/drawing/2014/main" id="{1369F38B-F360-F0D3-DA05-7354A02BF105}"/>
                  </a:ext>
                </a:extLst>
              </p:cNvPr>
              <p:cNvSpPr txBox="1"/>
              <p:nvPr/>
            </p:nvSpPr>
            <p:spPr>
              <a:xfrm>
                <a:off x="5275507" y="1988301"/>
                <a:ext cx="1289268" cy="712724"/>
              </a:xfrm>
              <a:prstGeom prst="rect">
                <a:avLst/>
              </a:prstGeom>
              <a:noFill/>
            </p:spPr>
            <p:txBody>
              <a:bodyPr wrap="square" rtlCol="0" anchor="ctr">
                <a:spAutoFit/>
              </a:bodyPr>
              <a:lstStyle/>
              <a:p>
                <a:pPr algn="ctr"/>
                <a:r>
                  <a:rPr lang="en-IN" sz="1200"/>
                  <a:t>Initiated a phase-out schedule starting in 2019</a:t>
                </a:r>
              </a:p>
            </p:txBody>
          </p:sp>
          <p:sp>
            <p:nvSpPr>
              <p:cNvPr id="50" name="TextBox 49">
                <a:extLst>
                  <a:ext uri="{FF2B5EF4-FFF2-40B4-BE49-F238E27FC236}">
                    <a16:creationId xmlns:a16="http://schemas.microsoft.com/office/drawing/2014/main" id="{E87EE9D0-8685-96D3-0423-B2EB0253D2C4}"/>
                  </a:ext>
                </a:extLst>
              </p:cNvPr>
              <p:cNvSpPr txBox="1"/>
              <p:nvPr/>
            </p:nvSpPr>
            <p:spPr>
              <a:xfrm>
                <a:off x="6639010" y="2090121"/>
                <a:ext cx="1187122" cy="509089"/>
              </a:xfrm>
              <a:prstGeom prst="rect">
                <a:avLst/>
              </a:prstGeom>
              <a:noFill/>
            </p:spPr>
            <p:txBody>
              <a:bodyPr wrap="square" rtlCol="0" anchor="ctr">
                <a:spAutoFit/>
              </a:bodyPr>
              <a:lstStyle/>
              <a:p>
                <a:pPr algn="ctr"/>
                <a:r>
                  <a:rPr lang="en-IN" sz="1200"/>
                  <a:t>Current propellants</a:t>
                </a:r>
              </a:p>
            </p:txBody>
          </p:sp>
          <p:sp>
            <p:nvSpPr>
              <p:cNvPr id="52" name="Arrow: Right 51">
                <a:extLst>
                  <a:ext uri="{FF2B5EF4-FFF2-40B4-BE49-F238E27FC236}">
                    <a16:creationId xmlns:a16="http://schemas.microsoft.com/office/drawing/2014/main" id="{D573BCE1-E22B-988C-A4DC-6A58C17560CA}"/>
                  </a:ext>
                </a:extLst>
              </p:cNvPr>
              <p:cNvSpPr/>
              <p:nvPr/>
            </p:nvSpPr>
            <p:spPr>
              <a:xfrm>
                <a:off x="3841223" y="2244349"/>
                <a:ext cx="220809" cy="190945"/>
              </a:xfrm>
              <a:prstGeom prst="rightArrow">
                <a:avLst/>
              </a:prstGeom>
              <a:solidFill>
                <a:schemeClr val="tx1">
                  <a:alpha val="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Arrow: Right 52">
                <a:extLst>
                  <a:ext uri="{FF2B5EF4-FFF2-40B4-BE49-F238E27FC236}">
                    <a16:creationId xmlns:a16="http://schemas.microsoft.com/office/drawing/2014/main" id="{4256BBC1-1378-23B1-BDB3-D8A28E0CF1F2}"/>
                  </a:ext>
                </a:extLst>
              </p:cNvPr>
              <p:cNvSpPr/>
              <p:nvPr/>
            </p:nvSpPr>
            <p:spPr>
              <a:xfrm>
                <a:off x="5047415" y="2244349"/>
                <a:ext cx="220809" cy="190945"/>
              </a:xfrm>
              <a:prstGeom prst="rightArrow">
                <a:avLst/>
              </a:prstGeom>
              <a:solidFill>
                <a:schemeClr val="tx1">
                  <a:alpha val="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Arrow: Right 53">
                <a:extLst>
                  <a:ext uri="{FF2B5EF4-FFF2-40B4-BE49-F238E27FC236}">
                    <a16:creationId xmlns:a16="http://schemas.microsoft.com/office/drawing/2014/main" id="{06BC70CD-89F7-4E6F-61F9-B4EAA63878A7}"/>
                  </a:ext>
                </a:extLst>
              </p:cNvPr>
              <p:cNvSpPr/>
              <p:nvPr/>
            </p:nvSpPr>
            <p:spPr>
              <a:xfrm>
                <a:off x="6469912" y="2244349"/>
                <a:ext cx="220809" cy="190945"/>
              </a:xfrm>
              <a:prstGeom prst="rightArrow">
                <a:avLst/>
              </a:prstGeom>
              <a:solidFill>
                <a:schemeClr val="tx1">
                  <a:alpha val="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grpSp>
        <p:nvGrpSpPr>
          <p:cNvPr id="79" name="Group 78">
            <a:extLst>
              <a:ext uri="{FF2B5EF4-FFF2-40B4-BE49-F238E27FC236}">
                <a16:creationId xmlns:a16="http://schemas.microsoft.com/office/drawing/2014/main" id="{B2E554B8-C22C-77FF-ABF8-F23431EA504F}"/>
              </a:ext>
            </a:extLst>
          </p:cNvPr>
          <p:cNvGrpSpPr/>
          <p:nvPr/>
        </p:nvGrpSpPr>
        <p:grpSpPr>
          <a:xfrm>
            <a:off x="2792361" y="2706271"/>
            <a:ext cx="5186908" cy="1415700"/>
            <a:chOff x="2792361" y="2807871"/>
            <a:chExt cx="5186908" cy="1415700"/>
          </a:xfrm>
        </p:grpSpPr>
        <p:sp>
          <p:nvSpPr>
            <p:cNvPr id="56" name="Rectangle: Rounded Corners 55">
              <a:extLst>
                <a:ext uri="{FF2B5EF4-FFF2-40B4-BE49-F238E27FC236}">
                  <a16:creationId xmlns:a16="http://schemas.microsoft.com/office/drawing/2014/main" id="{7657D0E8-AB8B-ED65-A1C5-BA3082B93E1F}"/>
                </a:ext>
              </a:extLst>
            </p:cNvPr>
            <p:cNvSpPr/>
            <p:nvPr/>
          </p:nvSpPr>
          <p:spPr>
            <a:xfrm>
              <a:off x="2792361" y="2807871"/>
              <a:ext cx="5186908" cy="1415700"/>
            </a:xfrm>
            <a:prstGeom prst="roundRect">
              <a:avLst>
                <a:gd name="adj" fmla="val 5699"/>
              </a:avLst>
            </a:prstGeom>
            <a:solidFill>
              <a:srgbClr val="F0F6FC"/>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t"/>
            <a:lstStyle/>
            <a:p>
              <a:pPr algn="ctr"/>
              <a:r>
                <a:rPr lang="en-IN" sz="1400" b="1">
                  <a:solidFill>
                    <a:srgbClr val="22418C"/>
                  </a:solidFill>
                </a:rPr>
                <a:t>An urgent CTA</a:t>
              </a:r>
              <a:r>
                <a:rPr lang="en-IN" sz="1400" baseline="30000">
                  <a:solidFill>
                    <a:srgbClr val="22418C"/>
                  </a:solidFill>
                </a:rPr>
                <a:t>(5)</a:t>
              </a:r>
              <a:r>
                <a:rPr lang="en-IN" sz="1400" b="1">
                  <a:solidFill>
                    <a:srgbClr val="22418C"/>
                  </a:solidFill>
                </a:rPr>
                <a:t> to strategize the shift to next-gen propellants (NGP)</a:t>
              </a:r>
            </a:p>
          </p:txBody>
        </p:sp>
        <p:sp>
          <p:nvSpPr>
            <p:cNvPr id="57" name="TextBox 56">
              <a:extLst>
                <a:ext uri="{FF2B5EF4-FFF2-40B4-BE49-F238E27FC236}">
                  <a16:creationId xmlns:a16="http://schemas.microsoft.com/office/drawing/2014/main" id="{EE92888F-214D-6411-8C78-F6A97BE3B7CE}"/>
                </a:ext>
              </a:extLst>
            </p:cNvPr>
            <p:cNvSpPr txBox="1"/>
            <p:nvPr/>
          </p:nvSpPr>
          <p:spPr>
            <a:xfrm>
              <a:off x="2856815" y="3086574"/>
              <a:ext cx="1600061" cy="553998"/>
            </a:xfrm>
            <a:prstGeom prst="rect">
              <a:avLst/>
            </a:prstGeom>
            <a:noFill/>
          </p:spPr>
          <p:txBody>
            <a:bodyPr wrap="square" lIns="0" tIns="0" rIns="0" bIns="0" rtlCol="0" anchor="t">
              <a:spAutoFit/>
            </a:bodyPr>
            <a:lstStyle/>
            <a:p>
              <a:pPr algn="ctr"/>
              <a:r>
                <a:rPr lang="en-IN" sz="1200"/>
                <a:t>California banned sale of HFCs</a:t>
              </a:r>
              <a:r>
                <a:rPr lang="en-IN" sz="1200" baseline="30000"/>
                <a:t>(6)</a:t>
              </a:r>
              <a:r>
                <a:rPr lang="en-IN" sz="1200"/>
                <a:t> starting 2030 in a 2022 Senate Bill</a:t>
              </a:r>
            </a:p>
          </p:txBody>
        </p:sp>
        <p:sp>
          <p:nvSpPr>
            <p:cNvPr id="58" name="TextBox 57">
              <a:extLst>
                <a:ext uri="{FF2B5EF4-FFF2-40B4-BE49-F238E27FC236}">
                  <a16:creationId xmlns:a16="http://schemas.microsoft.com/office/drawing/2014/main" id="{BC3FC488-B15B-F520-A208-0555F2750133}"/>
                </a:ext>
              </a:extLst>
            </p:cNvPr>
            <p:cNvSpPr txBox="1"/>
            <p:nvPr/>
          </p:nvSpPr>
          <p:spPr>
            <a:xfrm>
              <a:off x="4585785" y="3086574"/>
              <a:ext cx="1600061" cy="553998"/>
            </a:xfrm>
            <a:prstGeom prst="rect">
              <a:avLst/>
            </a:prstGeom>
            <a:noFill/>
          </p:spPr>
          <p:txBody>
            <a:bodyPr wrap="square" lIns="0" tIns="0" rIns="0" bIns="0" rtlCol="0" anchor="t">
              <a:spAutoFit/>
            </a:bodyPr>
            <a:lstStyle/>
            <a:p>
              <a:pPr algn="ctr"/>
              <a:r>
                <a:rPr lang="en-IN" sz="1200"/>
                <a:t>A more aggressive phasedown of HFC</a:t>
              </a:r>
            </a:p>
            <a:p>
              <a:pPr algn="ctr"/>
              <a:r>
                <a:rPr lang="en-IN" sz="1200"/>
                <a:t>use in EU</a:t>
              </a:r>
            </a:p>
          </p:txBody>
        </p:sp>
        <p:sp>
          <p:nvSpPr>
            <p:cNvPr id="59" name="TextBox 58">
              <a:extLst>
                <a:ext uri="{FF2B5EF4-FFF2-40B4-BE49-F238E27FC236}">
                  <a16:creationId xmlns:a16="http://schemas.microsoft.com/office/drawing/2014/main" id="{5B1CD9FD-8819-E4B3-37E9-6444969735C8}"/>
                </a:ext>
              </a:extLst>
            </p:cNvPr>
            <p:cNvSpPr txBox="1"/>
            <p:nvPr/>
          </p:nvSpPr>
          <p:spPr>
            <a:xfrm>
              <a:off x="6306753" y="3086574"/>
              <a:ext cx="1616062" cy="553998"/>
            </a:xfrm>
            <a:prstGeom prst="rect">
              <a:avLst/>
            </a:prstGeom>
            <a:noFill/>
          </p:spPr>
          <p:txBody>
            <a:bodyPr wrap="square" lIns="0" tIns="0" rIns="0" bIns="0" rtlCol="0" anchor="t">
              <a:spAutoFit/>
            </a:bodyPr>
            <a:lstStyle/>
            <a:p>
              <a:pPr algn="ctr"/>
              <a:r>
                <a:rPr lang="en-IN" sz="1200"/>
                <a:t>Multi-fold increase in manufacturing cost due to higher propellant cost</a:t>
              </a:r>
            </a:p>
          </p:txBody>
        </p:sp>
        <p:sp>
          <p:nvSpPr>
            <p:cNvPr id="65" name="Rectangle 64">
              <a:extLst>
                <a:ext uri="{FF2B5EF4-FFF2-40B4-BE49-F238E27FC236}">
                  <a16:creationId xmlns:a16="http://schemas.microsoft.com/office/drawing/2014/main" id="{352E5DFF-248A-5E31-098E-F05A6BA8B7A5}"/>
                </a:ext>
              </a:extLst>
            </p:cNvPr>
            <p:cNvSpPr/>
            <p:nvPr/>
          </p:nvSpPr>
          <p:spPr>
            <a:xfrm>
              <a:off x="2829479" y="3664006"/>
              <a:ext cx="1654733" cy="493550"/>
            </a:xfrm>
            <a:prstGeom prst="rect">
              <a:avLst/>
            </a:prstGeom>
            <a:solidFill>
              <a:schemeClr val="tx2">
                <a:alpha val="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a:solidFill>
                    <a:schemeClr val="tx1"/>
                  </a:solidFill>
                </a:rPr>
                <a:t>HFC 227ea - </a:t>
              </a:r>
              <a:r>
                <a:rPr lang="en-IN" sz="1200" b="1">
                  <a:solidFill>
                    <a:schemeClr val="tx1"/>
                  </a:solidFill>
                </a:rPr>
                <a:t>2030</a:t>
              </a:r>
            </a:p>
            <a:p>
              <a:pPr algn="ctr"/>
              <a:r>
                <a:rPr lang="en-IN" sz="1200">
                  <a:solidFill>
                    <a:schemeClr val="tx1"/>
                  </a:solidFill>
                </a:rPr>
                <a:t>HFC 134 - </a:t>
              </a:r>
              <a:r>
                <a:rPr lang="en-IN" sz="1200" b="1">
                  <a:solidFill>
                    <a:schemeClr val="tx1"/>
                  </a:solidFill>
                </a:rPr>
                <a:t>2032</a:t>
              </a:r>
            </a:p>
          </p:txBody>
        </p:sp>
        <p:sp>
          <p:nvSpPr>
            <p:cNvPr id="66" name="Rectangle 65">
              <a:extLst>
                <a:ext uri="{FF2B5EF4-FFF2-40B4-BE49-F238E27FC236}">
                  <a16:creationId xmlns:a16="http://schemas.microsoft.com/office/drawing/2014/main" id="{387CAE15-B93B-4FE2-B0C2-4627010F3ADA}"/>
                </a:ext>
              </a:extLst>
            </p:cNvPr>
            <p:cNvSpPr/>
            <p:nvPr/>
          </p:nvSpPr>
          <p:spPr>
            <a:xfrm>
              <a:off x="4558448" y="3664006"/>
              <a:ext cx="1654733" cy="493550"/>
            </a:xfrm>
            <a:prstGeom prst="rect">
              <a:avLst/>
            </a:prstGeom>
            <a:solidFill>
              <a:schemeClr val="tx2">
                <a:alpha val="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a:solidFill>
                    <a:schemeClr val="tx1"/>
                  </a:solidFill>
                </a:rPr>
                <a:t>10%</a:t>
              </a:r>
              <a:r>
                <a:rPr lang="en-IN" sz="1200">
                  <a:solidFill>
                    <a:schemeClr val="tx1"/>
                  </a:solidFill>
                </a:rPr>
                <a:t> of 2015 emissions allowed by 2027</a:t>
              </a:r>
            </a:p>
          </p:txBody>
        </p:sp>
        <p:sp>
          <p:nvSpPr>
            <p:cNvPr id="67" name="Rectangle 66">
              <a:extLst>
                <a:ext uri="{FF2B5EF4-FFF2-40B4-BE49-F238E27FC236}">
                  <a16:creationId xmlns:a16="http://schemas.microsoft.com/office/drawing/2014/main" id="{31EFE79D-F93A-769F-3EE6-935D991F5EE1}"/>
                </a:ext>
              </a:extLst>
            </p:cNvPr>
            <p:cNvSpPr/>
            <p:nvPr/>
          </p:nvSpPr>
          <p:spPr>
            <a:xfrm>
              <a:off x="6287417" y="3664006"/>
              <a:ext cx="1654733" cy="493550"/>
            </a:xfrm>
            <a:prstGeom prst="rect">
              <a:avLst/>
            </a:prstGeom>
            <a:solidFill>
              <a:schemeClr val="tx2">
                <a:alpha val="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a:solidFill>
                    <a:schemeClr val="tx1"/>
                  </a:solidFill>
                </a:rPr>
                <a:t>HFC 227ea - </a:t>
              </a:r>
              <a:r>
                <a:rPr lang="en-IN" sz="1200" b="1">
                  <a:solidFill>
                    <a:schemeClr val="tx1"/>
                  </a:solidFill>
                </a:rPr>
                <a:t>4x to $5.4</a:t>
              </a:r>
            </a:p>
            <a:p>
              <a:pPr algn="ctr"/>
              <a:r>
                <a:rPr lang="en-IN" sz="1200">
                  <a:solidFill>
                    <a:schemeClr val="tx1"/>
                  </a:solidFill>
                </a:rPr>
                <a:t>HFC 134a - </a:t>
              </a:r>
              <a:r>
                <a:rPr lang="en-IN" sz="1200" b="1">
                  <a:solidFill>
                    <a:schemeClr val="tx1"/>
                  </a:solidFill>
                </a:rPr>
                <a:t>3x to $2.9</a:t>
              </a:r>
            </a:p>
          </p:txBody>
        </p:sp>
      </p:grpSp>
      <p:sp>
        <p:nvSpPr>
          <p:cNvPr id="85" name="Rectangle 84">
            <a:extLst>
              <a:ext uri="{FF2B5EF4-FFF2-40B4-BE49-F238E27FC236}">
                <a16:creationId xmlns:a16="http://schemas.microsoft.com/office/drawing/2014/main" id="{BA3EC3FC-902C-AD3E-CBD0-0FECCA55E07A}"/>
              </a:ext>
            </a:extLst>
          </p:cNvPr>
          <p:cNvSpPr/>
          <p:nvPr/>
        </p:nvSpPr>
        <p:spPr>
          <a:xfrm>
            <a:off x="8127739" y="1693353"/>
            <a:ext cx="3566334" cy="344138"/>
          </a:xfrm>
          <a:prstGeom prst="rect">
            <a:avLst/>
          </a:prstGeom>
          <a:solidFill>
            <a:schemeClr val="bg1">
              <a:alpha val="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IN" sz="1400" b="1">
                <a:solidFill>
                  <a:srgbClr val="22418C"/>
                </a:solidFill>
              </a:rPr>
              <a:t>HFO</a:t>
            </a:r>
            <a:r>
              <a:rPr lang="en-IN" sz="1400" b="1" baseline="30000">
                <a:solidFill>
                  <a:srgbClr val="22418C"/>
                </a:solidFill>
              </a:rPr>
              <a:t>(7)</a:t>
            </a:r>
            <a:r>
              <a:rPr lang="en-IN" sz="1400" b="1">
                <a:solidFill>
                  <a:srgbClr val="22418C"/>
                </a:solidFill>
              </a:rPr>
              <a:t>-1234ze and HFA</a:t>
            </a:r>
            <a:r>
              <a:rPr lang="en-IN" sz="1400" b="1" baseline="30000">
                <a:solidFill>
                  <a:srgbClr val="22418C"/>
                </a:solidFill>
              </a:rPr>
              <a:t>(8)</a:t>
            </a:r>
            <a:r>
              <a:rPr lang="en-IN" sz="1400" b="1">
                <a:solidFill>
                  <a:srgbClr val="22418C"/>
                </a:solidFill>
              </a:rPr>
              <a:t>-152a to replace HFCs</a:t>
            </a:r>
          </a:p>
        </p:txBody>
      </p:sp>
      <p:grpSp>
        <p:nvGrpSpPr>
          <p:cNvPr id="6" name="Group 5">
            <a:extLst>
              <a:ext uri="{FF2B5EF4-FFF2-40B4-BE49-F238E27FC236}">
                <a16:creationId xmlns:a16="http://schemas.microsoft.com/office/drawing/2014/main" id="{D6AD7A69-50C2-CC92-49C1-5F900357EC41}"/>
              </a:ext>
            </a:extLst>
          </p:cNvPr>
          <p:cNvGrpSpPr/>
          <p:nvPr/>
        </p:nvGrpSpPr>
        <p:grpSpPr>
          <a:xfrm>
            <a:off x="8145577" y="2143863"/>
            <a:ext cx="3567600" cy="994345"/>
            <a:chOff x="8145577" y="2143863"/>
            <a:chExt cx="3567600" cy="994345"/>
          </a:xfrm>
        </p:grpSpPr>
        <p:grpSp>
          <p:nvGrpSpPr>
            <p:cNvPr id="88" name="Group 87">
              <a:extLst>
                <a:ext uri="{FF2B5EF4-FFF2-40B4-BE49-F238E27FC236}">
                  <a16:creationId xmlns:a16="http://schemas.microsoft.com/office/drawing/2014/main" id="{289C4949-1EFE-E1A7-416C-8579DCC2D8CC}"/>
                </a:ext>
              </a:extLst>
            </p:cNvPr>
            <p:cNvGrpSpPr>
              <a:grpSpLocks noChangeAspect="1"/>
            </p:cNvGrpSpPr>
            <p:nvPr/>
          </p:nvGrpSpPr>
          <p:grpSpPr>
            <a:xfrm>
              <a:off x="8697496" y="2143863"/>
              <a:ext cx="2482154" cy="285071"/>
              <a:chOff x="8539703" y="2079888"/>
              <a:chExt cx="2202786" cy="252985"/>
            </a:xfrm>
          </p:grpSpPr>
          <p:pic>
            <p:nvPicPr>
              <p:cNvPr id="86" name="Picture 85">
                <a:extLst>
                  <a:ext uri="{FF2B5EF4-FFF2-40B4-BE49-F238E27FC236}">
                    <a16:creationId xmlns:a16="http://schemas.microsoft.com/office/drawing/2014/main" id="{174D2B01-6FCC-F8D3-9F4D-F230F30B9C62}"/>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8539703" y="2079888"/>
                <a:ext cx="907220" cy="252985"/>
              </a:xfrm>
              <a:prstGeom prst="rect">
                <a:avLst/>
              </a:prstGeom>
            </p:spPr>
          </p:pic>
          <p:pic>
            <p:nvPicPr>
              <p:cNvPr id="87" name="Picture 86">
                <a:extLst>
                  <a:ext uri="{FF2B5EF4-FFF2-40B4-BE49-F238E27FC236}">
                    <a16:creationId xmlns:a16="http://schemas.microsoft.com/office/drawing/2014/main" id="{BCBA793B-2951-2FBE-A1C3-C09136BA9BEB}"/>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a:off x="9656043" y="2109838"/>
                <a:ext cx="1086446" cy="193092"/>
              </a:xfrm>
              <a:prstGeom prst="rect">
                <a:avLst/>
              </a:prstGeom>
            </p:spPr>
          </p:pic>
        </p:grpSp>
        <p:sp>
          <p:nvSpPr>
            <p:cNvPr id="89" name="TextBox 88">
              <a:extLst>
                <a:ext uri="{FF2B5EF4-FFF2-40B4-BE49-F238E27FC236}">
                  <a16:creationId xmlns:a16="http://schemas.microsoft.com/office/drawing/2014/main" id="{A965654D-BCEF-ECC7-71E5-90590A4653FF}"/>
                </a:ext>
              </a:extLst>
            </p:cNvPr>
            <p:cNvSpPr txBox="1"/>
            <p:nvPr/>
          </p:nvSpPr>
          <p:spPr>
            <a:xfrm>
              <a:off x="8145577" y="2399544"/>
              <a:ext cx="3567600" cy="738664"/>
            </a:xfrm>
            <a:prstGeom prst="rect">
              <a:avLst/>
            </a:prstGeom>
            <a:noFill/>
          </p:spPr>
          <p:txBody>
            <a:bodyPr wrap="square" lIns="91440" tIns="45720" rIns="91440" bIns="45720" rtlCol="0" anchor="t">
              <a:spAutoFit/>
            </a:bodyPr>
            <a:lstStyle/>
            <a:p>
              <a:pPr algn="ctr"/>
              <a:r>
                <a:rPr lang="en-IN" sz="1400"/>
                <a:t>Observed no mechanical difference in the properties through a compatibility test in Aptar’s metering valve</a:t>
              </a:r>
            </a:p>
          </p:txBody>
        </p:sp>
      </p:grpSp>
      <p:sp>
        <p:nvSpPr>
          <p:cNvPr id="90" name="TextBox 89">
            <a:extLst>
              <a:ext uri="{FF2B5EF4-FFF2-40B4-BE49-F238E27FC236}">
                <a16:creationId xmlns:a16="http://schemas.microsoft.com/office/drawing/2014/main" id="{E8A67745-91F3-3E35-370A-A7DA7F2A7700}"/>
              </a:ext>
            </a:extLst>
          </p:cNvPr>
          <p:cNvSpPr txBox="1"/>
          <p:nvPr/>
        </p:nvSpPr>
        <p:spPr>
          <a:xfrm>
            <a:off x="8109901" y="4051039"/>
            <a:ext cx="3603276" cy="738664"/>
          </a:xfrm>
          <a:prstGeom prst="rect">
            <a:avLst/>
          </a:prstGeom>
          <a:noFill/>
        </p:spPr>
        <p:txBody>
          <a:bodyPr wrap="square" rtlCol="0">
            <a:spAutoFit/>
          </a:bodyPr>
          <a:lstStyle/>
          <a:p>
            <a:pPr algn="ctr"/>
            <a:r>
              <a:rPr lang="en-US" sz="1400"/>
              <a:t>Similar antimicrobial properties to current propellants, thus facilitating the reformulation of new pMDIs</a:t>
            </a:r>
            <a:endParaRPr lang="en-IN" sz="1400"/>
          </a:p>
        </p:txBody>
      </p:sp>
      <p:sp>
        <p:nvSpPr>
          <p:cNvPr id="91" name="TextBox 90">
            <a:extLst>
              <a:ext uri="{FF2B5EF4-FFF2-40B4-BE49-F238E27FC236}">
                <a16:creationId xmlns:a16="http://schemas.microsoft.com/office/drawing/2014/main" id="{332428B9-A3D2-21EE-EF61-A54DA50E11E2}"/>
              </a:ext>
            </a:extLst>
          </p:cNvPr>
          <p:cNvSpPr txBox="1"/>
          <p:nvPr/>
        </p:nvSpPr>
        <p:spPr>
          <a:xfrm>
            <a:off x="8109901" y="5005912"/>
            <a:ext cx="3603276" cy="738664"/>
          </a:xfrm>
          <a:prstGeom prst="rect">
            <a:avLst/>
          </a:prstGeom>
          <a:noFill/>
        </p:spPr>
        <p:txBody>
          <a:bodyPr wrap="square" rtlCol="0">
            <a:spAutoFit/>
          </a:bodyPr>
          <a:lstStyle/>
          <a:p>
            <a:pPr algn="ctr"/>
            <a:r>
              <a:rPr lang="en-US" sz="1400"/>
              <a:t>Research exhibits negligible amount of TFA</a:t>
            </a:r>
            <a:r>
              <a:rPr lang="en-US" sz="1400" baseline="30000"/>
              <a:t>(9)</a:t>
            </a:r>
            <a:r>
              <a:rPr lang="en-US" sz="1400"/>
              <a:t> accumulation in the rainwater, suggesting no threat to human life and the ecosystem</a:t>
            </a:r>
            <a:endParaRPr lang="en-IN" sz="1400"/>
          </a:p>
        </p:txBody>
      </p:sp>
      <p:sp>
        <p:nvSpPr>
          <p:cNvPr id="3" name="TextBox 2">
            <a:extLst>
              <a:ext uri="{FF2B5EF4-FFF2-40B4-BE49-F238E27FC236}">
                <a16:creationId xmlns:a16="http://schemas.microsoft.com/office/drawing/2014/main" id="{065A96AD-9A99-8A18-6705-9ECC1E595736}"/>
              </a:ext>
            </a:extLst>
          </p:cNvPr>
          <p:cNvSpPr txBox="1"/>
          <p:nvPr/>
        </p:nvSpPr>
        <p:spPr>
          <a:xfrm>
            <a:off x="655761" y="6116634"/>
            <a:ext cx="7365131" cy="707886"/>
          </a:xfrm>
          <a:prstGeom prst="rect">
            <a:avLst/>
          </a:prstGeom>
          <a:noFill/>
        </p:spPr>
        <p:txBody>
          <a:bodyPr wrap="square" numCol="3" rtlCol="0" anchor="b">
            <a:spAutoFit/>
          </a:bodyPr>
          <a:lstStyle/>
          <a:p>
            <a:pPr marL="228600" indent="-228600">
              <a:buAutoNum type="arabicPeriod"/>
            </a:pPr>
            <a:r>
              <a:rPr lang="en-IN" sz="800" err="1"/>
              <a:t>pMDI</a:t>
            </a:r>
            <a:r>
              <a:rPr lang="en-IN" sz="800"/>
              <a:t>: Pressurised Metered Dose Inhaler.</a:t>
            </a:r>
          </a:p>
          <a:p>
            <a:pPr marL="228600" indent="-228600">
              <a:buAutoNum type="arabicPeriod"/>
            </a:pPr>
            <a:r>
              <a:rPr lang="en-IN" sz="800"/>
              <a:t>COPD: Chronic Obstructive Pulmonary Disease.</a:t>
            </a:r>
          </a:p>
          <a:p>
            <a:pPr marL="228600" indent="-228600">
              <a:buAutoNum type="arabicPeriod"/>
            </a:pPr>
            <a:r>
              <a:rPr lang="en-IN" sz="800"/>
              <a:t>Per GSK.</a:t>
            </a:r>
          </a:p>
          <a:p>
            <a:pPr marL="228600" indent="-228600">
              <a:buAutoNum type="arabicPeriod"/>
            </a:pPr>
            <a:endParaRPr lang="en-IN" sz="800"/>
          </a:p>
          <a:p>
            <a:pPr marL="228600" indent="-228600">
              <a:buAutoNum type="arabicPeriod"/>
            </a:pPr>
            <a:endParaRPr lang="en-IN" sz="800"/>
          </a:p>
          <a:p>
            <a:pPr marL="228600" indent="-228600">
              <a:buAutoNum type="arabicPeriod"/>
            </a:pPr>
            <a:r>
              <a:rPr lang="en-IN" sz="800"/>
              <a:t>F-Gas: Fluorinated Greenhouse Gases.</a:t>
            </a:r>
          </a:p>
          <a:p>
            <a:pPr marL="228600" indent="-228600">
              <a:buAutoNum type="arabicPeriod"/>
            </a:pPr>
            <a:r>
              <a:rPr lang="en-IN" sz="800"/>
              <a:t>CTA: Call-to-Action.</a:t>
            </a:r>
          </a:p>
          <a:p>
            <a:pPr marL="228600" indent="-228600">
              <a:buFontTx/>
              <a:buAutoNum type="arabicPeriod"/>
            </a:pPr>
            <a:r>
              <a:rPr lang="en-IN" sz="800"/>
              <a:t>HFC: Hydrofluorocarbon.</a:t>
            </a:r>
          </a:p>
          <a:p>
            <a:pPr marL="228600" indent="-228600">
              <a:buFontTx/>
              <a:buAutoNum type="arabicPeriod"/>
            </a:pPr>
            <a:endParaRPr lang="en-IN" sz="800"/>
          </a:p>
          <a:p>
            <a:pPr marL="228600" indent="-228600">
              <a:buFontTx/>
              <a:buAutoNum type="arabicPeriod"/>
            </a:pPr>
            <a:endParaRPr lang="en-IN" sz="800"/>
          </a:p>
          <a:p>
            <a:pPr marL="228600" indent="-228600">
              <a:buAutoNum type="arabicPeriod"/>
            </a:pPr>
            <a:r>
              <a:rPr lang="en-IN" sz="800"/>
              <a:t>HFO: </a:t>
            </a:r>
            <a:r>
              <a:rPr lang="en-IN" sz="800" err="1"/>
              <a:t>Hydrofluoroolefin</a:t>
            </a:r>
            <a:r>
              <a:rPr lang="en-IN" sz="800"/>
              <a:t>. </a:t>
            </a:r>
          </a:p>
          <a:p>
            <a:pPr marL="228600" indent="-228600">
              <a:buAutoNum type="arabicPeriod"/>
            </a:pPr>
            <a:r>
              <a:rPr lang="en-IN" sz="800"/>
              <a:t>HFA: Hydrofluoroalkane.</a:t>
            </a:r>
          </a:p>
          <a:p>
            <a:pPr marL="228600" indent="-228600">
              <a:buAutoNum type="arabicPeriod"/>
            </a:pPr>
            <a:r>
              <a:rPr lang="en-IN" sz="800"/>
              <a:t>TFA: Trifluoroacetic Acid.</a:t>
            </a:r>
          </a:p>
          <a:p>
            <a:pPr marL="228600" indent="-228600">
              <a:buAutoNum type="arabicPeriod"/>
            </a:pPr>
            <a:endParaRPr lang="en-IN" sz="800"/>
          </a:p>
          <a:p>
            <a:pPr marL="228600" indent="-228600">
              <a:buAutoNum type="arabicPeriod"/>
            </a:pPr>
            <a:endParaRPr lang="en-IN" sz="800"/>
          </a:p>
        </p:txBody>
      </p:sp>
      <p:grpSp>
        <p:nvGrpSpPr>
          <p:cNvPr id="40" name="Group 39">
            <a:extLst>
              <a:ext uri="{FF2B5EF4-FFF2-40B4-BE49-F238E27FC236}">
                <a16:creationId xmlns:a16="http://schemas.microsoft.com/office/drawing/2014/main" id="{2597A817-1C62-222D-02BF-6E251F39B7C2}"/>
              </a:ext>
            </a:extLst>
          </p:cNvPr>
          <p:cNvGrpSpPr/>
          <p:nvPr/>
        </p:nvGrpSpPr>
        <p:grpSpPr>
          <a:xfrm>
            <a:off x="2792361" y="4155355"/>
            <a:ext cx="5153055" cy="1592981"/>
            <a:chOff x="2792361" y="4499844"/>
            <a:chExt cx="5153055" cy="1592981"/>
          </a:xfrm>
        </p:grpSpPr>
        <p:sp>
          <p:nvSpPr>
            <p:cNvPr id="69" name="Rectangle: Rounded Corners 68">
              <a:extLst>
                <a:ext uri="{FF2B5EF4-FFF2-40B4-BE49-F238E27FC236}">
                  <a16:creationId xmlns:a16="http://schemas.microsoft.com/office/drawing/2014/main" id="{8A9E335B-9214-FA69-708D-3E8584FC521C}"/>
                </a:ext>
              </a:extLst>
            </p:cNvPr>
            <p:cNvSpPr/>
            <p:nvPr/>
          </p:nvSpPr>
          <p:spPr>
            <a:xfrm>
              <a:off x="2792361" y="4499844"/>
              <a:ext cx="3420816" cy="1592981"/>
            </a:xfrm>
            <a:prstGeom prst="roundRect">
              <a:avLst>
                <a:gd name="adj" fmla="val 5699"/>
              </a:avLst>
            </a:prstGeom>
            <a:solidFill>
              <a:srgbClr val="F0F6FC"/>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t"/>
            <a:lstStyle/>
            <a:p>
              <a:pPr algn="ctr"/>
              <a:r>
                <a:rPr lang="en-IN" sz="1400" b="1">
                  <a:solidFill>
                    <a:srgbClr val="22418C"/>
                  </a:solidFill>
                </a:rPr>
                <a:t>Global Warming Potential (GWP)</a:t>
              </a:r>
            </a:p>
          </p:txBody>
        </p:sp>
        <p:graphicFrame>
          <p:nvGraphicFramePr>
            <p:cNvPr id="71" name="Chart 70">
              <a:extLst>
                <a:ext uri="{FF2B5EF4-FFF2-40B4-BE49-F238E27FC236}">
                  <a16:creationId xmlns:a16="http://schemas.microsoft.com/office/drawing/2014/main" id="{83523A3F-0F28-FD54-3C09-ED68DCBD297A}"/>
                </a:ext>
              </a:extLst>
            </p:cNvPr>
            <p:cNvGraphicFramePr/>
            <p:nvPr>
              <p:extLst>
                <p:ext uri="{D42A27DB-BD31-4B8C-83A1-F6EECF244321}">
                  <p14:modId xmlns:p14="http://schemas.microsoft.com/office/powerpoint/2010/main" val="2890988757"/>
                </p:ext>
              </p:extLst>
            </p:nvPr>
          </p:nvGraphicFramePr>
          <p:xfrm>
            <a:off x="2893357" y="4781550"/>
            <a:ext cx="3277117" cy="1311275"/>
          </p:xfrm>
          <a:graphic>
            <a:graphicData uri="http://schemas.openxmlformats.org/drawingml/2006/chart">
              <c:chart xmlns:c="http://schemas.openxmlformats.org/drawingml/2006/chart" xmlns:r="http://schemas.openxmlformats.org/officeDocument/2006/relationships" r:id="rId15"/>
            </a:graphicData>
          </a:graphic>
        </p:graphicFrame>
        <p:sp>
          <p:nvSpPr>
            <p:cNvPr id="72" name="Rectangle 71">
              <a:extLst>
                <a:ext uri="{FF2B5EF4-FFF2-40B4-BE49-F238E27FC236}">
                  <a16:creationId xmlns:a16="http://schemas.microsoft.com/office/drawing/2014/main" id="{32553974-1162-4353-EA92-C4FF3264A599}"/>
                </a:ext>
              </a:extLst>
            </p:cNvPr>
            <p:cNvSpPr/>
            <p:nvPr/>
          </p:nvSpPr>
          <p:spPr>
            <a:xfrm>
              <a:off x="4499073" y="4886326"/>
              <a:ext cx="1557897" cy="1183736"/>
            </a:xfrm>
            <a:prstGeom prst="rect">
              <a:avLst/>
            </a:prstGeom>
            <a:noFill/>
            <a:ln>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IN" sz="1100"/>
            </a:p>
          </p:txBody>
        </p:sp>
        <p:sp>
          <p:nvSpPr>
            <p:cNvPr id="73" name="TextBox 3">
              <a:extLst>
                <a:ext uri="{FF2B5EF4-FFF2-40B4-BE49-F238E27FC236}">
                  <a16:creationId xmlns:a16="http://schemas.microsoft.com/office/drawing/2014/main" id="{9B165D4B-591F-DBC7-348D-43E20AA0EFA2}"/>
                </a:ext>
              </a:extLst>
            </p:cNvPr>
            <p:cNvSpPr txBox="1"/>
            <p:nvPr/>
          </p:nvSpPr>
          <p:spPr>
            <a:xfrm>
              <a:off x="5070839" y="4767895"/>
              <a:ext cx="524016" cy="245821"/>
            </a:xfrm>
            <a:prstGeom prst="rect">
              <a:avLst/>
            </a:prstGeom>
            <a:solidFill>
              <a:srgbClr val="F0F6FC"/>
            </a:solid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IN" sz="1200"/>
                <a:t>NGP</a:t>
              </a:r>
            </a:p>
          </p:txBody>
        </p:sp>
        <p:cxnSp>
          <p:nvCxnSpPr>
            <p:cNvPr id="75" name="Straight Connector 74">
              <a:extLst>
                <a:ext uri="{FF2B5EF4-FFF2-40B4-BE49-F238E27FC236}">
                  <a16:creationId xmlns:a16="http://schemas.microsoft.com/office/drawing/2014/main" id="{9E921A55-F4AA-1743-0978-177FA5456219}"/>
                </a:ext>
              </a:extLst>
            </p:cNvPr>
            <p:cNvCxnSpPr>
              <a:cxnSpLocks/>
            </p:cNvCxnSpPr>
            <p:nvPr/>
          </p:nvCxnSpPr>
          <p:spPr>
            <a:xfrm>
              <a:off x="4135660" y="4968875"/>
              <a:ext cx="0" cy="142672"/>
            </a:xfrm>
            <a:prstGeom prst="line">
              <a:avLst/>
            </a:prstGeom>
            <a:ln>
              <a:solidFill>
                <a:srgbClr val="22418C"/>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7B2DE02-992C-A763-4550-D238C85F5CBB}"/>
                </a:ext>
              </a:extLst>
            </p:cNvPr>
            <p:cNvCxnSpPr>
              <a:cxnSpLocks/>
            </p:cNvCxnSpPr>
            <p:nvPr/>
          </p:nvCxnSpPr>
          <p:spPr>
            <a:xfrm>
              <a:off x="4137753" y="4968875"/>
              <a:ext cx="1557898" cy="0"/>
            </a:xfrm>
            <a:prstGeom prst="line">
              <a:avLst/>
            </a:prstGeom>
            <a:ln>
              <a:solidFill>
                <a:srgbClr val="22418C"/>
              </a:solidFill>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947E4C1C-241B-87D9-D30B-62F7B8B6CCB7}"/>
                </a:ext>
              </a:extLst>
            </p:cNvPr>
            <p:cNvCxnSpPr>
              <a:cxnSpLocks/>
            </p:cNvCxnSpPr>
            <p:nvPr/>
          </p:nvCxnSpPr>
          <p:spPr>
            <a:xfrm>
              <a:off x="4917747" y="4968875"/>
              <a:ext cx="0" cy="260350"/>
            </a:xfrm>
            <a:prstGeom prst="straightConnector1">
              <a:avLst/>
            </a:prstGeom>
            <a:ln>
              <a:solidFill>
                <a:srgbClr val="22418C"/>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4A8BA52B-AC5D-BA18-11C0-2DBD433F3B42}"/>
                </a:ext>
              </a:extLst>
            </p:cNvPr>
            <p:cNvCxnSpPr>
              <a:cxnSpLocks/>
            </p:cNvCxnSpPr>
            <p:nvPr/>
          </p:nvCxnSpPr>
          <p:spPr>
            <a:xfrm>
              <a:off x="5695651" y="4968875"/>
              <a:ext cx="0" cy="260350"/>
            </a:xfrm>
            <a:prstGeom prst="straightConnector1">
              <a:avLst/>
            </a:prstGeom>
            <a:ln>
              <a:solidFill>
                <a:srgbClr val="22418C"/>
              </a:solidFill>
              <a:tailEnd type="triangle"/>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36849A2F-4F44-BB5B-7E80-C40F02330C50}"/>
                </a:ext>
              </a:extLst>
            </p:cNvPr>
            <p:cNvSpPr/>
            <p:nvPr/>
          </p:nvSpPr>
          <p:spPr>
            <a:xfrm>
              <a:off x="4685671" y="5252824"/>
              <a:ext cx="464887" cy="219820"/>
            </a:xfrm>
            <a:prstGeom prst="ellipse">
              <a:avLst/>
            </a:prstGeom>
            <a:solidFill>
              <a:schemeClr val="bg1">
                <a:alpha val="0"/>
              </a:schemeClr>
            </a:solidFill>
            <a:ln w="9525">
              <a:solidFill>
                <a:srgbClr val="22418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1050">
                  <a:solidFill>
                    <a:srgbClr val="22418C"/>
                  </a:solidFill>
                </a:rPr>
                <a:t>(91%)</a:t>
              </a:r>
            </a:p>
          </p:txBody>
        </p:sp>
        <p:sp>
          <p:nvSpPr>
            <p:cNvPr id="83" name="Oval 82">
              <a:extLst>
                <a:ext uri="{FF2B5EF4-FFF2-40B4-BE49-F238E27FC236}">
                  <a16:creationId xmlns:a16="http://schemas.microsoft.com/office/drawing/2014/main" id="{2ED2EA47-C5A8-3C47-6BCE-7DB5AB0FF63B}"/>
                </a:ext>
              </a:extLst>
            </p:cNvPr>
            <p:cNvSpPr/>
            <p:nvPr/>
          </p:nvSpPr>
          <p:spPr>
            <a:xfrm>
              <a:off x="5466547" y="5252824"/>
              <a:ext cx="464887" cy="219820"/>
            </a:xfrm>
            <a:prstGeom prst="ellipse">
              <a:avLst/>
            </a:prstGeom>
            <a:solidFill>
              <a:schemeClr val="bg1">
                <a:alpha val="0"/>
              </a:schemeClr>
            </a:solidFill>
            <a:ln w="9525">
              <a:solidFill>
                <a:srgbClr val="22418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1050">
                  <a:solidFill>
                    <a:srgbClr val="22418C"/>
                  </a:solidFill>
                </a:rPr>
                <a:t>(99%)</a:t>
              </a:r>
            </a:p>
          </p:txBody>
        </p:sp>
        <p:sp>
          <p:nvSpPr>
            <p:cNvPr id="21" name="Rectangle: Rounded Corners 20">
              <a:extLst>
                <a:ext uri="{FF2B5EF4-FFF2-40B4-BE49-F238E27FC236}">
                  <a16:creationId xmlns:a16="http://schemas.microsoft.com/office/drawing/2014/main" id="{57D8BC2C-6453-573B-1EC2-ACA03E983B22}"/>
                </a:ext>
              </a:extLst>
            </p:cNvPr>
            <p:cNvSpPr/>
            <p:nvPr/>
          </p:nvSpPr>
          <p:spPr>
            <a:xfrm>
              <a:off x="6284342" y="4499844"/>
              <a:ext cx="1661074" cy="1592981"/>
            </a:xfrm>
            <a:prstGeom prst="roundRect">
              <a:avLst>
                <a:gd name="adj" fmla="val 5699"/>
              </a:avLst>
            </a:prstGeom>
            <a:solidFill>
              <a:srgbClr val="F0F6FC"/>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t"/>
            <a:lstStyle/>
            <a:p>
              <a:pPr algn="ctr"/>
              <a:r>
                <a:rPr lang="en-IN" sz="1400" b="1">
                  <a:solidFill>
                    <a:srgbClr val="22418C"/>
                  </a:solidFill>
                </a:rPr>
                <a:t>Regulated Use</a:t>
              </a:r>
            </a:p>
          </p:txBody>
        </p:sp>
        <p:sp>
          <p:nvSpPr>
            <p:cNvPr id="27" name="TextBox 26">
              <a:extLst>
                <a:ext uri="{FF2B5EF4-FFF2-40B4-BE49-F238E27FC236}">
                  <a16:creationId xmlns:a16="http://schemas.microsoft.com/office/drawing/2014/main" id="{33813005-33FD-E2FA-A4DC-A733985F0820}"/>
                </a:ext>
              </a:extLst>
            </p:cNvPr>
            <p:cNvSpPr txBox="1"/>
            <p:nvPr/>
          </p:nvSpPr>
          <p:spPr>
            <a:xfrm>
              <a:off x="6307804" y="4990266"/>
              <a:ext cx="399950" cy="215444"/>
            </a:xfrm>
            <a:prstGeom prst="rect">
              <a:avLst/>
            </a:prstGeom>
            <a:noFill/>
          </p:spPr>
          <p:txBody>
            <a:bodyPr wrap="square" lIns="0" tIns="0" rIns="0" bIns="0" rtlCol="0" anchor="ctr">
              <a:spAutoFit/>
            </a:bodyPr>
            <a:lstStyle/>
            <a:p>
              <a:pPr algn="ctr"/>
              <a:r>
                <a:rPr lang="en-IN" sz="1400" b="1">
                  <a:solidFill>
                    <a:srgbClr val="22418C"/>
                  </a:solidFill>
                </a:rPr>
                <a:t>15%</a:t>
              </a:r>
            </a:p>
          </p:txBody>
        </p:sp>
        <p:sp>
          <p:nvSpPr>
            <p:cNvPr id="29" name="TextBox 28">
              <a:extLst>
                <a:ext uri="{FF2B5EF4-FFF2-40B4-BE49-F238E27FC236}">
                  <a16:creationId xmlns:a16="http://schemas.microsoft.com/office/drawing/2014/main" id="{DAD0FA00-0F58-DD9A-3F68-E122A6637741}"/>
                </a:ext>
              </a:extLst>
            </p:cNvPr>
            <p:cNvSpPr txBox="1"/>
            <p:nvPr/>
          </p:nvSpPr>
          <p:spPr>
            <a:xfrm>
              <a:off x="6307804" y="5658847"/>
              <a:ext cx="399950" cy="215444"/>
            </a:xfrm>
            <a:prstGeom prst="rect">
              <a:avLst/>
            </a:prstGeom>
            <a:noFill/>
          </p:spPr>
          <p:txBody>
            <a:bodyPr wrap="square" lIns="0" tIns="0" rIns="0" bIns="0" rtlCol="0" anchor="ctr">
              <a:spAutoFit/>
            </a:bodyPr>
            <a:lstStyle/>
            <a:p>
              <a:pPr algn="ctr"/>
              <a:r>
                <a:rPr lang="en-IN" sz="1400" b="1">
                  <a:solidFill>
                    <a:srgbClr val="22418C"/>
                  </a:solidFill>
                </a:rPr>
                <a:t>30%</a:t>
              </a:r>
            </a:p>
          </p:txBody>
        </p:sp>
        <p:sp>
          <p:nvSpPr>
            <p:cNvPr id="32" name="TextBox 31">
              <a:extLst>
                <a:ext uri="{FF2B5EF4-FFF2-40B4-BE49-F238E27FC236}">
                  <a16:creationId xmlns:a16="http://schemas.microsoft.com/office/drawing/2014/main" id="{6D1CDC59-26EB-BD73-843C-39E31577F71D}"/>
                </a:ext>
              </a:extLst>
            </p:cNvPr>
            <p:cNvSpPr txBox="1"/>
            <p:nvPr/>
          </p:nvSpPr>
          <p:spPr>
            <a:xfrm>
              <a:off x="6719296" y="4820989"/>
              <a:ext cx="1182412" cy="553998"/>
            </a:xfrm>
            <a:prstGeom prst="rect">
              <a:avLst/>
            </a:prstGeom>
            <a:noFill/>
          </p:spPr>
          <p:txBody>
            <a:bodyPr wrap="square" lIns="0" tIns="0" rIns="0" bIns="0" rtlCol="0">
              <a:spAutoFit/>
            </a:bodyPr>
            <a:lstStyle/>
            <a:p>
              <a:r>
                <a:rPr lang="en-IN" sz="1200"/>
                <a:t>Restricted F-gases use of 2019 baseline by 2030 </a:t>
              </a:r>
            </a:p>
          </p:txBody>
        </p:sp>
        <p:sp>
          <p:nvSpPr>
            <p:cNvPr id="33" name="TextBox 32">
              <a:extLst>
                <a:ext uri="{FF2B5EF4-FFF2-40B4-BE49-F238E27FC236}">
                  <a16:creationId xmlns:a16="http://schemas.microsoft.com/office/drawing/2014/main" id="{2FE83449-BFAB-505D-8494-B78B670F67EF}"/>
                </a:ext>
              </a:extLst>
            </p:cNvPr>
            <p:cNvSpPr txBox="1"/>
            <p:nvPr/>
          </p:nvSpPr>
          <p:spPr>
            <a:xfrm>
              <a:off x="6719296" y="5489570"/>
              <a:ext cx="1182412" cy="553998"/>
            </a:xfrm>
            <a:prstGeom prst="rect">
              <a:avLst/>
            </a:prstGeom>
            <a:noFill/>
          </p:spPr>
          <p:txBody>
            <a:bodyPr wrap="square" lIns="0" tIns="0" rIns="0" bIns="0" rtlCol="0">
              <a:spAutoFit/>
            </a:bodyPr>
            <a:lstStyle/>
            <a:p>
              <a:r>
                <a:rPr lang="en-IN" sz="1200"/>
                <a:t>Article 2 Parties (EU, Canada, US) baseline by 2030</a:t>
              </a:r>
            </a:p>
          </p:txBody>
        </p:sp>
      </p:grpSp>
      <p:sp>
        <p:nvSpPr>
          <p:cNvPr id="84" name="Rectangle 83">
            <a:extLst>
              <a:ext uri="{FF2B5EF4-FFF2-40B4-BE49-F238E27FC236}">
                <a16:creationId xmlns:a16="http://schemas.microsoft.com/office/drawing/2014/main" id="{C68923DA-D869-4DDD-2F48-7CEC06E265C7}"/>
              </a:ext>
            </a:extLst>
          </p:cNvPr>
          <p:cNvSpPr/>
          <p:nvPr/>
        </p:nvSpPr>
        <p:spPr>
          <a:xfrm>
            <a:off x="640561" y="5784863"/>
            <a:ext cx="11143451" cy="301249"/>
          </a:xfrm>
          <a:prstGeom prst="rect">
            <a:avLst/>
          </a:prstGeom>
          <a:solidFill>
            <a:srgbClr val="233F8C"/>
          </a:solidFill>
          <a:ln>
            <a:solidFill>
              <a:srgbClr val="233F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400" b="1">
                <a:solidFill>
                  <a:schemeClr val="bg1"/>
                </a:solidFill>
              </a:rPr>
              <a:t>Restrictive regulations and rising raw material prices compel a transition to NGPs for building business resilience</a:t>
            </a:r>
          </a:p>
        </p:txBody>
      </p:sp>
      <p:sp>
        <p:nvSpPr>
          <p:cNvPr id="92" name="TextBox 91">
            <a:extLst>
              <a:ext uri="{FF2B5EF4-FFF2-40B4-BE49-F238E27FC236}">
                <a16:creationId xmlns:a16="http://schemas.microsoft.com/office/drawing/2014/main" id="{734E3BA9-BDD5-9088-7B8B-58709564380A}"/>
              </a:ext>
            </a:extLst>
          </p:cNvPr>
          <p:cNvSpPr txBox="1"/>
          <p:nvPr/>
        </p:nvSpPr>
        <p:spPr>
          <a:xfrm>
            <a:off x="8050238" y="3311609"/>
            <a:ext cx="3603276" cy="523220"/>
          </a:xfrm>
          <a:prstGeom prst="rect">
            <a:avLst/>
          </a:prstGeom>
          <a:noFill/>
        </p:spPr>
        <p:txBody>
          <a:bodyPr wrap="square" rtlCol="0">
            <a:spAutoFit/>
          </a:bodyPr>
          <a:lstStyle/>
          <a:p>
            <a:pPr algn="ctr"/>
            <a:r>
              <a:rPr lang="en-US" sz="1400"/>
              <a:t>Device components currently in use are compatible with the new propellants</a:t>
            </a:r>
            <a:endParaRPr lang="en-IN" sz="1400"/>
          </a:p>
        </p:txBody>
      </p:sp>
    </p:spTree>
    <p:extLst>
      <p:ext uri="{BB962C8B-B14F-4D97-AF65-F5344CB8AC3E}">
        <p14:creationId xmlns:p14="http://schemas.microsoft.com/office/powerpoint/2010/main" val="1511635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197B10E3-8F5D-A5CD-3786-9504137AD3D5}"/>
              </a:ext>
            </a:extLst>
          </p:cNvPr>
          <p:cNvSpPr/>
          <p:nvPr/>
        </p:nvSpPr>
        <p:spPr>
          <a:xfrm>
            <a:off x="3486548" y="3119676"/>
            <a:ext cx="2609451" cy="2027069"/>
          </a:xfrm>
          <a:prstGeom prst="roundRect">
            <a:avLst>
              <a:gd name="adj" fmla="val 3356"/>
            </a:avLst>
          </a:prstGeom>
          <a:solidFill>
            <a:schemeClr val="bg1">
              <a:alpha val="0"/>
            </a:schemeClr>
          </a:solidFill>
          <a:ln w="3175">
            <a:solidFill>
              <a:srgbClr val="2241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Rounded Corners 21">
            <a:extLst>
              <a:ext uri="{FF2B5EF4-FFF2-40B4-BE49-F238E27FC236}">
                <a16:creationId xmlns:a16="http://schemas.microsoft.com/office/drawing/2014/main" id="{EA71B592-4748-0A16-0217-B06A38DE2F3D}"/>
              </a:ext>
            </a:extLst>
          </p:cNvPr>
          <p:cNvSpPr/>
          <p:nvPr/>
        </p:nvSpPr>
        <p:spPr>
          <a:xfrm>
            <a:off x="3486548" y="1711255"/>
            <a:ext cx="2644763" cy="476281"/>
          </a:xfrm>
          <a:prstGeom prst="roundRect">
            <a:avLst>
              <a:gd name="adj" fmla="val 8689"/>
            </a:avLst>
          </a:prstGeom>
          <a:solidFill>
            <a:srgbClr val="F0F6FC"/>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t"/>
          <a:lstStyle/>
          <a:p>
            <a:pPr algn="ctr"/>
            <a:endParaRPr lang="en-IN" sz="1400" b="1">
              <a:solidFill>
                <a:srgbClr val="22418C"/>
              </a:solidFill>
            </a:endParaRPr>
          </a:p>
        </p:txBody>
      </p:sp>
      <p:sp>
        <p:nvSpPr>
          <p:cNvPr id="2" name="Subtitle 1">
            <a:extLst>
              <a:ext uri="{FF2B5EF4-FFF2-40B4-BE49-F238E27FC236}">
                <a16:creationId xmlns:a16="http://schemas.microsoft.com/office/drawing/2014/main" id="{339B3250-08BE-E4E9-EECD-F5D1D565EC7F}"/>
              </a:ext>
            </a:extLst>
          </p:cNvPr>
          <p:cNvSpPr>
            <a:spLocks noGrp="1"/>
          </p:cNvSpPr>
          <p:nvPr>
            <p:ph type="subTitle" idx="1"/>
          </p:nvPr>
        </p:nvSpPr>
        <p:spPr>
          <a:xfrm>
            <a:off x="634506" y="855054"/>
            <a:ext cx="8573392" cy="461665"/>
          </a:xfrm>
        </p:spPr>
        <p:txBody>
          <a:bodyPr/>
          <a:lstStyle/>
          <a:p>
            <a:r>
              <a:rPr lang="en-IN"/>
              <a:t>Leverage own capabilities and strategic partnerships</a:t>
            </a:r>
          </a:p>
        </p:txBody>
      </p:sp>
      <p:sp>
        <p:nvSpPr>
          <p:cNvPr id="3" name="Title 2">
            <a:extLst>
              <a:ext uri="{FF2B5EF4-FFF2-40B4-BE49-F238E27FC236}">
                <a16:creationId xmlns:a16="http://schemas.microsoft.com/office/drawing/2014/main" id="{DAEC8653-F0CF-C861-F607-F1BE5595B261}"/>
              </a:ext>
            </a:extLst>
          </p:cNvPr>
          <p:cNvSpPr>
            <a:spLocks noGrp="1"/>
          </p:cNvSpPr>
          <p:nvPr>
            <p:ph type="ctrTitle"/>
          </p:nvPr>
        </p:nvSpPr>
        <p:spPr/>
        <p:txBody>
          <a:bodyPr/>
          <a:lstStyle/>
          <a:p>
            <a:r>
              <a:rPr lang="en-IN"/>
              <a:t>Implementing the transition</a:t>
            </a:r>
          </a:p>
        </p:txBody>
      </p:sp>
      <p:sp>
        <p:nvSpPr>
          <p:cNvPr id="10" name="Rectangle 9">
            <a:extLst>
              <a:ext uri="{FF2B5EF4-FFF2-40B4-BE49-F238E27FC236}">
                <a16:creationId xmlns:a16="http://schemas.microsoft.com/office/drawing/2014/main" id="{B513AE28-6813-9CE6-810E-157C22AAC54B}"/>
              </a:ext>
            </a:extLst>
          </p:cNvPr>
          <p:cNvSpPr/>
          <p:nvPr/>
        </p:nvSpPr>
        <p:spPr>
          <a:xfrm>
            <a:off x="696523" y="1322236"/>
            <a:ext cx="2644762" cy="327600"/>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a:solidFill>
                  <a:srgbClr val="FFFFFF"/>
                </a:solidFill>
              </a:rPr>
              <a:t>Cipla’s Strengths</a:t>
            </a:r>
          </a:p>
        </p:txBody>
      </p:sp>
      <p:sp>
        <p:nvSpPr>
          <p:cNvPr id="11" name="Rectangle: Rounded Corners 10">
            <a:extLst>
              <a:ext uri="{FF2B5EF4-FFF2-40B4-BE49-F238E27FC236}">
                <a16:creationId xmlns:a16="http://schemas.microsoft.com/office/drawing/2014/main" id="{83300011-9C6C-66CB-FF0A-BEBA1B53A292}"/>
              </a:ext>
            </a:extLst>
          </p:cNvPr>
          <p:cNvSpPr/>
          <p:nvPr/>
        </p:nvSpPr>
        <p:spPr>
          <a:xfrm>
            <a:off x="696523" y="1740751"/>
            <a:ext cx="2644759" cy="1922450"/>
          </a:xfrm>
          <a:prstGeom prst="roundRect">
            <a:avLst>
              <a:gd name="adj" fmla="val 3603"/>
            </a:avLst>
          </a:prstGeom>
          <a:solidFill>
            <a:srgbClr val="F0F6FC"/>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t"/>
          <a:lstStyle/>
          <a:p>
            <a:pPr algn="ctr"/>
            <a:r>
              <a:rPr lang="en-IN" sz="1400" b="1">
                <a:solidFill>
                  <a:srgbClr val="22418C"/>
                </a:solidFill>
              </a:rPr>
              <a:t>Manufacturing Prowess</a:t>
            </a:r>
          </a:p>
        </p:txBody>
      </p:sp>
      <p:sp>
        <p:nvSpPr>
          <p:cNvPr id="12" name="Rectangle: Rounded Corners 11">
            <a:extLst>
              <a:ext uri="{FF2B5EF4-FFF2-40B4-BE49-F238E27FC236}">
                <a16:creationId xmlns:a16="http://schemas.microsoft.com/office/drawing/2014/main" id="{C55E01AD-0C54-01F6-C7D5-66E61C665140}"/>
              </a:ext>
            </a:extLst>
          </p:cNvPr>
          <p:cNvSpPr/>
          <p:nvPr/>
        </p:nvSpPr>
        <p:spPr>
          <a:xfrm>
            <a:off x="683301" y="3755368"/>
            <a:ext cx="2644759" cy="1922450"/>
          </a:xfrm>
          <a:prstGeom prst="roundRect">
            <a:avLst>
              <a:gd name="adj" fmla="val 4990"/>
            </a:avLst>
          </a:prstGeom>
          <a:solidFill>
            <a:srgbClr val="F0F6FC"/>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t"/>
          <a:lstStyle/>
          <a:p>
            <a:pPr algn="ctr"/>
            <a:r>
              <a:rPr lang="en-IN" sz="1400" b="1">
                <a:solidFill>
                  <a:srgbClr val="22418C"/>
                </a:solidFill>
              </a:rPr>
              <a:t>R&amp;D Capabilities</a:t>
            </a:r>
          </a:p>
        </p:txBody>
      </p:sp>
      <p:sp>
        <p:nvSpPr>
          <p:cNvPr id="13" name="TextBox 12">
            <a:extLst>
              <a:ext uri="{FF2B5EF4-FFF2-40B4-BE49-F238E27FC236}">
                <a16:creationId xmlns:a16="http://schemas.microsoft.com/office/drawing/2014/main" id="{DF95F532-4F35-D203-1F6D-C78764E28012}"/>
              </a:ext>
            </a:extLst>
          </p:cNvPr>
          <p:cNvSpPr txBox="1"/>
          <p:nvPr/>
        </p:nvSpPr>
        <p:spPr>
          <a:xfrm>
            <a:off x="825910" y="2083721"/>
            <a:ext cx="2374093" cy="1538883"/>
          </a:xfrm>
          <a:prstGeom prst="rect">
            <a:avLst/>
          </a:prstGeom>
          <a:noFill/>
        </p:spPr>
        <p:txBody>
          <a:bodyPr wrap="square" rtlCol="0">
            <a:spAutoFit/>
          </a:bodyPr>
          <a:lstStyle/>
          <a:p>
            <a:pPr marL="144000" indent="-108000">
              <a:spcBef>
                <a:spcPts val="600"/>
              </a:spcBef>
              <a:buFont typeface="Arial" panose="020B0604020202020204" pitchFamily="34" charset="0"/>
              <a:buChar char="•"/>
            </a:pPr>
            <a:r>
              <a:rPr lang="en-IN" sz="1200"/>
              <a:t>Newly commissioned MDI</a:t>
            </a:r>
            <a:r>
              <a:rPr lang="en-IN" sz="1200" baseline="30000"/>
              <a:t>(1)</a:t>
            </a:r>
            <a:r>
              <a:rPr lang="en-IN" sz="1200"/>
              <a:t> line in Massachusetts</a:t>
            </a:r>
          </a:p>
          <a:p>
            <a:pPr marL="144000" indent="-108000">
              <a:spcBef>
                <a:spcPts val="600"/>
              </a:spcBef>
              <a:buFont typeface="Arial" panose="020B0604020202020204" pitchFamily="34" charset="0"/>
              <a:buChar char="•"/>
            </a:pPr>
            <a:r>
              <a:rPr lang="en-IN" sz="1200"/>
              <a:t>New continuous manufacturing line in Goa</a:t>
            </a:r>
          </a:p>
          <a:p>
            <a:pPr marL="144000" indent="-108000">
              <a:spcBef>
                <a:spcPts val="600"/>
              </a:spcBef>
              <a:buFont typeface="Arial" panose="020B0604020202020204" pitchFamily="34" charset="0"/>
              <a:buChar char="•"/>
            </a:pPr>
            <a:r>
              <a:rPr lang="en-IN" sz="1200"/>
              <a:t>De-risking key respiratory pipeline products and capacity expansion in US</a:t>
            </a:r>
          </a:p>
        </p:txBody>
      </p:sp>
      <p:sp>
        <p:nvSpPr>
          <p:cNvPr id="14" name="TextBox 13">
            <a:extLst>
              <a:ext uri="{FF2B5EF4-FFF2-40B4-BE49-F238E27FC236}">
                <a16:creationId xmlns:a16="http://schemas.microsoft.com/office/drawing/2014/main" id="{F1147242-3397-5915-C0B9-06CE4C0D92D2}"/>
              </a:ext>
            </a:extLst>
          </p:cNvPr>
          <p:cNvSpPr txBox="1"/>
          <p:nvPr/>
        </p:nvSpPr>
        <p:spPr>
          <a:xfrm>
            <a:off x="812688" y="4098338"/>
            <a:ext cx="2374093" cy="1354217"/>
          </a:xfrm>
          <a:prstGeom prst="rect">
            <a:avLst/>
          </a:prstGeom>
          <a:noFill/>
        </p:spPr>
        <p:txBody>
          <a:bodyPr wrap="square" rtlCol="0">
            <a:spAutoFit/>
          </a:bodyPr>
          <a:lstStyle/>
          <a:p>
            <a:pPr marL="144000" indent="-108000">
              <a:spcBef>
                <a:spcPts val="600"/>
              </a:spcBef>
              <a:buFont typeface="Arial" panose="020B0604020202020204" pitchFamily="34" charset="0"/>
              <a:buChar char="•"/>
            </a:pPr>
            <a:r>
              <a:rPr lang="en-US" sz="1200"/>
              <a:t>Upgraded the in-house device laboratories to advance MDI </a:t>
            </a:r>
          </a:p>
          <a:p>
            <a:pPr marL="144000" indent="-108000">
              <a:spcBef>
                <a:spcPts val="600"/>
              </a:spcBef>
              <a:buFont typeface="Arial" panose="020B0604020202020204" pitchFamily="34" charset="0"/>
              <a:buChar char="•"/>
            </a:pPr>
            <a:r>
              <a:rPr lang="en-US" sz="1200"/>
              <a:t>Approval in the clinical trials of the Inhaled Insulin </a:t>
            </a:r>
          </a:p>
          <a:p>
            <a:pPr marL="144000" indent="-108000">
              <a:spcBef>
                <a:spcPts val="600"/>
              </a:spcBef>
              <a:buFont typeface="Arial" panose="020B0604020202020204" pitchFamily="34" charset="0"/>
              <a:buChar char="•"/>
            </a:pPr>
            <a:r>
              <a:rPr lang="en-US" sz="1200"/>
              <a:t>Fast-track development of Asthma and COPD product</a:t>
            </a:r>
            <a:endParaRPr lang="en-IN" sz="1200"/>
          </a:p>
        </p:txBody>
      </p:sp>
      <p:sp>
        <p:nvSpPr>
          <p:cNvPr id="15" name="Rectangle 14">
            <a:extLst>
              <a:ext uri="{FF2B5EF4-FFF2-40B4-BE49-F238E27FC236}">
                <a16:creationId xmlns:a16="http://schemas.microsoft.com/office/drawing/2014/main" id="{0A2F3DD2-5DD4-16C6-2AB7-4D38632F0293}"/>
              </a:ext>
            </a:extLst>
          </p:cNvPr>
          <p:cNvSpPr/>
          <p:nvPr/>
        </p:nvSpPr>
        <p:spPr>
          <a:xfrm>
            <a:off x="3486550" y="1322236"/>
            <a:ext cx="2644762" cy="327600"/>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a:solidFill>
                  <a:srgbClr val="FFFFFF"/>
                </a:solidFill>
              </a:rPr>
              <a:t>CDMO</a:t>
            </a:r>
            <a:r>
              <a:rPr lang="en-IN" sz="1600" b="1" baseline="30000">
                <a:solidFill>
                  <a:srgbClr val="FFFFFF"/>
                </a:solidFill>
              </a:rPr>
              <a:t>(2)</a:t>
            </a:r>
            <a:r>
              <a:rPr lang="en-IN" sz="1600" b="1">
                <a:solidFill>
                  <a:srgbClr val="FFFFFF"/>
                </a:solidFill>
              </a:rPr>
              <a:t> Partnership</a:t>
            </a:r>
            <a:endParaRPr lang="en-IN" sz="1400" b="1">
              <a:solidFill>
                <a:srgbClr val="FFFFFF"/>
              </a:solidFill>
            </a:endParaRPr>
          </a:p>
        </p:txBody>
      </p:sp>
      <p:sp>
        <p:nvSpPr>
          <p:cNvPr id="17" name="TextBox 16">
            <a:extLst>
              <a:ext uri="{FF2B5EF4-FFF2-40B4-BE49-F238E27FC236}">
                <a16:creationId xmlns:a16="http://schemas.microsoft.com/office/drawing/2014/main" id="{BBBFED4D-82B3-3244-58DB-A09403A6F833}"/>
              </a:ext>
            </a:extLst>
          </p:cNvPr>
          <p:cNvSpPr txBox="1"/>
          <p:nvPr/>
        </p:nvSpPr>
        <p:spPr>
          <a:xfrm>
            <a:off x="630010" y="5990271"/>
            <a:ext cx="7365131" cy="432000"/>
          </a:xfrm>
          <a:prstGeom prst="rect">
            <a:avLst/>
          </a:prstGeom>
          <a:noFill/>
        </p:spPr>
        <p:txBody>
          <a:bodyPr wrap="square" numCol="2" rtlCol="0" anchor="b">
            <a:spAutoFit/>
          </a:bodyPr>
          <a:lstStyle/>
          <a:p>
            <a:pPr marL="228600" indent="-228600">
              <a:buAutoNum type="arabicPeriod"/>
            </a:pPr>
            <a:r>
              <a:rPr lang="en-IN" sz="800"/>
              <a:t>MDI: Metered-Dose Inhaler.</a:t>
            </a:r>
          </a:p>
          <a:p>
            <a:pPr marL="228600" indent="-228600">
              <a:buAutoNum type="arabicPeriod"/>
            </a:pPr>
            <a:r>
              <a:rPr lang="en-IN" sz="800"/>
              <a:t>CDMO: Contract Development and Manufacturing Organization.</a:t>
            </a:r>
          </a:p>
          <a:p>
            <a:pPr marL="228600" indent="-228600">
              <a:buAutoNum type="arabicPeriod"/>
            </a:pPr>
            <a:r>
              <a:rPr lang="en-IN" sz="800"/>
              <a:t>PFAS: Perfluoroalkyl and Polyfluoroalkyl Substances.</a:t>
            </a:r>
          </a:p>
          <a:p>
            <a:pPr marL="228600" indent="-228600">
              <a:buAutoNum type="arabicPeriod"/>
            </a:pPr>
            <a:r>
              <a:rPr lang="en-IN" sz="800"/>
              <a:t>BGF: Budesonide, Glycopyrronium &amp; Formoterol.</a:t>
            </a:r>
          </a:p>
        </p:txBody>
      </p:sp>
      <p:pic>
        <p:nvPicPr>
          <p:cNvPr id="18" name="Picture 17">
            <a:extLst>
              <a:ext uri="{FF2B5EF4-FFF2-40B4-BE49-F238E27FC236}">
                <a16:creationId xmlns:a16="http://schemas.microsoft.com/office/drawing/2014/main" id="{CD9D546C-E88D-DD37-78E6-B8FEA8142715}"/>
              </a:ext>
            </a:extLst>
          </p:cNvPr>
          <p:cNvPicPr>
            <a:picLocks noChangeAspect="1"/>
          </p:cNvPicPr>
          <p:nvPr/>
        </p:nvPicPr>
        <p:blipFill>
          <a:blip r:embed="rId3"/>
          <a:stretch>
            <a:fillRect/>
          </a:stretch>
        </p:blipFill>
        <p:spPr>
          <a:xfrm>
            <a:off x="3596527" y="1835551"/>
            <a:ext cx="718295" cy="242304"/>
          </a:xfrm>
          <a:prstGeom prst="rect">
            <a:avLst/>
          </a:prstGeom>
        </p:spPr>
      </p:pic>
      <p:sp>
        <p:nvSpPr>
          <p:cNvPr id="19" name="TextBox 18">
            <a:extLst>
              <a:ext uri="{FF2B5EF4-FFF2-40B4-BE49-F238E27FC236}">
                <a16:creationId xmlns:a16="http://schemas.microsoft.com/office/drawing/2014/main" id="{AC052BE2-0D58-011C-2118-114EB465745B}"/>
              </a:ext>
            </a:extLst>
          </p:cNvPr>
          <p:cNvSpPr txBox="1"/>
          <p:nvPr/>
        </p:nvSpPr>
        <p:spPr>
          <a:xfrm>
            <a:off x="4352891" y="1725871"/>
            <a:ext cx="1703505" cy="461665"/>
          </a:xfrm>
          <a:prstGeom prst="rect">
            <a:avLst/>
          </a:prstGeom>
          <a:noFill/>
        </p:spPr>
        <p:txBody>
          <a:bodyPr wrap="square" rtlCol="0" anchor="ctr">
            <a:spAutoFit/>
          </a:bodyPr>
          <a:lstStyle/>
          <a:p>
            <a:r>
              <a:rPr lang="en-IN" sz="1200"/>
              <a:t>Commercial Scale Filling Knowledge Transfer</a:t>
            </a:r>
          </a:p>
        </p:txBody>
      </p:sp>
      <p:sp>
        <p:nvSpPr>
          <p:cNvPr id="20" name="TextBox 19">
            <a:extLst>
              <a:ext uri="{FF2B5EF4-FFF2-40B4-BE49-F238E27FC236}">
                <a16:creationId xmlns:a16="http://schemas.microsoft.com/office/drawing/2014/main" id="{E30063BE-5F5D-3FDB-6933-03A131A3C70A}"/>
              </a:ext>
            </a:extLst>
          </p:cNvPr>
          <p:cNvSpPr txBox="1"/>
          <p:nvPr/>
        </p:nvSpPr>
        <p:spPr>
          <a:xfrm>
            <a:off x="3513289" y="2264337"/>
            <a:ext cx="1167803" cy="769441"/>
          </a:xfrm>
          <a:prstGeom prst="rect">
            <a:avLst/>
          </a:prstGeom>
          <a:noFill/>
        </p:spPr>
        <p:txBody>
          <a:bodyPr wrap="square" rtlCol="0">
            <a:spAutoFit/>
          </a:bodyPr>
          <a:lstStyle/>
          <a:p>
            <a:r>
              <a:rPr lang="en-IN" sz="1400" b="1">
                <a:solidFill>
                  <a:srgbClr val="22418C"/>
                </a:solidFill>
              </a:rPr>
              <a:t>1</a:t>
            </a:r>
            <a:r>
              <a:rPr lang="en-IN" sz="1400" b="1" baseline="30000">
                <a:solidFill>
                  <a:srgbClr val="22418C"/>
                </a:solidFill>
              </a:rPr>
              <a:t>st </a:t>
            </a:r>
            <a:r>
              <a:rPr lang="en-IN" sz="1200"/>
              <a:t>CDMO to manufacture</a:t>
            </a:r>
          </a:p>
          <a:p>
            <a:r>
              <a:rPr lang="en-IN" sz="1200" err="1"/>
              <a:t>pMDI</a:t>
            </a:r>
            <a:r>
              <a:rPr lang="en-IN" sz="1200"/>
              <a:t> and NGPs</a:t>
            </a:r>
            <a:r>
              <a:rPr lang="en-IN"/>
              <a:t> </a:t>
            </a:r>
          </a:p>
        </p:txBody>
      </p:sp>
      <p:sp>
        <p:nvSpPr>
          <p:cNvPr id="21" name="TextBox 20">
            <a:extLst>
              <a:ext uri="{FF2B5EF4-FFF2-40B4-BE49-F238E27FC236}">
                <a16:creationId xmlns:a16="http://schemas.microsoft.com/office/drawing/2014/main" id="{0BFBB568-4C7D-AC68-3F28-4A42E9E5B89D}"/>
              </a:ext>
            </a:extLst>
          </p:cNvPr>
          <p:cNvSpPr txBox="1"/>
          <p:nvPr/>
        </p:nvSpPr>
        <p:spPr>
          <a:xfrm>
            <a:off x="4857899" y="2165569"/>
            <a:ext cx="1109305" cy="892552"/>
          </a:xfrm>
          <a:prstGeom prst="rect">
            <a:avLst/>
          </a:prstGeom>
          <a:noFill/>
        </p:spPr>
        <p:txBody>
          <a:bodyPr wrap="square" rtlCol="0">
            <a:spAutoFit/>
          </a:bodyPr>
          <a:lstStyle/>
          <a:p>
            <a:r>
              <a:rPr lang="en-IN" sz="1400" b="1">
                <a:solidFill>
                  <a:srgbClr val="22418C"/>
                </a:solidFill>
              </a:rPr>
              <a:t>HFO-1234ze</a:t>
            </a:r>
          </a:p>
          <a:p>
            <a:r>
              <a:rPr lang="en-IN" sz="1200" i="1"/>
              <a:t>Status:</a:t>
            </a:r>
            <a:r>
              <a:rPr lang="en-IN" sz="1400" b="1" i="1" baseline="30000">
                <a:solidFill>
                  <a:srgbClr val="22418C"/>
                </a:solidFill>
              </a:rPr>
              <a:t> </a:t>
            </a:r>
            <a:r>
              <a:rPr lang="en-IN" sz="1200" i="1"/>
              <a:t>Ready</a:t>
            </a:r>
          </a:p>
          <a:p>
            <a:r>
              <a:rPr lang="en-IN" sz="1400" b="1">
                <a:solidFill>
                  <a:srgbClr val="22418C"/>
                </a:solidFill>
              </a:rPr>
              <a:t>HFA-152a</a:t>
            </a:r>
            <a:endParaRPr lang="en-IN" sz="1200" b="1">
              <a:solidFill>
                <a:srgbClr val="22418C"/>
              </a:solidFill>
            </a:endParaRPr>
          </a:p>
          <a:p>
            <a:r>
              <a:rPr lang="en-IN" sz="1200" i="1"/>
              <a:t>Status: 2027E</a:t>
            </a:r>
            <a:r>
              <a:rPr lang="en-IN" sz="1200"/>
              <a:t> </a:t>
            </a:r>
            <a:endParaRPr lang="en-IN"/>
          </a:p>
        </p:txBody>
      </p:sp>
      <p:sp>
        <p:nvSpPr>
          <p:cNvPr id="26" name="TextBox 25">
            <a:extLst>
              <a:ext uri="{FF2B5EF4-FFF2-40B4-BE49-F238E27FC236}">
                <a16:creationId xmlns:a16="http://schemas.microsoft.com/office/drawing/2014/main" id="{333C92E6-5909-6349-B293-FE143C5660AF}"/>
              </a:ext>
            </a:extLst>
          </p:cNvPr>
          <p:cNvSpPr txBox="1"/>
          <p:nvPr/>
        </p:nvSpPr>
        <p:spPr>
          <a:xfrm>
            <a:off x="4113533" y="3027620"/>
            <a:ext cx="1441394" cy="242396"/>
          </a:xfrm>
          <a:prstGeom prst="rect">
            <a:avLst/>
          </a:prstGeom>
          <a:solidFill>
            <a:schemeClr val="bg1"/>
          </a:solidFill>
          <a:ln>
            <a:noFill/>
          </a:ln>
        </p:spPr>
        <p:txBody>
          <a:bodyPr wrap="square" rtlCol="0" anchor="ctr">
            <a:spAutoFit/>
          </a:bodyPr>
          <a:lstStyle/>
          <a:p>
            <a:pPr algn="ctr"/>
            <a:r>
              <a:rPr lang="en-IN" sz="1400" b="1"/>
              <a:t>Key Partnerships</a:t>
            </a:r>
          </a:p>
        </p:txBody>
      </p:sp>
      <p:grpSp>
        <p:nvGrpSpPr>
          <p:cNvPr id="7" name="Group 6">
            <a:extLst>
              <a:ext uri="{FF2B5EF4-FFF2-40B4-BE49-F238E27FC236}">
                <a16:creationId xmlns:a16="http://schemas.microsoft.com/office/drawing/2014/main" id="{F47C68B2-3516-F126-AC8F-E0725857C070}"/>
              </a:ext>
            </a:extLst>
          </p:cNvPr>
          <p:cNvGrpSpPr/>
          <p:nvPr/>
        </p:nvGrpSpPr>
        <p:grpSpPr>
          <a:xfrm>
            <a:off x="3566708" y="3284519"/>
            <a:ext cx="2529291" cy="369332"/>
            <a:chOff x="3566708" y="3284519"/>
            <a:chExt cx="2529291" cy="369332"/>
          </a:xfrm>
        </p:grpSpPr>
        <p:grpSp>
          <p:nvGrpSpPr>
            <p:cNvPr id="27" name="Group 26">
              <a:extLst>
                <a:ext uri="{FF2B5EF4-FFF2-40B4-BE49-F238E27FC236}">
                  <a16:creationId xmlns:a16="http://schemas.microsoft.com/office/drawing/2014/main" id="{EFB98F81-6B49-E4D5-8119-E890926AE23E}"/>
                </a:ext>
              </a:extLst>
            </p:cNvPr>
            <p:cNvGrpSpPr>
              <a:grpSpLocks noChangeAspect="1"/>
            </p:cNvGrpSpPr>
            <p:nvPr/>
          </p:nvGrpSpPr>
          <p:grpSpPr>
            <a:xfrm>
              <a:off x="3566708" y="3358695"/>
              <a:ext cx="478190" cy="220980"/>
              <a:chOff x="5020940" y="2489271"/>
              <a:chExt cx="6339998" cy="3166018"/>
            </a:xfrm>
          </p:grpSpPr>
          <p:pic>
            <p:nvPicPr>
              <p:cNvPr id="28" name="Picture 2" descr="Home | H&amp;T Presspart">
                <a:extLst>
                  <a:ext uri="{FF2B5EF4-FFF2-40B4-BE49-F238E27FC236}">
                    <a16:creationId xmlns:a16="http://schemas.microsoft.com/office/drawing/2014/main" id="{EF523C23-DE53-30DF-9631-7A38CE85DAA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4242"/>
              <a:stretch/>
            </p:blipFill>
            <p:spPr bwMode="auto">
              <a:xfrm>
                <a:off x="6987345" y="2489271"/>
                <a:ext cx="2407194" cy="244254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ome | H&amp;T Presspart">
                <a:extLst>
                  <a:ext uri="{FF2B5EF4-FFF2-40B4-BE49-F238E27FC236}">
                    <a16:creationId xmlns:a16="http://schemas.microsoft.com/office/drawing/2014/main" id="{C64F7AE3-B435-1EDF-90A4-7C3E7B74827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159" t="76948"/>
              <a:stretch/>
            </p:blipFill>
            <p:spPr bwMode="auto">
              <a:xfrm>
                <a:off x="5020940" y="5092234"/>
                <a:ext cx="6339998" cy="563055"/>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TextBox 32">
              <a:extLst>
                <a:ext uri="{FF2B5EF4-FFF2-40B4-BE49-F238E27FC236}">
                  <a16:creationId xmlns:a16="http://schemas.microsoft.com/office/drawing/2014/main" id="{E3D891D9-C4C8-E5D7-2CF1-8ECB2687EC5B}"/>
                </a:ext>
              </a:extLst>
            </p:cNvPr>
            <p:cNvSpPr txBox="1"/>
            <p:nvPr/>
          </p:nvSpPr>
          <p:spPr>
            <a:xfrm>
              <a:off x="4175887" y="3284519"/>
              <a:ext cx="1920112" cy="369332"/>
            </a:xfrm>
            <a:prstGeom prst="rect">
              <a:avLst/>
            </a:prstGeom>
            <a:noFill/>
          </p:spPr>
          <p:txBody>
            <a:bodyPr wrap="square" lIns="0" tIns="0" rIns="0" bIns="0" rtlCol="0">
              <a:spAutoFit/>
            </a:bodyPr>
            <a:lstStyle/>
            <a:p>
              <a:r>
                <a:rPr lang="en-IN" sz="1200"/>
                <a:t>Laboratory facilities for development</a:t>
              </a:r>
            </a:p>
          </p:txBody>
        </p:sp>
      </p:grpSp>
      <p:grpSp>
        <p:nvGrpSpPr>
          <p:cNvPr id="6" name="Group 5">
            <a:extLst>
              <a:ext uri="{FF2B5EF4-FFF2-40B4-BE49-F238E27FC236}">
                <a16:creationId xmlns:a16="http://schemas.microsoft.com/office/drawing/2014/main" id="{79C21EB9-47FC-4536-EA88-C98F230AF319}"/>
              </a:ext>
            </a:extLst>
          </p:cNvPr>
          <p:cNvGrpSpPr/>
          <p:nvPr/>
        </p:nvGrpSpPr>
        <p:grpSpPr>
          <a:xfrm>
            <a:off x="3514415" y="3775124"/>
            <a:ext cx="2581584" cy="369332"/>
            <a:chOff x="3514415" y="3803699"/>
            <a:chExt cx="2581584" cy="369332"/>
          </a:xfrm>
        </p:grpSpPr>
        <p:pic>
          <p:nvPicPr>
            <p:cNvPr id="32" name="Picture 31">
              <a:extLst>
                <a:ext uri="{FF2B5EF4-FFF2-40B4-BE49-F238E27FC236}">
                  <a16:creationId xmlns:a16="http://schemas.microsoft.com/office/drawing/2014/main" id="{E5F02EDD-7934-4303-1D7C-8B037D5202C9}"/>
                </a:ext>
              </a:extLst>
            </p:cNvPr>
            <p:cNvPicPr>
              <a:picLocks noChangeAspect="1"/>
            </p:cNvPicPr>
            <p:nvPr/>
          </p:nvPicPr>
          <p:blipFill>
            <a:blip r:embed="rId5">
              <a:clrChange>
                <a:clrFrom>
                  <a:srgbClr val="FFFFFF"/>
                </a:clrFrom>
                <a:clrTo>
                  <a:srgbClr val="FFFFFF">
                    <a:alpha val="0"/>
                  </a:srgbClr>
                </a:clrTo>
              </a:clrChange>
            </a:blip>
            <a:srcRect l="12231" t="13089" r="8089" b="51711"/>
            <a:stretch/>
          </p:blipFill>
          <p:spPr>
            <a:xfrm>
              <a:off x="3514415" y="3851778"/>
              <a:ext cx="582776" cy="273175"/>
            </a:xfrm>
            <a:prstGeom prst="rect">
              <a:avLst/>
            </a:prstGeom>
          </p:spPr>
        </p:pic>
        <p:sp>
          <p:nvSpPr>
            <p:cNvPr id="34" name="TextBox 33">
              <a:extLst>
                <a:ext uri="{FF2B5EF4-FFF2-40B4-BE49-F238E27FC236}">
                  <a16:creationId xmlns:a16="http://schemas.microsoft.com/office/drawing/2014/main" id="{475AB7D5-B83A-CFF6-5D03-97E3D9637FDD}"/>
                </a:ext>
              </a:extLst>
            </p:cNvPr>
            <p:cNvSpPr txBox="1"/>
            <p:nvPr/>
          </p:nvSpPr>
          <p:spPr>
            <a:xfrm>
              <a:off x="4175887" y="3803699"/>
              <a:ext cx="1920112" cy="369332"/>
            </a:xfrm>
            <a:prstGeom prst="rect">
              <a:avLst/>
            </a:prstGeom>
            <a:noFill/>
          </p:spPr>
          <p:txBody>
            <a:bodyPr wrap="square" lIns="0" tIns="0" rIns="0" bIns="0" rtlCol="0">
              <a:spAutoFit/>
            </a:bodyPr>
            <a:lstStyle/>
            <a:p>
              <a:r>
                <a:rPr lang="en-IN" sz="1200"/>
                <a:t>Expanded </a:t>
              </a:r>
              <a:r>
                <a:rPr lang="en-IN" sz="1200" err="1"/>
                <a:t>Bespak’s</a:t>
              </a:r>
              <a:r>
                <a:rPr lang="en-IN" sz="1200"/>
                <a:t> filling lines at Holmes Chapel facility</a:t>
              </a:r>
            </a:p>
          </p:txBody>
        </p:sp>
      </p:grpSp>
      <p:grpSp>
        <p:nvGrpSpPr>
          <p:cNvPr id="5" name="Group 4">
            <a:extLst>
              <a:ext uri="{FF2B5EF4-FFF2-40B4-BE49-F238E27FC236}">
                <a16:creationId xmlns:a16="http://schemas.microsoft.com/office/drawing/2014/main" id="{C08BB2D3-2228-F64F-5D0B-A3CE4DDA51B7}"/>
              </a:ext>
            </a:extLst>
          </p:cNvPr>
          <p:cNvGrpSpPr/>
          <p:nvPr/>
        </p:nvGrpSpPr>
        <p:grpSpPr>
          <a:xfrm>
            <a:off x="3594207" y="4265729"/>
            <a:ext cx="2501792" cy="369332"/>
            <a:chOff x="3594207" y="4322879"/>
            <a:chExt cx="2501792" cy="369332"/>
          </a:xfrm>
        </p:grpSpPr>
        <p:pic>
          <p:nvPicPr>
            <p:cNvPr id="30" name="Picture 6" descr="Explore the New OzUK Website - Innovation at Your Fingertips! — OzUK">
              <a:extLst>
                <a:ext uri="{FF2B5EF4-FFF2-40B4-BE49-F238E27FC236}">
                  <a16:creationId xmlns:a16="http://schemas.microsoft.com/office/drawing/2014/main" id="{341EB513-B733-F36D-9204-25196BDDA0F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639" t="15926" r="52951" b="23501"/>
            <a:stretch/>
          </p:blipFill>
          <p:spPr bwMode="auto">
            <a:xfrm>
              <a:off x="3594207" y="4357509"/>
              <a:ext cx="423192" cy="300074"/>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A296E8E1-B79F-CEE1-61A5-6F83BA73BAFA}"/>
                </a:ext>
              </a:extLst>
            </p:cNvPr>
            <p:cNvSpPr txBox="1"/>
            <p:nvPr/>
          </p:nvSpPr>
          <p:spPr>
            <a:xfrm>
              <a:off x="4175887" y="4322879"/>
              <a:ext cx="1920112" cy="369332"/>
            </a:xfrm>
            <a:prstGeom prst="rect">
              <a:avLst/>
            </a:prstGeom>
            <a:noFill/>
          </p:spPr>
          <p:txBody>
            <a:bodyPr wrap="square" lIns="0" tIns="0" rIns="0" bIns="0" rtlCol="0">
              <a:spAutoFit/>
            </a:bodyPr>
            <a:lstStyle/>
            <a:p>
              <a:r>
                <a:rPr lang="en-IN" sz="1200"/>
                <a:t>Early-phase discovery, formulation and scale-up</a:t>
              </a:r>
            </a:p>
          </p:txBody>
        </p:sp>
      </p:grpSp>
      <p:grpSp>
        <p:nvGrpSpPr>
          <p:cNvPr id="4" name="Group 3">
            <a:extLst>
              <a:ext uri="{FF2B5EF4-FFF2-40B4-BE49-F238E27FC236}">
                <a16:creationId xmlns:a16="http://schemas.microsoft.com/office/drawing/2014/main" id="{E690F1FB-A5A7-AED0-03ED-6DB56195EDD2}"/>
              </a:ext>
            </a:extLst>
          </p:cNvPr>
          <p:cNvGrpSpPr/>
          <p:nvPr/>
        </p:nvGrpSpPr>
        <p:grpSpPr>
          <a:xfrm>
            <a:off x="3611421" y="4756335"/>
            <a:ext cx="2484578" cy="369332"/>
            <a:chOff x="3611421" y="4842060"/>
            <a:chExt cx="2484578" cy="369332"/>
          </a:xfrm>
        </p:grpSpPr>
        <p:pic>
          <p:nvPicPr>
            <p:cNvPr id="31" name="Picture 30">
              <a:extLst>
                <a:ext uri="{FF2B5EF4-FFF2-40B4-BE49-F238E27FC236}">
                  <a16:creationId xmlns:a16="http://schemas.microsoft.com/office/drawing/2014/main" id="{D00D97F6-6ED0-6CA4-CFAB-2B7752E2888E}"/>
                </a:ext>
              </a:extLst>
            </p:cNvPr>
            <p:cNvPicPr>
              <a:picLocks noChangeAspect="1"/>
            </p:cNvPicPr>
            <p:nvPr/>
          </p:nvPicPr>
          <p:blipFill>
            <a:blip r:embed="rId7"/>
            <a:srcRect l="20583" t="5926" r="20641" b="30748"/>
            <a:stretch/>
          </p:blipFill>
          <p:spPr>
            <a:xfrm>
              <a:off x="3611421" y="4876688"/>
              <a:ext cx="388764" cy="300076"/>
            </a:xfrm>
            <a:prstGeom prst="rect">
              <a:avLst/>
            </a:prstGeom>
          </p:spPr>
        </p:pic>
        <p:sp>
          <p:nvSpPr>
            <p:cNvPr id="36" name="TextBox 35">
              <a:extLst>
                <a:ext uri="{FF2B5EF4-FFF2-40B4-BE49-F238E27FC236}">
                  <a16:creationId xmlns:a16="http://schemas.microsoft.com/office/drawing/2014/main" id="{D68F620F-AE51-0B88-7F0B-8DDEBA400260}"/>
                </a:ext>
              </a:extLst>
            </p:cNvPr>
            <p:cNvSpPr txBox="1"/>
            <p:nvPr/>
          </p:nvSpPr>
          <p:spPr>
            <a:xfrm>
              <a:off x="4175887" y="4842060"/>
              <a:ext cx="1920112" cy="369332"/>
            </a:xfrm>
            <a:prstGeom prst="rect">
              <a:avLst/>
            </a:prstGeom>
            <a:noFill/>
          </p:spPr>
          <p:txBody>
            <a:bodyPr wrap="square" lIns="0" tIns="0" rIns="0" bIns="0" rtlCol="0">
              <a:spAutoFit/>
            </a:bodyPr>
            <a:lstStyle/>
            <a:p>
              <a:r>
                <a:rPr lang="en-IN" sz="1200"/>
                <a:t>Clinical and in-patient studies to advance the development</a:t>
              </a:r>
            </a:p>
          </p:txBody>
        </p:sp>
      </p:grpSp>
      <p:sp>
        <p:nvSpPr>
          <p:cNvPr id="37" name="TextBox 36">
            <a:extLst>
              <a:ext uri="{FF2B5EF4-FFF2-40B4-BE49-F238E27FC236}">
                <a16:creationId xmlns:a16="http://schemas.microsoft.com/office/drawing/2014/main" id="{558E66CD-EFA2-C689-8023-66B3F7C1A18D}"/>
              </a:ext>
            </a:extLst>
          </p:cNvPr>
          <p:cNvSpPr txBox="1"/>
          <p:nvPr/>
        </p:nvSpPr>
        <p:spPr>
          <a:xfrm>
            <a:off x="3392287" y="5281554"/>
            <a:ext cx="2833283" cy="461665"/>
          </a:xfrm>
          <a:prstGeom prst="rect">
            <a:avLst/>
          </a:prstGeom>
          <a:noFill/>
        </p:spPr>
        <p:txBody>
          <a:bodyPr wrap="square" rtlCol="0" anchor="ctr">
            <a:spAutoFit/>
          </a:bodyPr>
          <a:lstStyle/>
          <a:p>
            <a:pPr algn="ctr"/>
            <a:r>
              <a:rPr lang="en-US" sz="1200">
                <a:solidFill>
                  <a:srgbClr val="22418C"/>
                </a:solidFill>
              </a:rPr>
              <a:t>In 2024, Bespak announced a new high-speed commercial filling equipment</a:t>
            </a:r>
            <a:endParaRPr lang="en-IN" sz="1200">
              <a:solidFill>
                <a:srgbClr val="22418C"/>
              </a:solidFill>
            </a:endParaRPr>
          </a:p>
        </p:txBody>
      </p:sp>
      <p:sp>
        <p:nvSpPr>
          <p:cNvPr id="39" name="Rectangle 38">
            <a:extLst>
              <a:ext uri="{FF2B5EF4-FFF2-40B4-BE49-F238E27FC236}">
                <a16:creationId xmlns:a16="http://schemas.microsoft.com/office/drawing/2014/main" id="{6BBBAE9E-5D74-1A98-E02D-7F47684BD941}"/>
              </a:ext>
            </a:extLst>
          </p:cNvPr>
          <p:cNvSpPr/>
          <p:nvPr/>
        </p:nvSpPr>
        <p:spPr>
          <a:xfrm>
            <a:off x="6259865" y="1322236"/>
            <a:ext cx="5468234" cy="327600"/>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a:solidFill>
                  <a:srgbClr val="FFFFFF"/>
                </a:solidFill>
              </a:rPr>
              <a:t>Propellant Technology Partnership</a:t>
            </a:r>
            <a:endParaRPr lang="en-IN" sz="1400" b="1">
              <a:solidFill>
                <a:srgbClr val="FFFFFF"/>
              </a:solidFill>
            </a:endParaRPr>
          </a:p>
        </p:txBody>
      </p:sp>
      <p:sp>
        <p:nvSpPr>
          <p:cNvPr id="40" name="TextBox 39">
            <a:extLst>
              <a:ext uri="{FF2B5EF4-FFF2-40B4-BE49-F238E27FC236}">
                <a16:creationId xmlns:a16="http://schemas.microsoft.com/office/drawing/2014/main" id="{90AFFBB7-20DD-AE5C-2962-5146C5AF9665}"/>
              </a:ext>
            </a:extLst>
          </p:cNvPr>
          <p:cNvSpPr txBox="1"/>
          <p:nvPr/>
        </p:nvSpPr>
        <p:spPr>
          <a:xfrm>
            <a:off x="623889" y="5782342"/>
            <a:ext cx="11160124" cy="307777"/>
          </a:xfrm>
          <a:prstGeom prst="rect">
            <a:avLst/>
          </a:prstGeom>
          <a:solidFill>
            <a:srgbClr val="22418C"/>
          </a:solidFill>
        </p:spPr>
        <p:txBody>
          <a:bodyPr wrap="square" rtlCol="0" anchor="ctr">
            <a:spAutoFit/>
          </a:bodyPr>
          <a:lstStyle/>
          <a:p>
            <a:pPr algn="ctr"/>
            <a:r>
              <a:rPr lang="en-US" sz="1400" b="1">
                <a:solidFill>
                  <a:schemeClr val="bg1"/>
                </a:solidFill>
              </a:rPr>
              <a:t>AstraZeneca has already commenced phase III trials in India to assess the equivalence of BGF</a:t>
            </a:r>
            <a:r>
              <a:rPr lang="en-US" sz="1400" b="1" baseline="30000">
                <a:solidFill>
                  <a:schemeClr val="bg1"/>
                </a:solidFill>
              </a:rPr>
              <a:t>(3)</a:t>
            </a:r>
            <a:r>
              <a:rPr lang="en-US" sz="1400" b="1">
                <a:solidFill>
                  <a:schemeClr val="bg1"/>
                </a:solidFill>
              </a:rPr>
              <a:t> delivered by HFA vs. HFO in patients with COPD</a:t>
            </a:r>
            <a:endParaRPr lang="en-IN" sz="1400" b="1">
              <a:solidFill>
                <a:schemeClr val="bg1"/>
              </a:solidFill>
            </a:endParaRPr>
          </a:p>
        </p:txBody>
      </p:sp>
      <p:sp>
        <p:nvSpPr>
          <p:cNvPr id="41" name="Rectangle: Rounded Corners 40">
            <a:extLst>
              <a:ext uri="{FF2B5EF4-FFF2-40B4-BE49-F238E27FC236}">
                <a16:creationId xmlns:a16="http://schemas.microsoft.com/office/drawing/2014/main" id="{8147D7DD-39D3-ACF3-721C-A678B98738EF}"/>
              </a:ext>
            </a:extLst>
          </p:cNvPr>
          <p:cNvSpPr/>
          <p:nvPr/>
        </p:nvSpPr>
        <p:spPr>
          <a:xfrm>
            <a:off x="6259865" y="1711255"/>
            <a:ext cx="2644763" cy="476281"/>
          </a:xfrm>
          <a:prstGeom prst="roundRect">
            <a:avLst>
              <a:gd name="adj" fmla="val 8689"/>
            </a:avLst>
          </a:prstGeom>
          <a:solidFill>
            <a:srgbClr val="F0F6FC"/>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t"/>
          <a:lstStyle/>
          <a:p>
            <a:pPr algn="ctr"/>
            <a:endParaRPr lang="en-IN" sz="1400" b="1">
              <a:solidFill>
                <a:srgbClr val="22418C"/>
              </a:solidFill>
            </a:endParaRPr>
          </a:p>
        </p:txBody>
      </p:sp>
      <p:sp>
        <p:nvSpPr>
          <p:cNvPr id="42" name="Rectangle: Rounded Corners 41">
            <a:extLst>
              <a:ext uri="{FF2B5EF4-FFF2-40B4-BE49-F238E27FC236}">
                <a16:creationId xmlns:a16="http://schemas.microsoft.com/office/drawing/2014/main" id="{C225D564-7481-6AB0-91F2-E8CB0D338FA6}"/>
              </a:ext>
            </a:extLst>
          </p:cNvPr>
          <p:cNvSpPr/>
          <p:nvPr/>
        </p:nvSpPr>
        <p:spPr>
          <a:xfrm>
            <a:off x="9081153" y="1711255"/>
            <a:ext cx="2644763" cy="476281"/>
          </a:xfrm>
          <a:prstGeom prst="roundRect">
            <a:avLst>
              <a:gd name="adj" fmla="val 8689"/>
            </a:avLst>
          </a:prstGeom>
          <a:solidFill>
            <a:srgbClr val="F0F6FC"/>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t"/>
          <a:lstStyle/>
          <a:p>
            <a:pPr algn="ctr"/>
            <a:endParaRPr lang="en-IN" sz="1400" b="1">
              <a:solidFill>
                <a:srgbClr val="22418C"/>
              </a:solidFill>
            </a:endParaRPr>
          </a:p>
        </p:txBody>
      </p:sp>
      <p:grpSp>
        <p:nvGrpSpPr>
          <p:cNvPr id="45" name="Group 44">
            <a:extLst>
              <a:ext uri="{FF2B5EF4-FFF2-40B4-BE49-F238E27FC236}">
                <a16:creationId xmlns:a16="http://schemas.microsoft.com/office/drawing/2014/main" id="{D39A0816-43C0-6502-01B2-55D3D501E272}"/>
              </a:ext>
            </a:extLst>
          </p:cNvPr>
          <p:cNvGrpSpPr/>
          <p:nvPr/>
        </p:nvGrpSpPr>
        <p:grpSpPr>
          <a:xfrm>
            <a:off x="6426552" y="1810081"/>
            <a:ext cx="2311389" cy="278628"/>
            <a:chOff x="6460037" y="2726607"/>
            <a:chExt cx="2311389" cy="278628"/>
          </a:xfrm>
        </p:grpSpPr>
        <p:pic>
          <p:nvPicPr>
            <p:cNvPr id="43" name="Picture 42">
              <a:extLst>
                <a:ext uri="{FF2B5EF4-FFF2-40B4-BE49-F238E27FC236}">
                  <a16:creationId xmlns:a16="http://schemas.microsoft.com/office/drawing/2014/main" id="{02EA9113-7A8E-798F-D4BB-AD03769DC943}"/>
                </a:ext>
              </a:extLst>
            </p:cNvPr>
            <p:cNvPicPr>
              <a:picLocks noChangeAspect="1"/>
            </p:cNvPicPr>
            <p:nvPr/>
          </p:nvPicPr>
          <p:blipFill>
            <a:blip r:embed="rId8"/>
            <a:stretch>
              <a:fillRect/>
            </a:stretch>
          </p:blipFill>
          <p:spPr>
            <a:xfrm>
              <a:off x="6460037" y="2747633"/>
              <a:ext cx="1401383" cy="249064"/>
            </a:xfrm>
            <a:prstGeom prst="rect">
              <a:avLst/>
            </a:prstGeom>
          </p:spPr>
        </p:pic>
        <p:sp>
          <p:nvSpPr>
            <p:cNvPr id="44" name="TextBox 43">
              <a:extLst>
                <a:ext uri="{FF2B5EF4-FFF2-40B4-BE49-F238E27FC236}">
                  <a16:creationId xmlns:a16="http://schemas.microsoft.com/office/drawing/2014/main" id="{A17DD469-E3E8-B309-EBCF-31F54DBA87C2}"/>
                </a:ext>
              </a:extLst>
            </p:cNvPr>
            <p:cNvSpPr txBox="1">
              <a:spLocks noChangeAspect="1"/>
            </p:cNvSpPr>
            <p:nvPr/>
          </p:nvSpPr>
          <p:spPr>
            <a:xfrm>
              <a:off x="7855790" y="2726607"/>
              <a:ext cx="915636" cy="278628"/>
            </a:xfrm>
            <a:prstGeom prst="rect">
              <a:avLst/>
            </a:prstGeom>
            <a:noFill/>
          </p:spPr>
          <p:txBody>
            <a:bodyPr wrap="none" rtlCol="0">
              <a:spAutoFit/>
            </a:bodyPr>
            <a:lstStyle/>
            <a:p>
              <a:r>
                <a:rPr lang="en-IN" sz="1400" b="1">
                  <a:solidFill>
                    <a:srgbClr val="E22036"/>
                  </a:solidFill>
                </a:rPr>
                <a:t>Solstice Air</a:t>
              </a:r>
            </a:p>
          </p:txBody>
        </p:sp>
      </p:grpSp>
      <p:pic>
        <p:nvPicPr>
          <p:cNvPr id="46" name="Picture 45">
            <a:extLst>
              <a:ext uri="{FF2B5EF4-FFF2-40B4-BE49-F238E27FC236}">
                <a16:creationId xmlns:a16="http://schemas.microsoft.com/office/drawing/2014/main" id="{E7D023F0-F21B-9E83-DB26-B08CB0E31BCC}"/>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8871" b="96774" l="1478" r="98522">
                        <a14:foregroundMark x1="13300" y1="33065" x2="13300" y2="33065"/>
                        <a14:foregroundMark x1="14532" y1="36290" x2="6404" y2="61290"/>
                        <a14:foregroundMark x1="1724" y1="49194" x2="2463" y2="91129"/>
                        <a14:foregroundMark x1="25369" y1="44355" x2="27094" y2="42742"/>
                        <a14:foregroundMark x1="45074" y1="44355" x2="46552" y2="75000"/>
                        <a14:foregroundMark x1="70936" y1="49194" x2="70936" y2="49194"/>
                        <a14:foregroundMark x1="98522" y1="43548" x2="98276" y2="96774"/>
                      </a14:backgroundRemoval>
                    </a14:imgEffect>
                  </a14:imgLayer>
                </a14:imgProps>
              </a:ext>
            </a:extLst>
          </a:blip>
          <a:stretch>
            <a:fillRect/>
          </a:stretch>
        </p:blipFill>
        <p:spPr>
          <a:xfrm>
            <a:off x="9331187" y="1786782"/>
            <a:ext cx="939045" cy="286803"/>
          </a:xfrm>
          <a:prstGeom prst="rect">
            <a:avLst/>
          </a:prstGeom>
        </p:spPr>
      </p:pic>
      <p:sp>
        <p:nvSpPr>
          <p:cNvPr id="47" name="TextBox 46">
            <a:extLst>
              <a:ext uri="{FF2B5EF4-FFF2-40B4-BE49-F238E27FC236}">
                <a16:creationId xmlns:a16="http://schemas.microsoft.com/office/drawing/2014/main" id="{6FCBAB69-D36B-0D93-EE7A-1400D1583AB4}"/>
              </a:ext>
            </a:extLst>
          </p:cNvPr>
          <p:cNvSpPr txBox="1"/>
          <p:nvPr/>
        </p:nvSpPr>
        <p:spPr>
          <a:xfrm>
            <a:off x="6356240" y="2165569"/>
            <a:ext cx="1201217" cy="677108"/>
          </a:xfrm>
          <a:prstGeom prst="rect">
            <a:avLst/>
          </a:prstGeom>
          <a:noFill/>
        </p:spPr>
        <p:txBody>
          <a:bodyPr wrap="square" rtlCol="0">
            <a:spAutoFit/>
          </a:bodyPr>
          <a:lstStyle/>
          <a:p>
            <a:r>
              <a:rPr lang="en-IN" sz="1400" b="1">
                <a:solidFill>
                  <a:srgbClr val="22418C"/>
                </a:solidFill>
              </a:rPr>
              <a:t>1</a:t>
            </a:r>
            <a:r>
              <a:rPr lang="en-IN" sz="1400" b="1" baseline="30000">
                <a:solidFill>
                  <a:srgbClr val="22418C"/>
                </a:solidFill>
              </a:rPr>
              <a:t>st </a:t>
            </a:r>
            <a:r>
              <a:rPr lang="en-IN" sz="1200"/>
              <a:t>to test medical viability of NGPs</a:t>
            </a:r>
            <a:endParaRPr lang="en-IN"/>
          </a:p>
        </p:txBody>
      </p:sp>
      <p:sp>
        <p:nvSpPr>
          <p:cNvPr id="48" name="TextBox 47">
            <a:extLst>
              <a:ext uri="{FF2B5EF4-FFF2-40B4-BE49-F238E27FC236}">
                <a16:creationId xmlns:a16="http://schemas.microsoft.com/office/drawing/2014/main" id="{A0CA9566-5710-2E9C-F2D4-278DF26747DC}"/>
              </a:ext>
            </a:extLst>
          </p:cNvPr>
          <p:cNvSpPr txBox="1"/>
          <p:nvPr/>
        </p:nvSpPr>
        <p:spPr>
          <a:xfrm>
            <a:off x="7656334" y="2165569"/>
            <a:ext cx="1201217" cy="861774"/>
          </a:xfrm>
          <a:prstGeom prst="rect">
            <a:avLst/>
          </a:prstGeom>
          <a:noFill/>
        </p:spPr>
        <p:txBody>
          <a:bodyPr wrap="square" rtlCol="0">
            <a:spAutoFit/>
          </a:bodyPr>
          <a:lstStyle/>
          <a:p>
            <a:r>
              <a:rPr lang="en-IN" sz="1400" b="1">
                <a:solidFill>
                  <a:srgbClr val="22418C"/>
                </a:solidFill>
              </a:rPr>
              <a:t>HFO-1234ze</a:t>
            </a:r>
            <a:r>
              <a:rPr lang="en-IN" sz="1200" i="1"/>
              <a:t> In the PFAS</a:t>
            </a:r>
            <a:r>
              <a:rPr lang="en-IN" sz="1200" i="1" baseline="30000"/>
              <a:t>(3)</a:t>
            </a:r>
            <a:r>
              <a:rPr lang="en-IN" sz="1200" i="1"/>
              <a:t> list </a:t>
            </a:r>
            <a:r>
              <a:rPr lang="en-IN" sz="1200" b="1" i="1"/>
              <a:t>Status:</a:t>
            </a:r>
            <a:r>
              <a:rPr lang="en-IN" sz="1400" b="1" i="1" baseline="30000">
                <a:solidFill>
                  <a:srgbClr val="22418C"/>
                </a:solidFill>
              </a:rPr>
              <a:t> </a:t>
            </a:r>
            <a:r>
              <a:rPr lang="en-IN" sz="1200" b="1" i="1"/>
              <a:t>Ready</a:t>
            </a:r>
          </a:p>
        </p:txBody>
      </p:sp>
      <p:sp>
        <p:nvSpPr>
          <p:cNvPr id="49" name="TextBox 48">
            <a:extLst>
              <a:ext uri="{FF2B5EF4-FFF2-40B4-BE49-F238E27FC236}">
                <a16:creationId xmlns:a16="http://schemas.microsoft.com/office/drawing/2014/main" id="{B3DB554D-1B57-B898-B8E4-21E0459FBF61}"/>
              </a:ext>
            </a:extLst>
          </p:cNvPr>
          <p:cNvSpPr txBox="1"/>
          <p:nvPr/>
        </p:nvSpPr>
        <p:spPr>
          <a:xfrm>
            <a:off x="9108097" y="2165569"/>
            <a:ext cx="2644763" cy="707886"/>
          </a:xfrm>
          <a:prstGeom prst="rect">
            <a:avLst/>
          </a:prstGeom>
          <a:noFill/>
        </p:spPr>
        <p:txBody>
          <a:bodyPr wrap="square" rtlCol="0">
            <a:spAutoFit/>
          </a:bodyPr>
          <a:lstStyle/>
          <a:p>
            <a:pPr algn="ctr"/>
            <a:r>
              <a:rPr lang="en-IN" sz="1400" b="1">
                <a:solidFill>
                  <a:srgbClr val="22418C"/>
                </a:solidFill>
              </a:rPr>
              <a:t>HFA-152a </a:t>
            </a:r>
          </a:p>
          <a:p>
            <a:pPr algn="ctr"/>
            <a:r>
              <a:rPr lang="en-IN" sz="1200" i="1"/>
              <a:t>Not</a:t>
            </a:r>
            <a:r>
              <a:rPr lang="en-IN" sz="1400" b="1">
                <a:solidFill>
                  <a:srgbClr val="22418C"/>
                </a:solidFill>
              </a:rPr>
              <a:t> </a:t>
            </a:r>
            <a:r>
              <a:rPr lang="en-IN" sz="1200" i="1"/>
              <a:t>in the PFAS list, Flammable</a:t>
            </a:r>
          </a:p>
          <a:p>
            <a:pPr algn="ctr"/>
            <a:r>
              <a:rPr lang="en-IN" sz="1200" b="1" i="1"/>
              <a:t>Status:</a:t>
            </a:r>
            <a:r>
              <a:rPr lang="en-IN" sz="1400" b="1" i="1" baseline="30000">
                <a:solidFill>
                  <a:srgbClr val="22418C"/>
                </a:solidFill>
              </a:rPr>
              <a:t> </a:t>
            </a:r>
            <a:r>
              <a:rPr lang="en-IN" sz="1200" b="1" i="1"/>
              <a:t>Phase III left</a:t>
            </a:r>
          </a:p>
        </p:txBody>
      </p:sp>
      <p:sp>
        <p:nvSpPr>
          <p:cNvPr id="50" name="Rectangle: Rounded Corners 49">
            <a:extLst>
              <a:ext uri="{FF2B5EF4-FFF2-40B4-BE49-F238E27FC236}">
                <a16:creationId xmlns:a16="http://schemas.microsoft.com/office/drawing/2014/main" id="{4E32371B-0459-95DC-C417-6114472E2C55}"/>
              </a:ext>
            </a:extLst>
          </p:cNvPr>
          <p:cNvSpPr/>
          <p:nvPr/>
        </p:nvSpPr>
        <p:spPr>
          <a:xfrm>
            <a:off x="6309252" y="3119676"/>
            <a:ext cx="2609451" cy="2027069"/>
          </a:xfrm>
          <a:prstGeom prst="roundRect">
            <a:avLst>
              <a:gd name="adj" fmla="val 3356"/>
            </a:avLst>
          </a:prstGeom>
          <a:solidFill>
            <a:schemeClr val="bg1">
              <a:alpha val="0"/>
            </a:schemeClr>
          </a:solidFill>
          <a:ln w="3175">
            <a:solidFill>
              <a:srgbClr val="2241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TextBox 50">
            <a:extLst>
              <a:ext uri="{FF2B5EF4-FFF2-40B4-BE49-F238E27FC236}">
                <a16:creationId xmlns:a16="http://schemas.microsoft.com/office/drawing/2014/main" id="{C6C4E972-B3C4-EB34-A0AC-0600E952B862}"/>
              </a:ext>
            </a:extLst>
          </p:cNvPr>
          <p:cNvSpPr txBox="1"/>
          <p:nvPr/>
        </p:nvSpPr>
        <p:spPr>
          <a:xfrm>
            <a:off x="6656110" y="3019745"/>
            <a:ext cx="2001648" cy="258148"/>
          </a:xfrm>
          <a:prstGeom prst="rect">
            <a:avLst/>
          </a:prstGeom>
          <a:solidFill>
            <a:schemeClr val="bg1"/>
          </a:solidFill>
          <a:ln>
            <a:noFill/>
          </a:ln>
        </p:spPr>
        <p:txBody>
          <a:bodyPr wrap="square" rtlCol="0" anchor="ctr">
            <a:spAutoFit/>
          </a:bodyPr>
          <a:lstStyle/>
          <a:p>
            <a:pPr algn="ctr"/>
            <a:r>
              <a:rPr lang="en-IN" sz="1400" b="1"/>
              <a:t>Development Timeline</a:t>
            </a:r>
          </a:p>
        </p:txBody>
      </p:sp>
      <p:sp>
        <p:nvSpPr>
          <p:cNvPr id="52" name="Rectangle: Rounded Corners 51">
            <a:extLst>
              <a:ext uri="{FF2B5EF4-FFF2-40B4-BE49-F238E27FC236}">
                <a16:creationId xmlns:a16="http://schemas.microsoft.com/office/drawing/2014/main" id="{C3FA8BDC-326F-0DB9-464E-DD05BAA0E8CD}"/>
              </a:ext>
            </a:extLst>
          </p:cNvPr>
          <p:cNvSpPr/>
          <p:nvPr/>
        </p:nvSpPr>
        <p:spPr>
          <a:xfrm>
            <a:off x="9096950" y="3119676"/>
            <a:ext cx="2609451" cy="2027069"/>
          </a:xfrm>
          <a:prstGeom prst="roundRect">
            <a:avLst>
              <a:gd name="adj" fmla="val 3356"/>
            </a:avLst>
          </a:prstGeom>
          <a:solidFill>
            <a:schemeClr val="bg1">
              <a:alpha val="0"/>
            </a:schemeClr>
          </a:solidFill>
          <a:ln w="3175">
            <a:solidFill>
              <a:srgbClr val="22418C"/>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IN"/>
          </a:p>
        </p:txBody>
      </p:sp>
      <p:sp>
        <p:nvSpPr>
          <p:cNvPr id="54" name="TextBox 53">
            <a:extLst>
              <a:ext uri="{FF2B5EF4-FFF2-40B4-BE49-F238E27FC236}">
                <a16:creationId xmlns:a16="http://schemas.microsoft.com/office/drawing/2014/main" id="{3913F48B-088A-F609-6542-FDBF2B941E17}"/>
              </a:ext>
            </a:extLst>
          </p:cNvPr>
          <p:cNvSpPr txBox="1"/>
          <p:nvPr/>
        </p:nvSpPr>
        <p:spPr>
          <a:xfrm>
            <a:off x="9400851" y="3019745"/>
            <a:ext cx="2001648" cy="258148"/>
          </a:xfrm>
          <a:prstGeom prst="rect">
            <a:avLst/>
          </a:prstGeom>
          <a:solidFill>
            <a:schemeClr val="bg1"/>
          </a:solidFill>
          <a:ln>
            <a:noFill/>
          </a:ln>
        </p:spPr>
        <p:txBody>
          <a:bodyPr wrap="square" rtlCol="0" anchor="ctr">
            <a:spAutoFit/>
          </a:bodyPr>
          <a:lstStyle/>
          <a:p>
            <a:pPr algn="ctr"/>
            <a:r>
              <a:rPr lang="en-IN" sz="1400" b="1"/>
              <a:t>Development Timeline</a:t>
            </a:r>
          </a:p>
        </p:txBody>
      </p:sp>
      <p:grpSp>
        <p:nvGrpSpPr>
          <p:cNvPr id="71" name="Group 70">
            <a:extLst>
              <a:ext uri="{FF2B5EF4-FFF2-40B4-BE49-F238E27FC236}">
                <a16:creationId xmlns:a16="http://schemas.microsoft.com/office/drawing/2014/main" id="{2F7C5678-DF34-3319-8379-D5EBD3F9F2F4}"/>
              </a:ext>
            </a:extLst>
          </p:cNvPr>
          <p:cNvGrpSpPr/>
          <p:nvPr/>
        </p:nvGrpSpPr>
        <p:grpSpPr>
          <a:xfrm>
            <a:off x="6356240" y="3339027"/>
            <a:ext cx="2471692" cy="324174"/>
            <a:chOff x="6356240" y="3339027"/>
            <a:chExt cx="2471692" cy="324174"/>
          </a:xfrm>
        </p:grpSpPr>
        <p:sp>
          <p:nvSpPr>
            <p:cNvPr id="55" name="Rectangle: Rounded Corners 54">
              <a:extLst>
                <a:ext uri="{FF2B5EF4-FFF2-40B4-BE49-F238E27FC236}">
                  <a16:creationId xmlns:a16="http://schemas.microsoft.com/office/drawing/2014/main" id="{D5F35DFF-45F1-5122-D160-75F5593A3692}"/>
                </a:ext>
              </a:extLst>
            </p:cNvPr>
            <p:cNvSpPr/>
            <p:nvPr/>
          </p:nvSpPr>
          <p:spPr>
            <a:xfrm>
              <a:off x="6356240" y="3358695"/>
              <a:ext cx="595166" cy="284839"/>
            </a:xfrm>
            <a:prstGeom prst="roundRect">
              <a:avLst/>
            </a:prstGeom>
            <a:solidFill>
              <a:srgbClr val="22418C">
                <a:alpha val="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a:solidFill>
                    <a:srgbClr val="22418C"/>
                  </a:solidFill>
                </a:rPr>
                <a:t>2016</a:t>
              </a:r>
            </a:p>
          </p:txBody>
        </p:sp>
        <p:sp>
          <p:nvSpPr>
            <p:cNvPr id="60" name="Rectangle 59">
              <a:extLst>
                <a:ext uri="{FF2B5EF4-FFF2-40B4-BE49-F238E27FC236}">
                  <a16:creationId xmlns:a16="http://schemas.microsoft.com/office/drawing/2014/main" id="{E8D3BFB0-2403-374B-CFA8-DC095365F89F}"/>
                </a:ext>
              </a:extLst>
            </p:cNvPr>
            <p:cNvSpPr/>
            <p:nvPr/>
          </p:nvSpPr>
          <p:spPr>
            <a:xfrm>
              <a:off x="7003799" y="3339027"/>
              <a:ext cx="1824133" cy="324174"/>
            </a:xfrm>
            <a:prstGeom prst="rect">
              <a:avLst/>
            </a:prstGeom>
            <a:solidFill>
              <a:srgbClr val="22418C">
                <a:alpha val="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r>
                <a:rPr lang="en-IN" sz="1200">
                  <a:solidFill>
                    <a:schemeClr val="tx1"/>
                  </a:solidFill>
                </a:rPr>
                <a:t>Laboratory scale feasibility studies</a:t>
              </a:r>
            </a:p>
          </p:txBody>
        </p:sp>
      </p:grpSp>
      <p:grpSp>
        <p:nvGrpSpPr>
          <p:cNvPr id="103" name="Group 102">
            <a:extLst>
              <a:ext uri="{FF2B5EF4-FFF2-40B4-BE49-F238E27FC236}">
                <a16:creationId xmlns:a16="http://schemas.microsoft.com/office/drawing/2014/main" id="{BB4AA33F-9C3C-403E-CB60-45420326CC86}"/>
              </a:ext>
            </a:extLst>
          </p:cNvPr>
          <p:cNvGrpSpPr/>
          <p:nvPr/>
        </p:nvGrpSpPr>
        <p:grpSpPr>
          <a:xfrm>
            <a:off x="9153151" y="3339027"/>
            <a:ext cx="2471692" cy="324174"/>
            <a:chOff x="9153151" y="3339027"/>
            <a:chExt cx="2471692" cy="324174"/>
          </a:xfrm>
        </p:grpSpPr>
        <p:sp>
          <p:nvSpPr>
            <p:cNvPr id="82" name="Rectangle: Rounded Corners 81">
              <a:extLst>
                <a:ext uri="{FF2B5EF4-FFF2-40B4-BE49-F238E27FC236}">
                  <a16:creationId xmlns:a16="http://schemas.microsoft.com/office/drawing/2014/main" id="{01A65F57-E7C8-BADC-9548-4603ACE09380}"/>
                </a:ext>
              </a:extLst>
            </p:cNvPr>
            <p:cNvSpPr/>
            <p:nvPr/>
          </p:nvSpPr>
          <p:spPr>
            <a:xfrm>
              <a:off x="9153151" y="3358695"/>
              <a:ext cx="595166" cy="284839"/>
            </a:xfrm>
            <a:prstGeom prst="roundRect">
              <a:avLst/>
            </a:prstGeom>
            <a:solidFill>
              <a:srgbClr val="22418C">
                <a:alpha val="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a:solidFill>
                    <a:srgbClr val="22418C"/>
                  </a:solidFill>
                </a:rPr>
                <a:t>2016</a:t>
              </a:r>
            </a:p>
          </p:txBody>
        </p:sp>
        <p:sp>
          <p:nvSpPr>
            <p:cNvPr id="83" name="Rectangle 82">
              <a:extLst>
                <a:ext uri="{FF2B5EF4-FFF2-40B4-BE49-F238E27FC236}">
                  <a16:creationId xmlns:a16="http://schemas.microsoft.com/office/drawing/2014/main" id="{1C136C02-9BE9-580E-B825-8A6B1BFE86D1}"/>
                </a:ext>
              </a:extLst>
            </p:cNvPr>
            <p:cNvSpPr/>
            <p:nvPr/>
          </p:nvSpPr>
          <p:spPr>
            <a:xfrm>
              <a:off x="9800710" y="3339027"/>
              <a:ext cx="1824133" cy="324174"/>
            </a:xfrm>
            <a:prstGeom prst="rect">
              <a:avLst/>
            </a:prstGeom>
            <a:solidFill>
              <a:srgbClr val="22418C">
                <a:alpha val="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r>
                <a:rPr lang="en-IN" sz="1200">
                  <a:solidFill>
                    <a:schemeClr val="tx1"/>
                  </a:solidFill>
                </a:rPr>
                <a:t>Successful initial formulation trials</a:t>
              </a:r>
            </a:p>
          </p:txBody>
        </p:sp>
      </p:grpSp>
      <p:grpSp>
        <p:nvGrpSpPr>
          <p:cNvPr id="68" name="Group 67">
            <a:extLst>
              <a:ext uri="{FF2B5EF4-FFF2-40B4-BE49-F238E27FC236}">
                <a16:creationId xmlns:a16="http://schemas.microsoft.com/office/drawing/2014/main" id="{34CF0A99-2B51-CA83-CEFC-CE877C285F2C}"/>
              </a:ext>
            </a:extLst>
          </p:cNvPr>
          <p:cNvGrpSpPr/>
          <p:nvPr/>
        </p:nvGrpSpPr>
        <p:grpSpPr>
          <a:xfrm>
            <a:off x="6356240" y="4778874"/>
            <a:ext cx="2471692" cy="320964"/>
            <a:chOff x="6356240" y="4778874"/>
            <a:chExt cx="2471692" cy="320964"/>
          </a:xfrm>
        </p:grpSpPr>
        <p:sp>
          <p:nvSpPr>
            <p:cNvPr id="59" name="Rectangle: Rounded Corners 58">
              <a:extLst>
                <a:ext uri="{FF2B5EF4-FFF2-40B4-BE49-F238E27FC236}">
                  <a16:creationId xmlns:a16="http://schemas.microsoft.com/office/drawing/2014/main" id="{E83E234C-5769-C436-184B-B653FF8DF1EF}"/>
                </a:ext>
              </a:extLst>
            </p:cNvPr>
            <p:cNvSpPr/>
            <p:nvPr/>
          </p:nvSpPr>
          <p:spPr>
            <a:xfrm>
              <a:off x="6356240" y="4796937"/>
              <a:ext cx="595166" cy="284839"/>
            </a:xfrm>
            <a:prstGeom prst="roundRect">
              <a:avLst/>
            </a:prstGeom>
            <a:solidFill>
              <a:srgbClr val="22418C">
                <a:alpha val="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a:solidFill>
                    <a:srgbClr val="22418C"/>
                  </a:solidFill>
                </a:rPr>
                <a:t>2024</a:t>
              </a:r>
            </a:p>
          </p:txBody>
        </p:sp>
        <p:sp>
          <p:nvSpPr>
            <p:cNvPr id="64" name="Rectangle 63">
              <a:extLst>
                <a:ext uri="{FF2B5EF4-FFF2-40B4-BE49-F238E27FC236}">
                  <a16:creationId xmlns:a16="http://schemas.microsoft.com/office/drawing/2014/main" id="{9DDC54D5-D296-2A09-CBEF-3E9D8F827ED5}"/>
                </a:ext>
              </a:extLst>
            </p:cNvPr>
            <p:cNvSpPr/>
            <p:nvPr/>
          </p:nvSpPr>
          <p:spPr>
            <a:xfrm>
              <a:off x="7003799" y="4778874"/>
              <a:ext cx="1824133" cy="320964"/>
            </a:xfrm>
            <a:prstGeom prst="rect">
              <a:avLst/>
            </a:prstGeom>
            <a:solidFill>
              <a:srgbClr val="22418C">
                <a:alpha val="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r>
                <a:rPr lang="en-IN" sz="1200">
                  <a:solidFill>
                    <a:schemeClr val="tx1"/>
                  </a:solidFill>
                </a:rPr>
                <a:t>Completed certain Phase III trails</a:t>
              </a:r>
            </a:p>
          </p:txBody>
        </p:sp>
      </p:grpSp>
      <p:grpSp>
        <p:nvGrpSpPr>
          <p:cNvPr id="105" name="Group 104">
            <a:extLst>
              <a:ext uri="{FF2B5EF4-FFF2-40B4-BE49-F238E27FC236}">
                <a16:creationId xmlns:a16="http://schemas.microsoft.com/office/drawing/2014/main" id="{5168F9FA-1895-D745-606E-7A5EAF11E5E7}"/>
              </a:ext>
            </a:extLst>
          </p:cNvPr>
          <p:cNvGrpSpPr/>
          <p:nvPr/>
        </p:nvGrpSpPr>
        <p:grpSpPr>
          <a:xfrm>
            <a:off x="9153151" y="4778874"/>
            <a:ext cx="2471692" cy="320964"/>
            <a:chOff x="9153151" y="4778874"/>
            <a:chExt cx="2471692" cy="320964"/>
          </a:xfrm>
        </p:grpSpPr>
        <p:sp>
          <p:nvSpPr>
            <p:cNvPr id="88" name="Rectangle: Rounded Corners 87">
              <a:extLst>
                <a:ext uri="{FF2B5EF4-FFF2-40B4-BE49-F238E27FC236}">
                  <a16:creationId xmlns:a16="http://schemas.microsoft.com/office/drawing/2014/main" id="{7ED9E0F7-2773-0406-72AB-04601E1F58A1}"/>
                </a:ext>
              </a:extLst>
            </p:cNvPr>
            <p:cNvSpPr/>
            <p:nvPr/>
          </p:nvSpPr>
          <p:spPr>
            <a:xfrm>
              <a:off x="9153151" y="4796937"/>
              <a:ext cx="595166" cy="284839"/>
            </a:xfrm>
            <a:prstGeom prst="roundRect">
              <a:avLst/>
            </a:prstGeom>
            <a:solidFill>
              <a:srgbClr val="22418C">
                <a:alpha val="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a:solidFill>
                    <a:srgbClr val="22418C"/>
                  </a:solidFill>
                </a:rPr>
                <a:t>2024</a:t>
              </a:r>
            </a:p>
          </p:txBody>
        </p:sp>
        <p:sp>
          <p:nvSpPr>
            <p:cNvPr id="89" name="Rectangle 88">
              <a:extLst>
                <a:ext uri="{FF2B5EF4-FFF2-40B4-BE49-F238E27FC236}">
                  <a16:creationId xmlns:a16="http://schemas.microsoft.com/office/drawing/2014/main" id="{35CA1A68-77D5-091B-94BA-ACF5550404CB}"/>
                </a:ext>
              </a:extLst>
            </p:cNvPr>
            <p:cNvSpPr/>
            <p:nvPr/>
          </p:nvSpPr>
          <p:spPr>
            <a:xfrm>
              <a:off x="9800710" y="4778874"/>
              <a:ext cx="1824133" cy="320964"/>
            </a:xfrm>
            <a:prstGeom prst="rect">
              <a:avLst/>
            </a:prstGeom>
            <a:solidFill>
              <a:srgbClr val="22418C">
                <a:alpha val="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r>
                <a:rPr lang="en-IN" sz="1200">
                  <a:solidFill>
                    <a:schemeClr val="tx1"/>
                  </a:solidFill>
                </a:rPr>
                <a:t>Begins Phase III trials with Chiesi</a:t>
              </a:r>
            </a:p>
          </p:txBody>
        </p:sp>
      </p:grpSp>
      <p:grpSp>
        <p:nvGrpSpPr>
          <p:cNvPr id="111" name="Group 110">
            <a:extLst>
              <a:ext uri="{FF2B5EF4-FFF2-40B4-BE49-F238E27FC236}">
                <a16:creationId xmlns:a16="http://schemas.microsoft.com/office/drawing/2014/main" id="{FBC06863-16F6-EE3E-997B-26300734E828}"/>
              </a:ext>
            </a:extLst>
          </p:cNvPr>
          <p:cNvGrpSpPr/>
          <p:nvPr/>
        </p:nvGrpSpPr>
        <p:grpSpPr>
          <a:xfrm>
            <a:off x="6356240" y="3719298"/>
            <a:ext cx="1756530" cy="300889"/>
            <a:chOff x="6356240" y="3719298"/>
            <a:chExt cx="1756530" cy="300889"/>
          </a:xfrm>
        </p:grpSpPr>
        <p:sp>
          <p:nvSpPr>
            <p:cNvPr id="56" name="Rectangle: Rounded Corners 55">
              <a:extLst>
                <a:ext uri="{FF2B5EF4-FFF2-40B4-BE49-F238E27FC236}">
                  <a16:creationId xmlns:a16="http://schemas.microsoft.com/office/drawing/2014/main" id="{D83E5344-8FC9-2025-2105-E46B68EC8C5C}"/>
                </a:ext>
              </a:extLst>
            </p:cNvPr>
            <p:cNvSpPr/>
            <p:nvPr/>
          </p:nvSpPr>
          <p:spPr>
            <a:xfrm>
              <a:off x="6356240" y="3727323"/>
              <a:ext cx="595166" cy="284839"/>
            </a:xfrm>
            <a:prstGeom prst="roundRect">
              <a:avLst/>
            </a:prstGeom>
            <a:solidFill>
              <a:srgbClr val="22418C">
                <a:alpha val="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a:solidFill>
                    <a:srgbClr val="22418C"/>
                  </a:solidFill>
                </a:rPr>
                <a:t>2018</a:t>
              </a:r>
            </a:p>
          </p:txBody>
        </p:sp>
        <p:pic>
          <p:nvPicPr>
            <p:cNvPr id="66" name="Picture 65">
              <a:extLst>
                <a:ext uri="{FF2B5EF4-FFF2-40B4-BE49-F238E27FC236}">
                  <a16:creationId xmlns:a16="http://schemas.microsoft.com/office/drawing/2014/main" id="{37C69C4E-00F1-96E3-E71C-DB70ED23F8C3}"/>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03799" y="3719298"/>
              <a:ext cx="1108971" cy="300889"/>
            </a:xfrm>
            <a:prstGeom prst="rect">
              <a:avLst/>
            </a:prstGeom>
            <a:ln>
              <a:noFill/>
            </a:ln>
          </p:spPr>
        </p:pic>
      </p:grpSp>
      <p:grpSp>
        <p:nvGrpSpPr>
          <p:cNvPr id="112" name="Group 111">
            <a:extLst>
              <a:ext uri="{FF2B5EF4-FFF2-40B4-BE49-F238E27FC236}">
                <a16:creationId xmlns:a16="http://schemas.microsoft.com/office/drawing/2014/main" id="{550215DC-980E-D12F-0300-B1CEA1D15917}"/>
              </a:ext>
            </a:extLst>
          </p:cNvPr>
          <p:cNvGrpSpPr/>
          <p:nvPr/>
        </p:nvGrpSpPr>
        <p:grpSpPr>
          <a:xfrm>
            <a:off x="9153151" y="3727323"/>
            <a:ext cx="1603575" cy="284839"/>
            <a:chOff x="9153151" y="3727323"/>
            <a:chExt cx="1603575" cy="284839"/>
          </a:xfrm>
        </p:grpSpPr>
        <p:sp>
          <p:nvSpPr>
            <p:cNvPr id="95" name="Rectangle: Rounded Corners 94">
              <a:extLst>
                <a:ext uri="{FF2B5EF4-FFF2-40B4-BE49-F238E27FC236}">
                  <a16:creationId xmlns:a16="http://schemas.microsoft.com/office/drawing/2014/main" id="{BB07BDF4-3EA1-92F0-4B88-79AC85948278}"/>
                </a:ext>
              </a:extLst>
            </p:cNvPr>
            <p:cNvSpPr/>
            <p:nvPr/>
          </p:nvSpPr>
          <p:spPr>
            <a:xfrm>
              <a:off x="9153151" y="3727323"/>
              <a:ext cx="595166" cy="284839"/>
            </a:xfrm>
            <a:prstGeom prst="roundRect">
              <a:avLst/>
            </a:prstGeom>
            <a:solidFill>
              <a:srgbClr val="22418C">
                <a:alpha val="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a:solidFill>
                    <a:srgbClr val="22418C"/>
                  </a:solidFill>
                </a:rPr>
                <a:t>2019</a:t>
              </a:r>
            </a:p>
          </p:txBody>
        </p:sp>
        <p:pic>
          <p:nvPicPr>
            <p:cNvPr id="98" name="Picture 97" descr="A black background with a black square&#10;&#10;Description automatically generated with medium confidence">
              <a:extLst>
                <a:ext uri="{FF2B5EF4-FFF2-40B4-BE49-F238E27FC236}">
                  <a16:creationId xmlns:a16="http://schemas.microsoft.com/office/drawing/2014/main" id="{BC3DF593-9321-02C5-25DE-0C184B953AE6}"/>
                </a:ext>
              </a:extLst>
            </p:cNvPr>
            <p:cNvPicPr>
              <a:picLocks noChangeAspect="1"/>
            </p:cNvPicPr>
            <p:nvPr/>
          </p:nvPicPr>
          <p:blipFill>
            <a:blip r:embed="rId12" cstate="print">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9800710" y="3757661"/>
              <a:ext cx="956016" cy="224163"/>
            </a:xfrm>
            <a:prstGeom prst="rect">
              <a:avLst/>
            </a:prstGeom>
            <a:ln>
              <a:noFill/>
            </a:ln>
          </p:spPr>
        </p:pic>
      </p:grpSp>
      <p:grpSp>
        <p:nvGrpSpPr>
          <p:cNvPr id="67" name="Group 66">
            <a:extLst>
              <a:ext uri="{FF2B5EF4-FFF2-40B4-BE49-F238E27FC236}">
                <a16:creationId xmlns:a16="http://schemas.microsoft.com/office/drawing/2014/main" id="{433D09CE-0EBC-4A8A-F417-80D324434B19}"/>
              </a:ext>
            </a:extLst>
          </p:cNvPr>
          <p:cNvGrpSpPr/>
          <p:nvPr/>
        </p:nvGrpSpPr>
        <p:grpSpPr>
          <a:xfrm>
            <a:off x="6356240" y="4400017"/>
            <a:ext cx="2888118" cy="320400"/>
            <a:chOff x="6356240" y="4422234"/>
            <a:chExt cx="2888118" cy="320400"/>
          </a:xfrm>
        </p:grpSpPr>
        <p:sp>
          <p:nvSpPr>
            <p:cNvPr id="58" name="Rectangle: Rounded Corners 57">
              <a:extLst>
                <a:ext uri="{FF2B5EF4-FFF2-40B4-BE49-F238E27FC236}">
                  <a16:creationId xmlns:a16="http://schemas.microsoft.com/office/drawing/2014/main" id="{9B558226-53A3-BB97-C473-0ECB16AC9F91}"/>
                </a:ext>
              </a:extLst>
            </p:cNvPr>
            <p:cNvSpPr/>
            <p:nvPr/>
          </p:nvSpPr>
          <p:spPr>
            <a:xfrm>
              <a:off x="6356240" y="4455158"/>
              <a:ext cx="595166" cy="284839"/>
            </a:xfrm>
            <a:prstGeom prst="roundRect">
              <a:avLst/>
            </a:prstGeom>
            <a:solidFill>
              <a:srgbClr val="22418C">
                <a:alpha val="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a:solidFill>
                    <a:srgbClr val="22418C"/>
                  </a:solidFill>
                </a:rPr>
                <a:t>2022</a:t>
              </a:r>
            </a:p>
          </p:txBody>
        </p:sp>
        <p:sp>
          <p:nvSpPr>
            <p:cNvPr id="63" name="Rectangle 62">
              <a:extLst>
                <a:ext uri="{FF2B5EF4-FFF2-40B4-BE49-F238E27FC236}">
                  <a16:creationId xmlns:a16="http://schemas.microsoft.com/office/drawing/2014/main" id="{8E0215AE-60DB-F85A-38CB-EB9C61C2FF7D}"/>
                </a:ext>
              </a:extLst>
            </p:cNvPr>
            <p:cNvSpPr/>
            <p:nvPr/>
          </p:nvSpPr>
          <p:spPr>
            <a:xfrm>
              <a:off x="7792596" y="4422234"/>
              <a:ext cx="1451762" cy="320400"/>
            </a:xfrm>
            <a:prstGeom prst="rect">
              <a:avLst/>
            </a:prstGeom>
            <a:solidFill>
              <a:srgbClr val="22418C">
                <a:alpha val="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a:solidFill>
                    <a:schemeClr val="tx1"/>
                  </a:solidFill>
                </a:rPr>
                <a:t>Commercial </a:t>
              </a:r>
            </a:p>
            <a:p>
              <a:r>
                <a:rPr lang="en-IN" sz="1200">
                  <a:solidFill>
                    <a:schemeClr val="tx1"/>
                  </a:solidFill>
                </a:rPr>
                <a:t>facility</a:t>
              </a:r>
            </a:p>
          </p:txBody>
        </p:sp>
        <p:pic>
          <p:nvPicPr>
            <p:cNvPr id="65" name="Picture 64">
              <a:extLst>
                <a:ext uri="{FF2B5EF4-FFF2-40B4-BE49-F238E27FC236}">
                  <a16:creationId xmlns:a16="http://schemas.microsoft.com/office/drawing/2014/main" id="{98E4DDD4-8AF9-9C63-02DA-F57A14194434}"/>
                </a:ext>
              </a:extLst>
            </p:cNvPr>
            <p:cNvPicPr>
              <a:picLocks noChangeAspect="1"/>
            </p:cNvPicPr>
            <p:nvPr/>
          </p:nvPicPr>
          <p:blipFill>
            <a:blip r:embed="rId3"/>
            <a:stretch>
              <a:fillRect/>
            </a:stretch>
          </p:blipFill>
          <p:spPr>
            <a:xfrm>
              <a:off x="7003799" y="4476425"/>
              <a:ext cx="718295" cy="242304"/>
            </a:xfrm>
            <a:prstGeom prst="rect">
              <a:avLst/>
            </a:prstGeom>
            <a:ln>
              <a:noFill/>
            </a:ln>
          </p:spPr>
        </p:pic>
      </p:grpSp>
      <p:grpSp>
        <p:nvGrpSpPr>
          <p:cNvPr id="104" name="Group 103">
            <a:extLst>
              <a:ext uri="{FF2B5EF4-FFF2-40B4-BE49-F238E27FC236}">
                <a16:creationId xmlns:a16="http://schemas.microsoft.com/office/drawing/2014/main" id="{58AFBE7C-18F4-0254-4AB2-C3E9559B2A94}"/>
              </a:ext>
            </a:extLst>
          </p:cNvPr>
          <p:cNvGrpSpPr/>
          <p:nvPr/>
        </p:nvGrpSpPr>
        <p:grpSpPr>
          <a:xfrm>
            <a:off x="9153151" y="4377408"/>
            <a:ext cx="2471690" cy="340372"/>
            <a:chOff x="9153151" y="4389770"/>
            <a:chExt cx="2471690" cy="340372"/>
          </a:xfrm>
        </p:grpSpPr>
        <p:sp>
          <p:nvSpPr>
            <p:cNvPr id="91" name="Rectangle: Rounded Corners 90">
              <a:extLst>
                <a:ext uri="{FF2B5EF4-FFF2-40B4-BE49-F238E27FC236}">
                  <a16:creationId xmlns:a16="http://schemas.microsoft.com/office/drawing/2014/main" id="{BE697BCD-2140-8312-3E7A-6FEB219CCABA}"/>
                </a:ext>
              </a:extLst>
            </p:cNvPr>
            <p:cNvSpPr/>
            <p:nvPr/>
          </p:nvSpPr>
          <p:spPr>
            <a:xfrm>
              <a:off x="9153151" y="4445303"/>
              <a:ext cx="595166" cy="284839"/>
            </a:xfrm>
            <a:prstGeom prst="roundRect">
              <a:avLst/>
            </a:prstGeom>
            <a:solidFill>
              <a:srgbClr val="22418C">
                <a:alpha val="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a:solidFill>
                    <a:srgbClr val="22418C"/>
                  </a:solidFill>
                </a:rPr>
                <a:t>2023</a:t>
              </a:r>
            </a:p>
          </p:txBody>
        </p:sp>
        <p:sp>
          <p:nvSpPr>
            <p:cNvPr id="92" name="Rectangle 91">
              <a:extLst>
                <a:ext uri="{FF2B5EF4-FFF2-40B4-BE49-F238E27FC236}">
                  <a16:creationId xmlns:a16="http://schemas.microsoft.com/office/drawing/2014/main" id="{BCA0B230-8506-9ACC-F2AC-D90A51DF3DAD}"/>
                </a:ext>
              </a:extLst>
            </p:cNvPr>
            <p:cNvSpPr/>
            <p:nvPr/>
          </p:nvSpPr>
          <p:spPr>
            <a:xfrm>
              <a:off x="10619214" y="4389770"/>
              <a:ext cx="1005627" cy="320400"/>
            </a:xfrm>
            <a:prstGeom prst="rect">
              <a:avLst/>
            </a:prstGeom>
            <a:solidFill>
              <a:srgbClr val="22418C">
                <a:alpha val="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a:solidFill>
                    <a:schemeClr val="tx1"/>
                  </a:solidFill>
                </a:rPr>
                <a:t>Commercial facility</a:t>
              </a:r>
            </a:p>
          </p:txBody>
        </p:sp>
        <p:pic>
          <p:nvPicPr>
            <p:cNvPr id="99" name="Picture 98">
              <a:extLst>
                <a:ext uri="{FF2B5EF4-FFF2-40B4-BE49-F238E27FC236}">
                  <a16:creationId xmlns:a16="http://schemas.microsoft.com/office/drawing/2014/main" id="{94D2BCF4-A43E-ECEA-F50E-B53772D3452B}"/>
                </a:ext>
              </a:extLst>
            </p:cNvPr>
            <p:cNvPicPr>
              <a:picLocks noChangeAspect="1"/>
            </p:cNvPicPr>
            <p:nvPr/>
          </p:nvPicPr>
          <p:blipFill>
            <a:blip r:embed="rId14"/>
            <a:stretch>
              <a:fillRect/>
            </a:stretch>
          </p:blipFill>
          <p:spPr>
            <a:xfrm>
              <a:off x="9800710" y="4446376"/>
              <a:ext cx="785257" cy="282693"/>
            </a:xfrm>
            <a:prstGeom prst="rect">
              <a:avLst/>
            </a:prstGeom>
            <a:ln>
              <a:noFill/>
            </a:ln>
          </p:spPr>
        </p:pic>
      </p:grpSp>
      <p:grpSp>
        <p:nvGrpSpPr>
          <p:cNvPr id="69" name="Group 68">
            <a:extLst>
              <a:ext uri="{FF2B5EF4-FFF2-40B4-BE49-F238E27FC236}">
                <a16:creationId xmlns:a16="http://schemas.microsoft.com/office/drawing/2014/main" id="{323D5746-6199-3CE1-0D1A-195E369121D7}"/>
              </a:ext>
            </a:extLst>
          </p:cNvPr>
          <p:cNvGrpSpPr/>
          <p:nvPr/>
        </p:nvGrpSpPr>
        <p:grpSpPr>
          <a:xfrm>
            <a:off x="6356240" y="4076283"/>
            <a:ext cx="2471692" cy="320964"/>
            <a:chOff x="6356240" y="4059754"/>
            <a:chExt cx="2471692" cy="320964"/>
          </a:xfrm>
        </p:grpSpPr>
        <p:sp>
          <p:nvSpPr>
            <p:cNvPr id="57" name="Rectangle: Rounded Corners 56">
              <a:extLst>
                <a:ext uri="{FF2B5EF4-FFF2-40B4-BE49-F238E27FC236}">
                  <a16:creationId xmlns:a16="http://schemas.microsoft.com/office/drawing/2014/main" id="{26527FB8-9E2E-22CB-F720-926CE9202042}"/>
                </a:ext>
              </a:extLst>
            </p:cNvPr>
            <p:cNvSpPr/>
            <p:nvPr/>
          </p:nvSpPr>
          <p:spPr>
            <a:xfrm>
              <a:off x="6356240" y="4077817"/>
              <a:ext cx="595166" cy="284839"/>
            </a:xfrm>
            <a:prstGeom prst="roundRect">
              <a:avLst/>
            </a:prstGeom>
            <a:solidFill>
              <a:srgbClr val="22418C">
                <a:alpha val="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a:solidFill>
                    <a:srgbClr val="22418C"/>
                  </a:solidFill>
                </a:rPr>
                <a:t>2020</a:t>
              </a:r>
            </a:p>
          </p:txBody>
        </p:sp>
        <p:sp>
          <p:nvSpPr>
            <p:cNvPr id="62" name="Rectangle 61">
              <a:extLst>
                <a:ext uri="{FF2B5EF4-FFF2-40B4-BE49-F238E27FC236}">
                  <a16:creationId xmlns:a16="http://schemas.microsoft.com/office/drawing/2014/main" id="{26178AE1-A1D3-F11C-A44E-F12DC7A6E018}"/>
                </a:ext>
              </a:extLst>
            </p:cNvPr>
            <p:cNvSpPr/>
            <p:nvPr/>
          </p:nvSpPr>
          <p:spPr>
            <a:xfrm>
              <a:off x="7003799" y="4059754"/>
              <a:ext cx="1824133" cy="320964"/>
            </a:xfrm>
            <a:prstGeom prst="rect">
              <a:avLst/>
            </a:prstGeom>
            <a:solidFill>
              <a:srgbClr val="22418C">
                <a:alpha val="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r>
                <a:rPr lang="en-IN" sz="1200">
                  <a:solidFill>
                    <a:schemeClr val="tx1"/>
                  </a:solidFill>
                </a:rPr>
                <a:t>Clinical grade ready</a:t>
              </a:r>
            </a:p>
          </p:txBody>
        </p:sp>
      </p:grpSp>
      <p:grpSp>
        <p:nvGrpSpPr>
          <p:cNvPr id="101" name="Group 100">
            <a:extLst>
              <a:ext uri="{FF2B5EF4-FFF2-40B4-BE49-F238E27FC236}">
                <a16:creationId xmlns:a16="http://schemas.microsoft.com/office/drawing/2014/main" id="{3FAC7A6F-EDA8-EA63-A65E-7C719184E02F}"/>
              </a:ext>
            </a:extLst>
          </p:cNvPr>
          <p:cNvGrpSpPr/>
          <p:nvPr/>
        </p:nvGrpSpPr>
        <p:grpSpPr>
          <a:xfrm>
            <a:off x="9153151" y="4058785"/>
            <a:ext cx="2523557" cy="320400"/>
            <a:chOff x="9153151" y="4033163"/>
            <a:chExt cx="2523557" cy="320400"/>
          </a:xfrm>
        </p:grpSpPr>
        <p:sp>
          <p:nvSpPr>
            <p:cNvPr id="85" name="Rectangle: Rounded Corners 84">
              <a:extLst>
                <a:ext uri="{FF2B5EF4-FFF2-40B4-BE49-F238E27FC236}">
                  <a16:creationId xmlns:a16="http://schemas.microsoft.com/office/drawing/2014/main" id="{0308C020-2719-61E4-46C7-8A727EB44715}"/>
                </a:ext>
              </a:extLst>
            </p:cNvPr>
            <p:cNvSpPr/>
            <p:nvPr/>
          </p:nvSpPr>
          <p:spPr>
            <a:xfrm>
              <a:off x="9153151" y="4068724"/>
              <a:ext cx="595166" cy="284839"/>
            </a:xfrm>
            <a:prstGeom prst="roundRect">
              <a:avLst/>
            </a:prstGeom>
            <a:solidFill>
              <a:srgbClr val="22418C">
                <a:alpha val="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a:solidFill>
                    <a:srgbClr val="22418C"/>
                  </a:solidFill>
                </a:rPr>
                <a:t>2022</a:t>
              </a:r>
            </a:p>
          </p:txBody>
        </p:sp>
        <p:sp>
          <p:nvSpPr>
            <p:cNvPr id="97" name="Rectangle 96">
              <a:extLst>
                <a:ext uri="{FF2B5EF4-FFF2-40B4-BE49-F238E27FC236}">
                  <a16:creationId xmlns:a16="http://schemas.microsoft.com/office/drawing/2014/main" id="{3F16D342-7F52-F5AA-EBFD-1F622613FF6F}"/>
                </a:ext>
              </a:extLst>
            </p:cNvPr>
            <p:cNvSpPr/>
            <p:nvPr/>
          </p:nvSpPr>
          <p:spPr>
            <a:xfrm>
              <a:off x="10567349" y="4033163"/>
              <a:ext cx="1109359" cy="320400"/>
            </a:xfrm>
            <a:prstGeom prst="rect">
              <a:avLst/>
            </a:prstGeom>
            <a:solidFill>
              <a:srgbClr val="22418C">
                <a:alpha val="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a:solidFill>
                    <a:schemeClr val="tx1"/>
                  </a:solidFill>
                </a:rPr>
                <a:t>Clinical Grade</a:t>
              </a:r>
            </a:p>
          </p:txBody>
        </p:sp>
        <p:pic>
          <p:nvPicPr>
            <p:cNvPr id="100" name="Picture 16" descr="GSK unveils new branding and logo">
              <a:extLst>
                <a:ext uri="{FF2B5EF4-FFF2-40B4-BE49-F238E27FC236}">
                  <a16:creationId xmlns:a16="http://schemas.microsoft.com/office/drawing/2014/main" id="{503A64FA-B8BD-CE1E-CC28-5102C4962237}"/>
                </a:ext>
              </a:extLst>
            </p:cNvPr>
            <p:cNvPicPr>
              <a:picLocks noChangeAspect="1" noChangeArrowheads="1"/>
            </p:cNvPicPr>
            <p:nvPr/>
          </p:nvPicPr>
          <p:blipFill rotWithShape="1">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l="13443" t="28466" r="13443" b="26901"/>
            <a:stretch/>
          </p:blipFill>
          <p:spPr bwMode="auto">
            <a:xfrm>
              <a:off x="9800710" y="4099770"/>
              <a:ext cx="651594" cy="222747"/>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113" name="TextBox 112">
            <a:extLst>
              <a:ext uri="{FF2B5EF4-FFF2-40B4-BE49-F238E27FC236}">
                <a16:creationId xmlns:a16="http://schemas.microsoft.com/office/drawing/2014/main" id="{598C08BE-BCCB-7C9A-9EBD-D51CC979E4DE}"/>
              </a:ext>
            </a:extLst>
          </p:cNvPr>
          <p:cNvSpPr txBox="1"/>
          <p:nvPr/>
        </p:nvSpPr>
        <p:spPr>
          <a:xfrm>
            <a:off x="6262047" y="5274702"/>
            <a:ext cx="5463871" cy="461665"/>
          </a:xfrm>
          <a:prstGeom prst="rect">
            <a:avLst/>
          </a:prstGeom>
          <a:noFill/>
        </p:spPr>
        <p:txBody>
          <a:bodyPr wrap="square" rtlCol="0" anchor="ctr">
            <a:spAutoFit/>
          </a:bodyPr>
          <a:lstStyle/>
          <a:p>
            <a:pPr algn="ctr"/>
            <a:r>
              <a:rPr lang="en-US" sz="1200" b="1">
                <a:solidFill>
                  <a:srgbClr val="22418C"/>
                </a:solidFill>
              </a:rPr>
              <a:t>Multi-year partnerships have successfully concluded the validity of green propellants with active ingredients </a:t>
            </a:r>
            <a:endParaRPr lang="en-IN" sz="1200" b="1">
              <a:solidFill>
                <a:srgbClr val="22418C"/>
              </a:solidFill>
            </a:endParaRPr>
          </a:p>
        </p:txBody>
      </p:sp>
      <p:cxnSp>
        <p:nvCxnSpPr>
          <p:cNvPr id="115" name="Straight Connector 114">
            <a:extLst>
              <a:ext uri="{FF2B5EF4-FFF2-40B4-BE49-F238E27FC236}">
                <a16:creationId xmlns:a16="http://schemas.microsoft.com/office/drawing/2014/main" id="{B5E38AC1-8717-3128-16C6-AED8BE4923D4}"/>
              </a:ext>
            </a:extLst>
          </p:cNvPr>
          <p:cNvCxnSpPr>
            <a:cxnSpLocks/>
          </p:cNvCxnSpPr>
          <p:nvPr/>
        </p:nvCxnSpPr>
        <p:spPr>
          <a:xfrm>
            <a:off x="6309252" y="5266399"/>
            <a:ext cx="539714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253E0933-E6F5-4123-26DD-04EA4EDFB89A}"/>
              </a:ext>
            </a:extLst>
          </p:cNvPr>
          <p:cNvSpPr txBox="1"/>
          <p:nvPr/>
        </p:nvSpPr>
        <p:spPr>
          <a:xfrm>
            <a:off x="10401675" y="1855592"/>
            <a:ext cx="1213089" cy="307777"/>
          </a:xfrm>
          <a:prstGeom prst="rect">
            <a:avLst/>
          </a:prstGeom>
          <a:noFill/>
        </p:spPr>
        <p:txBody>
          <a:bodyPr wrap="none" rtlCol="0">
            <a:spAutoFit/>
          </a:bodyPr>
          <a:lstStyle/>
          <a:p>
            <a:r>
              <a:rPr lang="en-IN" sz="1400" b="1">
                <a:solidFill>
                  <a:srgbClr val="2D324D"/>
                </a:solidFill>
              </a:rPr>
              <a:t>Zephex® 152a</a:t>
            </a:r>
            <a:endParaRPr lang="en-IN" sz="1400">
              <a:solidFill>
                <a:srgbClr val="2D324D"/>
              </a:solidFill>
            </a:endParaRPr>
          </a:p>
        </p:txBody>
      </p:sp>
      <p:cxnSp>
        <p:nvCxnSpPr>
          <p:cNvPr id="8" name="Straight Connector 7">
            <a:extLst>
              <a:ext uri="{FF2B5EF4-FFF2-40B4-BE49-F238E27FC236}">
                <a16:creationId xmlns:a16="http://schemas.microsoft.com/office/drawing/2014/main" id="{8065A61B-E1C7-2C9F-F34D-64289E9519DD}"/>
              </a:ext>
            </a:extLst>
          </p:cNvPr>
          <p:cNvCxnSpPr>
            <a:cxnSpLocks/>
          </p:cNvCxnSpPr>
          <p:nvPr/>
        </p:nvCxnSpPr>
        <p:spPr>
          <a:xfrm>
            <a:off x="3507479" y="5272011"/>
            <a:ext cx="2588520" cy="95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608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308588E-2CCB-09AD-6B5B-9499DCFAA359}"/>
              </a:ext>
            </a:extLst>
          </p:cNvPr>
          <p:cNvSpPr>
            <a:spLocks noGrp="1"/>
          </p:cNvSpPr>
          <p:nvPr>
            <p:ph type="subTitle" idx="1"/>
          </p:nvPr>
        </p:nvSpPr>
        <p:spPr/>
        <p:txBody>
          <a:bodyPr/>
          <a:lstStyle/>
          <a:p>
            <a:r>
              <a:rPr lang="en-IN"/>
              <a:t>Proposed Development Timeline </a:t>
            </a:r>
          </a:p>
        </p:txBody>
      </p:sp>
      <p:sp>
        <p:nvSpPr>
          <p:cNvPr id="3" name="Title 2">
            <a:extLst>
              <a:ext uri="{FF2B5EF4-FFF2-40B4-BE49-F238E27FC236}">
                <a16:creationId xmlns:a16="http://schemas.microsoft.com/office/drawing/2014/main" id="{5DBC3369-6076-3B5C-DBD8-5A0D16578176}"/>
              </a:ext>
            </a:extLst>
          </p:cNvPr>
          <p:cNvSpPr>
            <a:spLocks noGrp="1"/>
          </p:cNvSpPr>
          <p:nvPr>
            <p:ph type="ctrTitle"/>
          </p:nvPr>
        </p:nvSpPr>
        <p:spPr/>
        <p:txBody>
          <a:bodyPr/>
          <a:lstStyle/>
          <a:p>
            <a:r>
              <a:rPr lang="en-IN"/>
              <a:t>Cipla’s next step forward</a:t>
            </a:r>
          </a:p>
        </p:txBody>
      </p:sp>
      <p:graphicFrame>
        <p:nvGraphicFramePr>
          <p:cNvPr id="4" name="Table 3">
            <a:extLst>
              <a:ext uri="{FF2B5EF4-FFF2-40B4-BE49-F238E27FC236}">
                <a16:creationId xmlns:a16="http://schemas.microsoft.com/office/drawing/2014/main" id="{D96C2540-FE73-81F4-EB30-14C5BDC4EFB6}"/>
              </a:ext>
            </a:extLst>
          </p:cNvPr>
          <p:cNvGraphicFramePr>
            <a:graphicFrameLocks noGrp="1"/>
          </p:cNvGraphicFramePr>
          <p:nvPr>
            <p:extLst>
              <p:ext uri="{D42A27DB-BD31-4B8C-83A1-F6EECF244321}">
                <p14:modId xmlns:p14="http://schemas.microsoft.com/office/powerpoint/2010/main" val="3999907138"/>
              </p:ext>
            </p:extLst>
          </p:nvPr>
        </p:nvGraphicFramePr>
        <p:xfrm>
          <a:off x="634506" y="1700212"/>
          <a:ext cx="11149508" cy="2374970"/>
        </p:xfrm>
        <a:graphic>
          <a:graphicData uri="http://schemas.openxmlformats.org/drawingml/2006/table">
            <a:tbl>
              <a:tblPr>
                <a:tableStyleId>{5C22544A-7EE6-4342-B048-85BDC9FD1C3A}</a:tableStyleId>
              </a:tblPr>
              <a:tblGrid>
                <a:gridCol w="1627292">
                  <a:extLst>
                    <a:ext uri="{9D8B030D-6E8A-4147-A177-3AD203B41FA5}">
                      <a16:colId xmlns:a16="http://schemas.microsoft.com/office/drawing/2014/main" val="579275461"/>
                    </a:ext>
                  </a:extLst>
                </a:gridCol>
                <a:gridCol w="3174072">
                  <a:extLst>
                    <a:ext uri="{9D8B030D-6E8A-4147-A177-3AD203B41FA5}">
                      <a16:colId xmlns:a16="http://schemas.microsoft.com/office/drawing/2014/main" val="1697848135"/>
                    </a:ext>
                  </a:extLst>
                </a:gridCol>
                <a:gridCol w="805273">
                  <a:extLst>
                    <a:ext uri="{9D8B030D-6E8A-4147-A177-3AD203B41FA5}">
                      <a16:colId xmlns:a16="http://schemas.microsoft.com/office/drawing/2014/main" val="2667041510"/>
                    </a:ext>
                  </a:extLst>
                </a:gridCol>
                <a:gridCol w="2368799">
                  <a:extLst>
                    <a:ext uri="{9D8B030D-6E8A-4147-A177-3AD203B41FA5}">
                      <a16:colId xmlns:a16="http://schemas.microsoft.com/office/drawing/2014/main" val="192554231"/>
                    </a:ext>
                  </a:extLst>
                </a:gridCol>
                <a:gridCol w="434516">
                  <a:extLst>
                    <a:ext uri="{9D8B030D-6E8A-4147-A177-3AD203B41FA5}">
                      <a16:colId xmlns:a16="http://schemas.microsoft.com/office/drawing/2014/main" val="1241848635"/>
                    </a:ext>
                  </a:extLst>
                </a:gridCol>
                <a:gridCol w="2739556">
                  <a:extLst>
                    <a:ext uri="{9D8B030D-6E8A-4147-A177-3AD203B41FA5}">
                      <a16:colId xmlns:a16="http://schemas.microsoft.com/office/drawing/2014/main" val="2480651668"/>
                    </a:ext>
                  </a:extLst>
                </a:gridCol>
              </a:tblGrid>
              <a:tr h="517164">
                <a:tc>
                  <a:txBody>
                    <a:bodyPr/>
                    <a:lstStyle/>
                    <a:p>
                      <a:endParaRPr lang="en-IN" sz="1400" b="1"/>
                    </a:p>
                  </a:txBody>
                  <a:tcPr>
                    <a:lnL w="12700" cmpd="sng">
                      <a:noFill/>
                    </a:lnL>
                    <a:lnR w="9525" cap="flat" cmpd="sng" algn="ctr">
                      <a:noFill/>
                      <a:prstDash val="solid"/>
                      <a:round/>
                      <a:headEnd type="none" w="med" len="med"/>
                      <a:tailEnd type="none" w="med" len="med"/>
                    </a:lnR>
                    <a:lnT w="12700" cmpd="sng">
                      <a:noFill/>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a:r>
                        <a:rPr lang="en-IN" sz="1200" b="1">
                          <a:solidFill>
                            <a:srgbClr val="22418C"/>
                          </a:solidFill>
                        </a:rPr>
                        <a:t>Planned 50+ filings and 80+ launches globally in the next 5 years in the respiratory therapy is a testament to the manufacturing and R&amp;D prowess</a:t>
                      </a:r>
                    </a:p>
                    <a:p>
                      <a:pPr algn="ctr"/>
                      <a:r>
                        <a:rPr lang="en-IN" sz="1200" b="1"/>
                        <a:t>Accelerated development and manufacturing schedule by building on previous advancements of other pharmaceutical companies</a:t>
                      </a:r>
                    </a:p>
                  </a:txBody>
                  <a:tcPr anchor="ctr">
                    <a:lnL w="9525" cap="flat" cmpd="sng" algn="ctr">
                      <a:noFill/>
                      <a:prstDash val="solid"/>
                      <a:round/>
                      <a:headEnd type="none" w="med" len="med"/>
                      <a:tailEnd type="none" w="med" len="med"/>
                    </a:lnL>
                    <a:lnR w="12700" cmpd="sng">
                      <a:noFill/>
                    </a:lnR>
                    <a:lnT w="12700" cmpd="sng">
                      <a:noFill/>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N"/>
                    </a:p>
                  </a:txBody>
                  <a:tcPr/>
                </a:tc>
                <a:tc hMerge="1">
                  <a:txBody>
                    <a:bodyPr/>
                    <a:lstStyle/>
                    <a:p>
                      <a:endParaRPr lang="en-IN"/>
                    </a:p>
                  </a:txBody>
                  <a:tcPr>
                    <a:lnR w="9525" cap="flat" cmpd="sng" algn="ctr">
                      <a:solidFill>
                        <a:schemeClr val="bg1">
                          <a:lumMod val="50000"/>
                        </a:schemeClr>
                      </a:solidFill>
                      <a:prstDash val="solid"/>
                      <a:round/>
                      <a:headEnd type="none" w="med" len="med"/>
                      <a:tailEnd type="none" w="med" len="med"/>
                    </a:lnR>
                    <a:lnB w="9525" cap="flat" cmpd="sng" algn="ctr">
                      <a:solidFill>
                        <a:schemeClr val="bg1">
                          <a:lumMod val="50000"/>
                        </a:schemeClr>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lnR w="9525" cap="flat" cmpd="sng" algn="ctr">
                      <a:solidFill>
                        <a:schemeClr val="bg1">
                          <a:lumMod val="50000"/>
                        </a:schemeClr>
                      </a:solidFill>
                      <a:prstDash val="solid"/>
                      <a:round/>
                      <a:headEnd type="none" w="med" len="med"/>
                      <a:tailEnd type="none" w="med" len="med"/>
                    </a:lnR>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290013692"/>
                  </a:ext>
                </a:extLst>
              </a:tr>
              <a:tr h="843274">
                <a:tc>
                  <a:txBody>
                    <a:bodyPr/>
                    <a:lstStyle/>
                    <a:p>
                      <a:r>
                        <a:rPr lang="en-IN" sz="1400" b="1">
                          <a:solidFill>
                            <a:srgbClr val="22418C"/>
                          </a:solidFill>
                        </a:rPr>
                        <a:t>Breakdown of Key Initiatives </a:t>
                      </a:r>
                    </a:p>
                  </a:txBody>
                  <a:tcPr anchor="ctr">
                    <a:lnL w="12700" cmpd="sng">
                      <a:noFill/>
                    </a:lnL>
                    <a:lnR w="9525"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spcAft>
                          <a:spcPts val="600"/>
                        </a:spcAft>
                      </a:pPr>
                      <a:r>
                        <a:rPr lang="en-IN" sz="1200" b="0"/>
                        <a:t>Further refine the process of preparing the green-propellant based composition highlighted in Cipla’s patent</a:t>
                      </a:r>
                    </a:p>
                    <a:p>
                      <a:pPr>
                        <a:spcAft>
                          <a:spcPts val="600"/>
                        </a:spcAft>
                      </a:pPr>
                      <a:r>
                        <a:rPr lang="en-IN" sz="1200" b="0"/>
                        <a:t>Honeywell’s manufacturing patent expires in 2026</a:t>
                      </a:r>
                    </a:p>
                  </a:txBody>
                  <a:tcPr marL="36000" marR="36000" marT="0"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N"/>
                    </a:p>
                  </a:txBody>
                  <a:tcPr/>
                </a:tc>
                <a:tc gridSpan="2">
                  <a:txBody>
                    <a:bodyPr/>
                    <a:lstStyle/>
                    <a:p>
                      <a:r>
                        <a:rPr lang="en-IN" sz="1200" b="0"/>
                        <a:t>Submit prototypes for regulatory approval and compliance checks</a:t>
                      </a:r>
                    </a:p>
                    <a:p>
                      <a:endParaRPr lang="en-IN" sz="1200" b="0"/>
                    </a:p>
                    <a:p>
                      <a:endParaRPr lang="en-IN" sz="1200" b="0"/>
                    </a:p>
                    <a:p>
                      <a:r>
                        <a:rPr lang="en-IN" sz="1200" b="0"/>
                        <a:t>Leverage formulation and testing expertise</a:t>
                      </a:r>
                    </a:p>
                  </a:txBody>
                  <a:tcPr marL="36000" marR="36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N"/>
                    </a:p>
                  </a:txBody>
                  <a:tcPr/>
                </a:tc>
                <a:tc>
                  <a:txBody>
                    <a:bodyPr/>
                    <a:lstStyle/>
                    <a:p>
                      <a:pPr>
                        <a:spcAft>
                          <a:spcPts val="600"/>
                        </a:spcAft>
                      </a:pPr>
                      <a:r>
                        <a:rPr lang="en-IN" sz="1200" b="0"/>
                        <a:t>Start small scale manufacturing and clinical trials</a:t>
                      </a:r>
                    </a:p>
                    <a:p>
                      <a:pPr>
                        <a:spcAft>
                          <a:spcPts val="600"/>
                        </a:spcAft>
                      </a:pPr>
                      <a:r>
                        <a:rPr lang="en-IN" sz="1200" b="0"/>
                        <a:t>Start building commercial filing lines in-time for the largest scheduled restriction</a:t>
                      </a:r>
                    </a:p>
                  </a:txBody>
                  <a:tcPr marL="36000" marR="36000" marT="0" marB="0" anchor="ctr">
                    <a:lnL w="9525" cap="flat" cmpd="sng" algn="ctr">
                      <a:noFill/>
                      <a:prstDash val="solid"/>
                      <a:round/>
                      <a:headEnd type="none" w="med" len="med"/>
                      <a:tailEnd type="none" w="med" len="med"/>
                    </a:lnL>
                    <a:lnR w="12700" cmpd="sng">
                      <a:noFill/>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1355777"/>
                  </a:ext>
                </a:extLst>
              </a:tr>
              <a:tr h="298798">
                <a:tc rowSpan="2">
                  <a:txBody>
                    <a:bodyPr/>
                    <a:lstStyle/>
                    <a:p>
                      <a:r>
                        <a:rPr lang="en-IN" sz="1400" b="1">
                          <a:solidFill>
                            <a:srgbClr val="22418C"/>
                          </a:solidFill>
                        </a:rPr>
                        <a:t>Impact of Switching to NGP</a:t>
                      </a:r>
                    </a:p>
                  </a:txBody>
                  <a:tcPr anchor="ctr">
                    <a:lnL w="12700" cmpd="sng">
                      <a:noFill/>
                    </a:lnL>
                    <a:lnR w="9525"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a:r>
                        <a:rPr lang="en-IN" sz="1200" b="1">
                          <a:solidFill>
                            <a:srgbClr val="22418C"/>
                          </a:solidFill>
                        </a:rPr>
                        <a:t>By adopting HFO-1234ze, Cipla can save 16.7mm metric tonnes of CO</a:t>
                      </a:r>
                      <a:r>
                        <a:rPr lang="en-IN" sz="1200" b="1" baseline="30000">
                          <a:solidFill>
                            <a:srgbClr val="22418C"/>
                          </a:solidFill>
                        </a:rPr>
                        <a:t>2 </a:t>
                      </a:r>
                      <a:r>
                        <a:rPr lang="en-IN" sz="1200" b="1" baseline="0">
                          <a:solidFill>
                            <a:srgbClr val="22418C"/>
                          </a:solidFill>
                        </a:rPr>
                        <a:t>equivalent annual emissions into the atmosphere</a:t>
                      </a:r>
                      <a:endParaRPr lang="en-IN" b="1" baseline="30000">
                        <a:solidFill>
                          <a:srgbClr val="22418C"/>
                        </a:solidFill>
                      </a:endParaRPr>
                    </a:p>
                  </a:txBody>
                  <a:tcPr anchor="ctr">
                    <a:lnL w="9525" cap="flat" cmpd="sng" algn="ctr">
                      <a:noFill/>
                      <a:prstDash val="solid"/>
                      <a:round/>
                      <a:headEnd type="none" w="med" len="med"/>
                      <a:tailEnd type="none" w="med" len="med"/>
                    </a:lnL>
                    <a:lnR w="12700" cmpd="sng">
                      <a:noFill/>
                    </a:lnR>
                    <a:lnT w="9525" cap="flat" cmpd="sng" algn="ctr">
                      <a:solidFill>
                        <a:schemeClr val="bg1">
                          <a:lumMod val="5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N"/>
                    </a:p>
                  </a:txBody>
                  <a:tcPr/>
                </a:tc>
                <a:tc hMerge="1">
                  <a:txBody>
                    <a:bodyPr/>
                    <a:lstStyle/>
                    <a:p>
                      <a:endParaRPr lang="en-IN" b="1"/>
                    </a:p>
                  </a:txBody>
                  <a:tcPr anchor="ctr">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lang="en-IN"/>
                    </a:p>
                  </a:txBody>
                  <a:tcPr/>
                </a:tc>
                <a:tc hMerge="1">
                  <a:txBody>
                    <a:bodyPr/>
                    <a:lstStyle/>
                    <a:p>
                      <a:endParaRPr lang="en-IN" b="1"/>
                    </a:p>
                  </a:txBody>
                  <a:tcPr anchor="ctr">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768934179"/>
                  </a:ext>
                </a:extLst>
              </a:tr>
              <a:tr h="644608">
                <a:tc vMerge="1">
                  <a:txBody>
                    <a:bodyPr/>
                    <a:lstStyle/>
                    <a:p>
                      <a:endParaRPr lang="en-IN" b="1"/>
                    </a:p>
                  </a:txBody>
                  <a:tcPr anchor="ctr">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endParaRPr lang="en-IN" b="1"/>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IN" b="1"/>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N" b="1"/>
                    </a:p>
                  </a:txBody>
                  <a:tcPr anchor="ctr">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gridSpan="2">
                  <a:txBody>
                    <a:bodyPr/>
                    <a:lstStyle/>
                    <a:p>
                      <a:endParaRPr lang="en-IN" b="1"/>
                    </a:p>
                  </a:txBody>
                  <a:tcPr anchor="ctr">
                    <a:lnL w="9525" cap="flat" cmpd="sng" algn="ctr">
                      <a:noFill/>
                      <a:prstDash val="solid"/>
                      <a:round/>
                      <a:headEnd type="none" w="med" len="med"/>
                      <a:tailEnd type="none" w="med" len="med"/>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N" b="1"/>
                    </a:p>
                  </a:txBody>
                  <a:tcPr anchor="ctr">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118360820"/>
                  </a:ext>
                </a:extLst>
              </a:tr>
            </a:tbl>
          </a:graphicData>
        </a:graphic>
      </p:graphicFrame>
      <p:sp>
        <p:nvSpPr>
          <p:cNvPr id="5" name="Arrow: Chevron 4">
            <a:extLst>
              <a:ext uri="{FF2B5EF4-FFF2-40B4-BE49-F238E27FC236}">
                <a16:creationId xmlns:a16="http://schemas.microsoft.com/office/drawing/2014/main" id="{C0507CCF-B496-C663-001B-15CDBB77B382}"/>
              </a:ext>
            </a:extLst>
          </p:cNvPr>
          <p:cNvSpPr/>
          <p:nvPr/>
        </p:nvSpPr>
        <p:spPr>
          <a:xfrm>
            <a:off x="2307669" y="1330226"/>
            <a:ext cx="1357200" cy="374791"/>
          </a:xfrm>
          <a:prstGeom prst="chevron">
            <a:avLst/>
          </a:prstGeom>
          <a:solidFill>
            <a:srgbClr val="233F8C"/>
          </a:solidFill>
          <a:ln>
            <a:solidFill>
              <a:srgbClr val="233F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2024</a:t>
            </a:r>
          </a:p>
        </p:txBody>
      </p:sp>
      <p:sp>
        <p:nvSpPr>
          <p:cNvPr id="6" name="Arrow: Chevron 5">
            <a:extLst>
              <a:ext uri="{FF2B5EF4-FFF2-40B4-BE49-F238E27FC236}">
                <a16:creationId xmlns:a16="http://schemas.microsoft.com/office/drawing/2014/main" id="{872B32E4-E295-C6D2-E0CA-BAEE160DC0F0}"/>
              </a:ext>
            </a:extLst>
          </p:cNvPr>
          <p:cNvSpPr/>
          <p:nvPr/>
        </p:nvSpPr>
        <p:spPr>
          <a:xfrm>
            <a:off x="3660859" y="1330226"/>
            <a:ext cx="1357200" cy="374791"/>
          </a:xfrm>
          <a:prstGeom prst="chevron">
            <a:avLst/>
          </a:prstGeom>
          <a:solidFill>
            <a:srgbClr val="233F8C"/>
          </a:solidFill>
          <a:ln>
            <a:solidFill>
              <a:srgbClr val="233F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2025 </a:t>
            </a:r>
          </a:p>
        </p:txBody>
      </p:sp>
      <p:sp>
        <p:nvSpPr>
          <p:cNvPr id="7" name="Arrow: Chevron 6">
            <a:extLst>
              <a:ext uri="{FF2B5EF4-FFF2-40B4-BE49-F238E27FC236}">
                <a16:creationId xmlns:a16="http://schemas.microsoft.com/office/drawing/2014/main" id="{8ACDF26F-8AED-67E0-D912-02F697FC4F11}"/>
              </a:ext>
            </a:extLst>
          </p:cNvPr>
          <p:cNvSpPr/>
          <p:nvPr/>
        </p:nvSpPr>
        <p:spPr>
          <a:xfrm>
            <a:off x="5014049" y="1330226"/>
            <a:ext cx="1357200" cy="374791"/>
          </a:xfrm>
          <a:prstGeom prst="chevron">
            <a:avLst/>
          </a:prstGeom>
          <a:solidFill>
            <a:srgbClr val="233F8C"/>
          </a:solidFill>
          <a:ln>
            <a:solidFill>
              <a:srgbClr val="233F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2026 </a:t>
            </a:r>
          </a:p>
        </p:txBody>
      </p:sp>
      <p:sp>
        <p:nvSpPr>
          <p:cNvPr id="8" name="Arrow: Chevron 7">
            <a:extLst>
              <a:ext uri="{FF2B5EF4-FFF2-40B4-BE49-F238E27FC236}">
                <a16:creationId xmlns:a16="http://schemas.microsoft.com/office/drawing/2014/main" id="{CF9C356C-A2BA-38CB-1985-8DF494821636}"/>
              </a:ext>
            </a:extLst>
          </p:cNvPr>
          <p:cNvSpPr/>
          <p:nvPr/>
        </p:nvSpPr>
        <p:spPr>
          <a:xfrm>
            <a:off x="6367239" y="1330226"/>
            <a:ext cx="1357200" cy="374791"/>
          </a:xfrm>
          <a:prstGeom prst="chevron">
            <a:avLst/>
          </a:prstGeom>
          <a:solidFill>
            <a:srgbClr val="233F8C"/>
          </a:solidFill>
          <a:ln>
            <a:solidFill>
              <a:srgbClr val="233F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2027</a:t>
            </a:r>
          </a:p>
        </p:txBody>
      </p:sp>
      <p:sp>
        <p:nvSpPr>
          <p:cNvPr id="9" name="Arrow: Chevron 8">
            <a:extLst>
              <a:ext uri="{FF2B5EF4-FFF2-40B4-BE49-F238E27FC236}">
                <a16:creationId xmlns:a16="http://schemas.microsoft.com/office/drawing/2014/main" id="{42626739-C2C3-0B27-B4B2-D67B1DE4EEA6}"/>
              </a:ext>
            </a:extLst>
          </p:cNvPr>
          <p:cNvSpPr/>
          <p:nvPr/>
        </p:nvSpPr>
        <p:spPr>
          <a:xfrm>
            <a:off x="7720429" y="1330226"/>
            <a:ext cx="1357200" cy="374791"/>
          </a:xfrm>
          <a:prstGeom prst="chevron">
            <a:avLst/>
          </a:prstGeom>
          <a:solidFill>
            <a:srgbClr val="233F8C"/>
          </a:solidFill>
          <a:ln>
            <a:solidFill>
              <a:srgbClr val="233F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2028</a:t>
            </a:r>
          </a:p>
        </p:txBody>
      </p:sp>
      <p:sp>
        <p:nvSpPr>
          <p:cNvPr id="10" name="Arrow: Chevron 9">
            <a:extLst>
              <a:ext uri="{FF2B5EF4-FFF2-40B4-BE49-F238E27FC236}">
                <a16:creationId xmlns:a16="http://schemas.microsoft.com/office/drawing/2014/main" id="{F7237B93-6BAA-BEA1-D146-DFAC4916DE0B}"/>
              </a:ext>
            </a:extLst>
          </p:cNvPr>
          <p:cNvSpPr/>
          <p:nvPr/>
        </p:nvSpPr>
        <p:spPr>
          <a:xfrm>
            <a:off x="9073619" y="1330226"/>
            <a:ext cx="1357200" cy="374791"/>
          </a:xfrm>
          <a:prstGeom prst="chevron">
            <a:avLst/>
          </a:prstGeom>
          <a:solidFill>
            <a:srgbClr val="233F8C"/>
          </a:solidFill>
          <a:ln>
            <a:solidFill>
              <a:srgbClr val="233F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2029</a:t>
            </a:r>
          </a:p>
        </p:txBody>
      </p:sp>
      <p:sp>
        <p:nvSpPr>
          <p:cNvPr id="11" name="Arrow: Chevron 10">
            <a:extLst>
              <a:ext uri="{FF2B5EF4-FFF2-40B4-BE49-F238E27FC236}">
                <a16:creationId xmlns:a16="http://schemas.microsoft.com/office/drawing/2014/main" id="{6E298C75-533F-18C3-B937-E1DB604C0863}"/>
              </a:ext>
            </a:extLst>
          </p:cNvPr>
          <p:cNvSpPr/>
          <p:nvPr/>
        </p:nvSpPr>
        <p:spPr>
          <a:xfrm>
            <a:off x="10426806" y="1330226"/>
            <a:ext cx="1357200" cy="374791"/>
          </a:xfrm>
          <a:prstGeom prst="chevron">
            <a:avLst/>
          </a:prstGeom>
          <a:solidFill>
            <a:srgbClr val="233F8C"/>
          </a:solidFill>
          <a:ln>
            <a:solidFill>
              <a:srgbClr val="233F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2030</a:t>
            </a:r>
          </a:p>
        </p:txBody>
      </p:sp>
      <p:pic>
        <p:nvPicPr>
          <p:cNvPr id="12" name="Picture 2" descr="Cipla - Wikipedia">
            <a:extLst>
              <a:ext uri="{FF2B5EF4-FFF2-40B4-BE49-F238E27FC236}">
                <a16:creationId xmlns:a16="http://schemas.microsoft.com/office/drawing/2014/main" id="{372F2076-8C9F-8DDA-3F12-8E748B87F872}"/>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9959" y="1820802"/>
            <a:ext cx="941714" cy="32540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Explore the New OzUK Website - Innovation at Your Fingertips! — OzUK">
            <a:extLst>
              <a:ext uri="{FF2B5EF4-FFF2-40B4-BE49-F238E27FC236}">
                <a16:creationId xmlns:a16="http://schemas.microsoft.com/office/drawing/2014/main" id="{4A548792-62DE-F14F-9F83-3E63D81F122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639" t="15926" r="52951" b="23501"/>
          <a:stretch/>
        </p:blipFill>
        <p:spPr bwMode="auto">
          <a:xfrm>
            <a:off x="7906457" y="2670284"/>
            <a:ext cx="383110" cy="2716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77852081-D868-0F5B-553F-967A8B3B18D3}"/>
              </a:ext>
            </a:extLst>
          </p:cNvPr>
          <p:cNvPicPr>
            <a:picLocks noChangeAspect="1"/>
          </p:cNvPicPr>
          <p:nvPr/>
        </p:nvPicPr>
        <p:blipFill>
          <a:blip r:embed="rId5"/>
          <a:srcRect l="20583" t="5926" r="20641" b="30748"/>
          <a:stretch/>
        </p:blipFill>
        <p:spPr>
          <a:xfrm>
            <a:off x="7034987" y="2670284"/>
            <a:ext cx="351944" cy="271653"/>
          </a:xfrm>
          <a:prstGeom prst="rect">
            <a:avLst/>
          </a:prstGeom>
        </p:spPr>
      </p:pic>
      <p:sp>
        <p:nvSpPr>
          <p:cNvPr id="19" name="Oval 18">
            <a:extLst>
              <a:ext uri="{FF2B5EF4-FFF2-40B4-BE49-F238E27FC236}">
                <a16:creationId xmlns:a16="http://schemas.microsoft.com/office/drawing/2014/main" id="{18E164A5-EB17-A89F-BDEB-A2E5A50A68A9}"/>
              </a:ext>
            </a:extLst>
          </p:cNvPr>
          <p:cNvSpPr>
            <a:spLocks noChangeAspect="1"/>
          </p:cNvSpPr>
          <p:nvPr/>
        </p:nvSpPr>
        <p:spPr>
          <a:xfrm>
            <a:off x="2320504" y="3437553"/>
            <a:ext cx="596458" cy="596458"/>
          </a:xfrm>
          <a:prstGeom prst="ellipse">
            <a:avLst/>
          </a:prstGeom>
          <a:solidFill>
            <a:srgbClr val="DFF2F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8" name="Graphic 17" descr="Home outline">
            <a:extLst>
              <a:ext uri="{FF2B5EF4-FFF2-40B4-BE49-F238E27FC236}">
                <a16:creationId xmlns:a16="http://schemas.microsoft.com/office/drawing/2014/main" id="{EF5A2356-ED11-AF64-30CA-DE594C0FD45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01962" y="3504497"/>
            <a:ext cx="433543" cy="433543"/>
          </a:xfrm>
          <a:prstGeom prst="rect">
            <a:avLst/>
          </a:prstGeom>
        </p:spPr>
      </p:pic>
      <p:sp>
        <p:nvSpPr>
          <p:cNvPr id="20" name="Oval 19">
            <a:extLst>
              <a:ext uri="{FF2B5EF4-FFF2-40B4-BE49-F238E27FC236}">
                <a16:creationId xmlns:a16="http://schemas.microsoft.com/office/drawing/2014/main" id="{C95F757D-F6F1-F949-9CF7-BB3F86E8D25C}"/>
              </a:ext>
            </a:extLst>
          </p:cNvPr>
          <p:cNvSpPr>
            <a:spLocks noChangeAspect="1"/>
          </p:cNvSpPr>
          <p:nvPr/>
        </p:nvSpPr>
        <p:spPr>
          <a:xfrm>
            <a:off x="5562350" y="3437553"/>
            <a:ext cx="596458" cy="596458"/>
          </a:xfrm>
          <a:prstGeom prst="ellipse">
            <a:avLst/>
          </a:prstGeom>
          <a:solidFill>
            <a:srgbClr val="DFF2F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Oval 20">
            <a:extLst>
              <a:ext uri="{FF2B5EF4-FFF2-40B4-BE49-F238E27FC236}">
                <a16:creationId xmlns:a16="http://schemas.microsoft.com/office/drawing/2014/main" id="{10BF7FBD-49A3-A437-966B-F8B48BBC29EB}"/>
              </a:ext>
            </a:extLst>
          </p:cNvPr>
          <p:cNvSpPr>
            <a:spLocks noChangeAspect="1"/>
          </p:cNvSpPr>
          <p:nvPr/>
        </p:nvSpPr>
        <p:spPr>
          <a:xfrm>
            <a:off x="8783711" y="3437553"/>
            <a:ext cx="596458" cy="596458"/>
          </a:xfrm>
          <a:prstGeom prst="ellipse">
            <a:avLst/>
          </a:prstGeom>
          <a:solidFill>
            <a:srgbClr val="DFF2F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2" name="Graphic 21" descr="Car outline">
            <a:extLst>
              <a:ext uri="{FF2B5EF4-FFF2-40B4-BE49-F238E27FC236}">
                <a16:creationId xmlns:a16="http://schemas.microsoft.com/office/drawing/2014/main" id="{875B4985-C166-1694-BB6B-3FB94E2F3FF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28015" y="3503218"/>
            <a:ext cx="465128" cy="465128"/>
          </a:xfrm>
          <a:prstGeom prst="rect">
            <a:avLst/>
          </a:prstGeom>
        </p:spPr>
      </p:pic>
      <p:pic>
        <p:nvPicPr>
          <p:cNvPr id="24" name="Graphic 23" descr="Power Plant outline">
            <a:extLst>
              <a:ext uri="{FF2B5EF4-FFF2-40B4-BE49-F238E27FC236}">
                <a16:creationId xmlns:a16="http://schemas.microsoft.com/office/drawing/2014/main" id="{D8E6F217-F39D-972B-2166-D60422C1C2D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893357" y="3547199"/>
            <a:ext cx="377166" cy="377166"/>
          </a:xfrm>
          <a:prstGeom prst="rect">
            <a:avLst/>
          </a:prstGeom>
        </p:spPr>
      </p:pic>
      <p:sp>
        <p:nvSpPr>
          <p:cNvPr id="25" name="TextBox 24">
            <a:extLst>
              <a:ext uri="{FF2B5EF4-FFF2-40B4-BE49-F238E27FC236}">
                <a16:creationId xmlns:a16="http://schemas.microsoft.com/office/drawing/2014/main" id="{DA9AA32C-73C7-F516-D493-82326493A42A}"/>
              </a:ext>
            </a:extLst>
          </p:cNvPr>
          <p:cNvSpPr txBox="1"/>
          <p:nvPr/>
        </p:nvSpPr>
        <p:spPr>
          <a:xfrm>
            <a:off x="2986269" y="3519011"/>
            <a:ext cx="2395356" cy="461665"/>
          </a:xfrm>
          <a:prstGeom prst="rect">
            <a:avLst/>
          </a:prstGeom>
          <a:noFill/>
        </p:spPr>
        <p:txBody>
          <a:bodyPr wrap="square" rtlCol="0">
            <a:spAutoFit/>
          </a:bodyPr>
          <a:lstStyle/>
          <a:p>
            <a:r>
              <a:rPr lang="en-IN" sz="1200"/>
              <a:t>CO</a:t>
            </a:r>
            <a:r>
              <a:rPr lang="en-IN" sz="1200" baseline="30000"/>
              <a:t>2 </a:t>
            </a:r>
            <a:r>
              <a:rPr lang="en-IN" sz="1200"/>
              <a:t>emissions from annual energy use in </a:t>
            </a:r>
            <a:r>
              <a:rPr lang="en-IN" sz="1200" b="1"/>
              <a:t>2.0mm homes</a:t>
            </a:r>
            <a:endParaRPr lang="en-IN" sz="1200" b="1" baseline="30000"/>
          </a:p>
        </p:txBody>
      </p:sp>
      <p:sp>
        <p:nvSpPr>
          <p:cNvPr id="26" name="TextBox 25">
            <a:extLst>
              <a:ext uri="{FF2B5EF4-FFF2-40B4-BE49-F238E27FC236}">
                <a16:creationId xmlns:a16="http://schemas.microsoft.com/office/drawing/2014/main" id="{1C8A8F64-312D-D4FA-8EF0-BE9C99413C7D}"/>
              </a:ext>
            </a:extLst>
          </p:cNvPr>
          <p:cNvSpPr txBox="1"/>
          <p:nvPr/>
        </p:nvSpPr>
        <p:spPr>
          <a:xfrm>
            <a:off x="6224473" y="3519011"/>
            <a:ext cx="2395356" cy="461665"/>
          </a:xfrm>
          <a:prstGeom prst="rect">
            <a:avLst/>
          </a:prstGeom>
          <a:noFill/>
        </p:spPr>
        <p:txBody>
          <a:bodyPr wrap="square" rtlCol="0">
            <a:spAutoFit/>
          </a:bodyPr>
          <a:lstStyle/>
          <a:p>
            <a:r>
              <a:rPr lang="en-IN" sz="1200"/>
              <a:t>Yearly greenhouse gas emissions from </a:t>
            </a:r>
            <a:r>
              <a:rPr lang="en-IN" sz="1200" b="1"/>
              <a:t>3.6mm cars</a:t>
            </a:r>
            <a:endParaRPr lang="en-IN" sz="1200" b="1" baseline="30000"/>
          </a:p>
        </p:txBody>
      </p:sp>
      <p:sp>
        <p:nvSpPr>
          <p:cNvPr id="27" name="TextBox 26">
            <a:extLst>
              <a:ext uri="{FF2B5EF4-FFF2-40B4-BE49-F238E27FC236}">
                <a16:creationId xmlns:a16="http://schemas.microsoft.com/office/drawing/2014/main" id="{78D06091-7EAF-6C4B-A9F9-DFE3467F20F3}"/>
              </a:ext>
            </a:extLst>
          </p:cNvPr>
          <p:cNvSpPr txBox="1"/>
          <p:nvPr/>
        </p:nvSpPr>
        <p:spPr>
          <a:xfrm>
            <a:off x="9409113" y="3519011"/>
            <a:ext cx="2395356" cy="461665"/>
          </a:xfrm>
          <a:prstGeom prst="rect">
            <a:avLst/>
          </a:prstGeom>
          <a:noFill/>
        </p:spPr>
        <p:txBody>
          <a:bodyPr wrap="square" rtlCol="0">
            <a:spAutoFit/>
          </a:bodyPr>
          <a:lstStyle/>
          <a:p>
            <a:r>
              <a:rPr lang="en-IN" sz="1200"/>
              <a:t>CO2 emissions from burning </a:t>
            </a:r>
            <a:r>
              <a:rPr lang="en-IN" sz="1200" b="1"/>
              <a:t>18.4bn pounds of coal</a:t>
            </a:r>
            <a:endParaRPr lang="en-IN" sz="1200" b="1" baseline="30000"/>
          </a:p>
        </p:txBody>
      </p:sp>
      <p:sp>
        <p:nvSpPr>
          <p:cNvPr id="28" name="Rectangle 27">
            <a:extLst>
              <a:ext uri="{FF2B5EF4-FFF2-40B4-BE49-F238E27FC236}">
                <a16:creationId xmlns:a16="http://schemas.microsoft.com/office/drawing/2014/main" id="{BBAC391C-23C6-363A-45F5-823AEE89F3FB}"/>
              </a:ext>
            </a:extLst>
          </p:cNvPr>
          <p:cNvSpPr/>
          <p:nvPr/>
        </p:nvSpPr>
        <p:spPr>
          <a:xfrm>
            <a:off x="0" y="4383244"/>
            <a:ext cx="12192000" cy="1616423"/>
          </a:xfrm>
          <a:prstGeom prst="rect">
            <a:avLst/>
          </a:prstGeom>
          <a:gradFill>
            <a:gsLst>
              <a:gs pos="0">
                <a:schemeClr val="bg1"/>
              </a:gs>
              <a:gs pos="86000">
                <a:srgbClr val="F0F6FC"/>
              </a:gs>
            </a:gsLst>
            <a:lin ang="16200000" scaled="1"/>
          </a:gra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IN" sz="1400" b="1">
              <a:solidFill>
                <a:srgbClr val="22418C"/>
              </a:solidFill>
            </a:endParaRPr>
          </a:p>
        </p:txBody>
      </p:sp>
      <p:sp>
        <p:nvSpPr>
          <p:cNvPr id="29" name="Rectangle: Rounded Corners 28">
            <a:extLst>
              <a:ext uri="{FF2B5EF4-FFF2-40B4-BE49-F238E27FC236}">
                <a16:creationId xmlns:a16="http://schemas.microsoft.com/office/drawing/2014/main" id="{89828CEA-EED0-F85E-2135-252B4B0FA78C}"/>
              </a:ext>
            </a:extLst>
          </p:cNvPr>
          <p:cNvSpPr/>
          <p:nvPr/>
        </p:nvSpPr>
        <p:spPr>
          <a:xfrm>
            <a:off x="634505" y="4553948"/>
            <a:ext cx="11149501" cy="1433757"/>
          </a:xfrm>
          <a:prstGeom prst="roundRect">
            <a:avLst>
              <a:gd name="adj" fmla="val 12466"/>
            </a:avLst>
          </a:prstGeom>
          <a:noFill/>
          <a:ln w="12700">
            <a:gradFill flip="none" rotWithShape="1">
              <a:gsLst>
                <a:gs pos="0">
                  <a:schemeClr val="bg1"/>
                </a:gs>
                <a:gs pos="100000">
                  <a:srgbClr val="22418C"/>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TextBox 29">
            <a:extLst>
              <a:ext uri="{FF2B5EF4-FFF2-40B4-BE49-F238E27FC236}">
                <a16:creationId xmlns:a16="http://schemas.microsoft.com/office/drawing/2014/main" id="{032B8E10-F6E8-25C0-EA23-8A32E60A1C3C}"/>
              </a:ext>
            </a:extLst>
          </p:cNvPr>
          <p:cNvSpPr txBox="1"/>
          <p:nvPr/>
        </p:nvSpPr>
        <p:spPr>
          <a:xfrm>
            <a:off x="4933109" y="4383245"/>
            <a:ext cx="2552292" cy="307777"/>
          </a:xfrm>
          <a:prstGeom prst="rect">
            <a:avLst/>
          </a:prstGeom>
          <a:solidFill>
            <a:srgbClr val="F1F6FC"/>
          </a:solidFill>
        </p:spPr>
        <p:txBody>
          <a:bodyPr wrap="square" rtlCol="0">
            <a:spAutoFit/>
          </a:bodyPr>
          <a:lstStyle/>
          <a:p>
            <a:pPr algn="ctr"/>
            <a:r>
              <a:rPr lang="en-IN" sz="1400">
                <a:solidFill>
                  <a:srgbClr val="22418C"/>
                </a:solidFill>
              </a:rPr>
              <a:t>Illustrated Supporting Initiatives</a:t>
            </a:r>
          </a:p>
        </p:txBody>
      </p:sp>
      <p:sp>
        <p:nvSpPr>
          <p:cNvPr id="37" name="TextBox 36">
            <a:extLst>
              <a:ext uri="{FF2B5EF4-FFF2-40B4-BE49-F238E27FC236}">
                <a16:creationId xmlns:a16="http://schemas.microsoft.com/office/drawing/2014/main" id="{27D43474-6727-7F17-6FFD-1C0A12E187F3}"/>
              </a:ext>
            </a:extLst>
          </p:cNvPr>
          <p:cNvSpPr txBox="1"/>
          <p:nvPr/>
        </p:nvSpPr>
        <p:spPr>
          <a:xfrm>
            <a:off x="716530" y="5092700"/>
            <a:ext cx="2603879" cy="646331"/>
          </a:xfrm>
          <a:prstGeom prst="rect">
            <a:avLst/>
          </a:prstGeom>
          <a:noFill/>
        </p:spPr>
        <p:txBody>
          <a:bodyPr wrap="square" rtlCol="0">
            <a:spAutoFit/>
          </a:bodyPr>
          <a:lstStyle/>
          <a:p>
            <a:pPr algn="ctr"/>
            <a:r>
              <a:rPr lang="en-IN" sz="1200"/>
              <a:t>Specify sustainability targets during vendor onboarding to control emissions in the supply chain</a:t>
            </a:r>
          </a:p>
        </p:txBody>
      </p:sp>
      <p:sp>
        <p:nvSpPr>
          <p:cNvPr id="38" name="TextBox 37">
            <a:extLst>
              <a:ext uri="{FF2B5EF4-FFF2-40B4-BE49-F238E27FC236}">
                <a16:creationId xmlns:a16="http://schemas.microsoft.com/office/drawing/2014/main" id="{92E43AD6-7CD0-C8B5-8FE3-AA232D638DBF}"/>
              </a:ext>
            </a:extLst>
          </p:cNvPr>
          <p:cNvSpPr txBox="1"/>
          <p:nvPr/>
        </p:nvSpPr>
        <p:spPr>
          <a:xfrm>
            <a:off x="3505692" y="5092700"/>
            <a:ext cx="2603879" cy="646331"/>
          </a:xfrm>
          <a:prstGeom prst="rect">
            <a:avLst/>
          </a:prstGeom>
          <a:noFill/>
        </p:spPr>
        <p:txBody>
          <a:bodyPr wrap="square" rtlCol="0">
            <a:spAutoFit/>
          </a:bodyPr>
          <a:lstStyle/>
          <a:p>
            <a:pPr algn="ctr"/>
            <a:r>
              <a:rPr lang="en-IN" sz="1200"/>
              <a:t>Leverage AI-powered formulations to decrease costs and time from development to launch</a:t>
            </a:r>
          </a:p>
        </p:txBody>
      </p:sp>
      <p:sp>
        <p:nvSpPr>
          <p:cNvPr id="39" name="TextBox 38">
            <a:extLst>
              <a:ext uri="{FF2B5EF4-FFF2-40B4-BE49-F238E27FC236}">
                <a16:creationId xmlns:a16="http://schemas.microsoft.com/office/drawing/2014/main" id="{BAE63ADB-B901-BBEA-F591-AE499615DA39}"/>
              </a:ext>
            </a:extLst>
          </p:cNvPr>
          <p:cNvSpPr txBox="1"/>
          <p:nvPr/>
        </p:nvSpPr>
        <p:spPr>
          <a:xfrm>
            <a:off x="6294854" y="5092700"/>
            <a:ext cx="2603879" cy="646331"/>
          </a:xfrm>
          <a:prstGeom prst="rect">
            <a:avLst/>
          </a:prstGeom>
          <a:noFill/>
        </p:spPr>
        <p:txBody>
          <a:bodyPr wrap="square" rtlCol="0">
            <a:spAutoFit/>
          </a:bodyPr>
          <a:lstStyle/>
          <a:p>
            <a:pPr algn="ctr"/>
            <a:r>
              <a:rPr lang="en-IN" sz="1200"/>
              <a:t>Development of sustainable sourcing of lactose which is used as a carrier in inhalers</a:t>
            </a:r>
          </a:p>
        </p:txBody>
      </p:sp>
      <p:sp>
        <p:nvSpPr>
          <p:cNvPr id="40" name="TextBox 39">
            <a:extLst>
              <a:ext uri="{FF2B5EF4-FFF2-40B4-BE49-F238E27FC236}">
                <a16:creationId xmlns:a16="http://schemas.microsoft.com/office/drawing/2014/main" id="{C1D3DA9B-E4D1-A474-27A5-44BE87E6E79E}"/>
              </a:ext>
            </a:extLst>
          </p:cNvPr>
          <p:cNvSpPr txBox="1"/>
          <p:nvPr/>
        </p:nvSpPr>
        <p:spPr>
          <a:xfrm>
            <a:off x="9084015" y="5092700"/>
            <a:ext cx="2603879" cy="646331"/>
          </a:xfrm>
          <a:prstGeom prst="rect">
            <a:avLst/>
          </a:prstGeom>
          <a:noFill/>
        </p:spPr>
        <p:txBody>
          <a:bodyPr wrap="square" rtlCol="0">
            <a:spAutoFit/>
          </a:bodyPr>
          <a:lstStyle/>
          <a:p>
            <a:pPr algn="ctr"/>
            <a:r>
              <a:rPr lang="en-IN" sz="1200"/>
              <a:t>Deploy Grino’s low maintenance and energy efficient desalination systems to produce clean water</a:t>
            </a:r>
          </a:p>
        </p:txBody>
      </p:sp>
      <p:sp>
        <p:nvSpPr>
          <p:cNvPr id="15" name="TextBox 14">
            <a:extLst>
              <a:ext uri="{FF2B5EF4-FFF2-40B4-BE49-F238E27FC236}">
                <a16:creationId xmlns:a16="http://schemas.microsoft.com/office/drawing/2014/main" id="{B129852C-8A52-71D7-3261-E70BE0A2162F}"/>
              </a:ext>
            </a:extLst>
          </p:cNvPr>
          <p:cNvSpPr txBox="1"/>
          <p:nvPr/>
        </p:nvSpPr>
        <p:spPr>
          <a:xfrm>
            <a:off x="623889" y="5782342"/>
            <a:ext cx="11160124" cy="307777"/>
          </a:xfrm>
          <a:prstGeom prst="rect">
            <a:avLst/>
          </a:prstGeom>
          <a:solidFill>
            <a:srgbClr val="22418C"/>
          </a:solidFill>
        </p:spPr>
        <p:txBody>
          <a:bodyPr wrap="square" rtlCol="0" anchor="ctr">
            <a:spAutoFit/>
          </a:bodyPr>
          <a:lstStyle/>
          <a:p>
            <a:pPr algn="ctr"/>
            <a:r>
              <a:rPr lang="en-US" sz="1400" b="1">
                <a:solidFill>
                  <a:schemeClr val="bg1"/>
                </a:solidFill>
              </a:rPr>
              <a:t>Eliminating Greenhouse Gas Emissions, One Breath at a Time</a:t>
            </a:r>
            <a:endParaRPr lang="en-IN" sz="1400" b="1">
              <a:solidFill>
                <a:schemeClr val="bg1"/>
              </a:solidFill>
            </a:endParaRPr>
          </a:p>
        </p:txBody>
      </p:sp>
      <p:pic>
        <p:nvPicPr>
          <p:cNvPr id="41" name="Picture 40" descr="A blue and black logo&#10;&#10;Description automatically generated">
            <a:extLst>
              <a:ext uri="{FF2B5EF4-FFF2-40B4-BE49-F238E27FC236}">
                <a16:creationId xmlns:a16="http://schemas.microsoft.com/office/drawing/2014/main" id="{99E1C8F2-7822-F7CD-AF51-2C58AA7EDE8D}"/>
              </a:ext>
            </a:extLst>
          </p:cNvPr>
          <p:cNvPicPr>
            <a:picLocks noChangeAspect="1"/>
          </p:cNvPicPr>
          <p:nvPr/>
        </p:nvPicPr>
        <p:blipFill rotWithShape="1">
          <a:blip r:embed="rId12" cstate="print">
            <a:extLst>
              <a:ext uri="{28A0092B-C50C-407E-A947-70E740481C1C}">
                <a14:useLocalDpi xmlns:a14="http://schemas.microsoft.com/office/drawing/2010/main" val="0"/>
              </a:ext>
              <a:ext uri="{837473B0-CC2E-450A-ABE3-18F120FF3D39}">
                <a1611:picAttrSrcUrl xmlns:a1611="http://schemas.microsoft.com/office/drawing/2016/11/main" r:id="rId13"/>
              </a:ext>
            </a:extLst>
          </a:blip>
          <a:srcRect l="7827" t="34485" r="7827" b="34485"/>
          <a:stretch/>
        </p:blipFill>
        <p:spPr>
          <a:xfrm>
            <a:off x="1470600" y="4801540"/>
            <a:ext cx="1095738" cy="226746"/>
          </a:xfrm>
          <a:prstGeom prst="rect">
            <a:avLst/>
          </a:prstGeom>
        </p:spPr>
      </p:pic>
      <p:grpSp>
        <p:nvGrpSpPr>
          <p:cNvPr id="62" name="Group 61">
            <a:extLst>
              <a:ext uri="{FF2B5EF4-FFF2-40B4-BE49-F238E27FC236}">
                <a16:creationId xmlns:a16="http://schemas.microsoft.com/office/drawing/2014/main" id="{D3DBAA59-79DB-A494-B082-D2811528EAAA}"/>
              </a:ext>
            </a:extLst>
          </p:cNvPr>
          <p:cNvGrpSpPr/>
          <p:nvPr/>
        </p:nvGrpSpPr>
        <p:grpSpPr>
          <a:xfrm>
            <a:off x="3888329" y="4692072"/>
            <a:ext cx="1825460" cy="437984"/>
            <a:chOff x="3750282" y="4692072"/>
            <a:chExt cx="1825460" cy="437984"/>
          </a:xfrm>
        </p:grpSpPr>
        <p:grpSp>
          <p:nvGrpSpPr>
            <p:cNvPr id="60" name="Group 59">
              <a:extLst>
                <a:ext uri="{FF2B5EF4-FFF2-40B4-BE49-F238E27FC236}">
                  <a16:creationId xmlns:a16="http://schemas.microsoft.com/office/drawing/2014/main" id="{C0C75EDD-87FB-0B73-C0A8-E4DC2D7FDF5D}"/>
                </a:ext>
              </a:extLst>
            </p:cNvPr>
            <p:cNvGrpSpPr/>
            <p:nvPr/>
          </p:nvGrpSpPr>
          <p:grpSpPr>
            <a:xfrm>
              <a:off x="3750282" y="4692072"/>
              <a:ext cx="1825460" cy="190500"/>
              <a:chOff x="3750282" y="4692072"/>
              <a:chExt cx="1825460" cy="190500"/>
            </a:xfrm>
          </p:grpSpPr>
          <p:pic>
            <p:nvPicPr>
              <p:cNvPr id="50" name="Picture 49">
                <a:extLst>
                  <a:ext uri="{FF2B5EF4-FFF2-40B4-BE49-F238E27FC236}">
                    <a16:creationId xmlns:a16="http://schemas.microsoft.com/office/drawing/2014/main" id="{C5D669ED-58FD-9769-D250-A770957B25D0}"/>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3750282" y="4694466"/>
                <a:ext cx="621832" cy="185712"/>
              </a:xfrm>
              <a:prstGeom prst="rect">
                <a:avLst/>
              </a:prstGeom>
            </p:spPr>
          </p:pic>
          <p:pic>
            <p:nvPicPr>
              <p:cNvPr id="51" name="Picture 50">
                <a:extLst>
                  <a:ext uri="{FF2B5EF4-FFF2-40B4-BE49-F238E27FC236}">
                    <a16:creationId xmlns:a16="http://schemas.microsoft.com/office/drawing/2014/main" id="{1180101B-8598-836C-B0A0-B87F4A51D2C8}"/>
                  </a:ext>
                </a:extLst>
              </p:cNvPr>
              <p:cNvPicPr>
                <a:picLocks noChangeAspect="1"/>
              </p:cNvPicPr>
              <p:nvPr/>
            </p:nvPicPr>
            <p:blipFill>
              <a:blip r:embed="rId15">
                <a:clrChange>
                  <a:clrFrom>
                    <a:srgbClr val="FFFFFF"/>
                  </a:clrFrom>
                  <a:clrTo>
                    <a:srgbClr val="FFFFFF">
                      <a:alpha val="0"/>
                    </a:srgbClr>
                  </a:clrTo>
                </a:clrChange>
              </a:blip>
              <a:srcRect t="16722" b="32310"/>
              <a:stretch/>
            </p:blipFill>
            <p:spPr>
              <a:xfrm>
                <a:off x="4836413" y="4708477"/>
                <a:ext cx="739329" cy="157690"/>
              </a:xfrm>
              <a:prstGeom prst="rect">
                <a:avLst/>
              </a:prstGeom>
            </p:spPr>
          </p:pic>
          <p:sp>
            <p:nvSpPr>
              <p:cNvPr id="57" name="Plus Sign 56">
                <a:extLst>
                  <a:ext uri="{FF2B5EF4-FFF2-40B4-BE49-F238E27FC236}">
                    <a16:creationId xmlns:a16="http://schemas.microsoft.com/office/drawing/2014/main" id="{DDA26DAD-89BE-A242-F0BF-3B4D0062E811}"/>
                  </a:ext>
                </a:extLst>
              </p:cNvPr>
              <p:cNvSpPr/>
              <p:nvPr/>
            </p:nvSpPr>
            <p:spPr>
              <a:xfrm>
                <a:off x="4508791" y="4692072"/>
                <a:ext cx="190500" cy="190500"/>
              </a:xfrm>
              <a:prstGeom prst="mathPlus">
                <a:avLst/>
              </a:prstGeom>
              <a:solidFill>
                <a:schemeClr val="bg1">
                  <a:alpha val="0"/>
                </a:schemeClr>
              </a:solidFill>
              <a:ln w="3175">
                <a:solidFill>
                  <a:srgbClr val="2241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61" name="Group 60">
              <a:extLst>
                <a:ext uri="{FF2B5EF4-FFF2-40B4-BE49-F238E27FC236}">
                  <a16:creationId xmlns:a16="http://schemas.microsoft.com/office/drawing/2014/main" id="{C4F3C803-99BB-02FF-2ABD-67A8DF9B833E}"/>
                </a:ext>
              </a:extLst>
            </p:cNvPr>
            <p:cNvGrpSpPr/>
            <p:nvPr/>
          </p:nvGrpSpPr>
          <p:grpSpPr>
            <a:xfrm>
              <a:off x="3840620" y="4936180"/>
              <a:ext cx="1621802" cy="193876"/>
              <a:chOff x="3812206" y="4936180"/>
              <a:chExt cx="1621802" cy="193876"/>
            </a:xfrm>
          </p:grpSpPr>
          <p:pic>
            <p:nvPicPr>
              <p:cNvPr id="54" name="Picture 53">
                <a:extLst>
                  <a:ext uri="{FF2B5EF4-FFF2-40B4-BE49-F238E27FC236}">
                    <a16:creationId xmlns:a16="http://schemas.microsoft.com/office/drawing/2014/main" id="{B9043A28-67E5-49B4-5266-9ADAD7764901}"/>
                  </a:ext>
                </a:extLst>
              </p:cNvPr>
              <p:cNvPicPr>
                <a:picLocks noChangeAspect="1"/>
              </p:cNvPicPr>
              <p:nvPr/>
            </p:nvPicPr>
            <p:blipFill>
              <a:blip r:embed="rId16">
                <a:clrChange>
                  <a:clrFrom>
                    <a:srgbClr val="FFFFFF"/>
                  </a:clrFrom>
                  <a:clrTo>
                    <a:srgbClr val="FFFFFF">
                      <a:alpha val="0"/>
                    </a:srgbClr>
                  </a:clrTo>
                </a:clrChange>
              </a:blip>
              <a:srcRect l="20752" t="26563" r="13184" b="31654"/>
              <a:stretch/>
            </p:blipFill>
            <p:spPr>
              <a:xfrm>
                <a:off x="4919156" y="4941538"/>
                <a:ext cx="514852" cy="183160"/>
              </a:xfrm>
              <a:prstGeom prst="rect">
                <a:avLst/>
              </a:prstGeom>
            </p:spPr>
          </p:pic>
          <p:pic>
            <p:nvPicPr>
              <p:cNvPr id="56" name="Picture 18" descr="Pfizer Introduces New Logo Playing Up ...">
                <a:extLst>
                  <a:ext uri="{FF2B5EF4-FFF2-40B4-BE49-F238E27FC236}">
                    <a16:creationId xmlns:a16="http://schemas.microsoft.com/office/drawing/2014/main" id="{61D3BEF5-C2E3-B170-CE24-BBC62E6AE6AB}"/>
                  </a:ext>
                </a:extLst>
              </p:cNvPr>
              <p:cNvPicPr>
                <a:picLocks noChangeAspect="1" noChangeArrowheads="1"/>
              </p:cNvPicPr>
              <p:nvPr/>
            </p:nvPicPr>
            <p:blipFill rotWithShape="1">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t="16956" b="16956"/>
              <a:stretch/>
            </p:blipFill>
            <p:spPr bwMode="auto">
              <a:xfrm>
                <a:off x="3812206" y="4936180"/>
                <a:ext cx="440843" cy="193876"/>
              </a:xfrm>
              <a:prstGeom prst="rect">
                <a:avLst/>
              </a:prstGeom>
              <a:noFill/>
              <a:extLst>
                <a:ext uri="{909E8E84-426E-40DD-AFC4-6F175D3DCCD1}">
                  <a14:hiddenFill xmlns:a14="http://schemas.microsoft.com/office/drawing/2010/main">
                    <a:solidFill>
                      <a:srgbClr val="FFFFFF"/>
                    </a:solidFill>
                  </a14:hiddenFill>
                </a:ext>
              </a:extLst>
            </p:spPr>
          </p:pic>
          <p:sp>
            <p:nvSpPr>
              <p:cNvPr id="59" name="Plus Sign 58">
                <a:extLst>
                  <a:ext uri="{FF2B5EF4-FFF2-40B4-BE49-F238E27FC236}">
                    <a16:creationId xmlns:a16="http://schemas.microsoft.com/office/drawing/2014/main" id="{A82FB9A3-DCB1-70C7-BF9D-BEB1831B33B0}"/>
                  </a:ext>
                </a:extLst>
              </p:cNvPr>
              <p:cNvSpPr/>
              <p:nvPr/>
            </p:nvSpPr>
            <p:spPr>
              <a:xfrm>
                <a:off x="4479139" y="4937868"/>
                <a:ext cx="190500" cy="190500"/>
              </a:xfrm>
              <a:prstGeom prst="mathPlus">
                <a:avLst/>
              </a:prstGeom>
              <a:solidFill>
                <a:schemeClr val="bg1">
                  <a:alpha val="0"/>
                </a:schemeClr>
              </a:solidFill>
              <a:ln w="3175">
                <a:solidFill>
                  <a:srgbClr val="2241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grpSp>
        <p:nvGrpSpPr>
          <p:cNvPr id="69" name="Group 68">
            <a:extLst>
              <a:ext uri="{FF2B5EF4-FFF2-40B4-BE49-F238E27FC236}">
                <a16:creationId xmlns:a16="http://schemas.microsoft.com/office/drawing/2014/main" id="{E39F8FB5-5A48-DF4B-A3A5-4A614F8983B1}"/>
              </a:ext>
            </a:extLst>
          </p:cNvPr>
          <p:cNvGrpSpPr/>
          <p:nvPr/>
        </p:nvGrpSpPr>
        <p:grpSpPr>
          <a:xfrm>
            <a:off x="6803566" y="4789636"/>
            <a:ext cx="1586454" cy="244919"/>
            <a:chOff x="6730838" y="4789636"/>
            <a:chExt cx="1586454" cy="244919"/>
          </a:xfrm>
        </p:grpSpPr>
        <p:pic>
          <p:nvPicPr>
            <p:cNvPr id="65" name="Picture 64" descr="A logo for a pharmacy&#10;&#10;Description automatically generated">
              <a:extLst>
                <a:ext uri="{FF2B5EF4-FFF2-40B4-BE49-F238E27FC236}">
                  <a16:creationId xmlns:a16="http://schemas.microsoft.com/office/drawing/2014/main" id="{029FE0C7-3FB7-8136-170A-D6AD276909F0}"/>
                </a:ext>
              </a:extLst>
            </p:cNvPr>
            <p:cNvPicPr>
              <a:picLocks noChangeAspect="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19"/>
                </a:ext>
              </a:extLst>
            </a:blip>
            <a:srcRect l="19290" t="25342" r="18299" b="21445"/>
            <a:stretch/>
          </p:blipFill>
          <p:spPr>
            <a:xfrm>
              <a:off x="6730838" y="4789636"/>
              <a:ext cx="511086" cy="244919"/>
            </a:xfrm>
            <a:prstGeom prst="rect">
              <a:avLst/>
            </a:prstGeom>
          </p:spPr>
        </p:pic>
        <p:sp>
          <p:nvSpPr>
            <p:cNvPr id="67" name="Plus Sign 66">
              <a:extLst>
                <a:ext uri="{FF2B5EF4-FFF2-40B4-BE49-F238E27FC236}">
                  <a16:creationId xmlns:a16="http://schemas.microsoft.com/office/drawing/2014/main" id="{A63FA545-9F39-69C4-2D9A-28DB15EC193C}"/>
                </a:ext>
              </a:extLst>
            </p:cNvPr>
            <p:cNvSpPr/>
            <p:nvPr/>
          </p:nvSpPr>
          <p:spPr>
            <a:xfrm>
              <a:off x="7422151" y="4816845"/>
              <a:ext cx="190500" cy="190500"/>
            </a:xfrm>
            <a:prstGeom prst="mathPlus">
              <a:avLst/>
            </a:prstGeom>
            <a:solidFill>
              <a:schemeClr val="bg1">
                <a:alpha val="0"/>
              </a:schemeClr>
            </a:solidFill>
            <a:ln w="3175">
              <a:solidFill>
                <a:srgbClr val="2241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8" name="Picture 16" descr="GSK unveils new branding and logo">
              <a:extLst>
                <a:ext uri="{FF2B5EF4-FFF2-40B4-BE49-F238E27FC236}">
                  <a16:creationId xmlns:a16="http://schemas.microsoft.com/office/drawing/2014/main" id="{4059BDB7-33E2-13E9-0A30-3AB69BA2B634}"/>
                </a:ext>
              </a:extLst>
            </p:cNvPr>
            <p:cNvPicPr>
              <a:picLocks noChangeAspect="1" noChangeArrowheads="1"/>
            </p:cNvPicPr>
            <p:nvPr/>
          </p:nvPicPr>
          <p:blipFill rotWithShape="1">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l="14516" t="23360" r="14516" b="23360"/>
            <a:stretch/>
          </p:blipFill>
          <p:spPr bwMode="auto">
            <a:xfrm>
              <a:off x="7792878" y="4801858"/>
              <a:ext cx="524414" cy="220474"/>
            </a:xfrm>
            <a:prstGeom prst="rect">
              <a:avLst/>
            </a:prstGeom>
            <a:noFill/>
            <a:extLst>
              <a:ext uri="{909E8E84-426E-40DD-AFC4-6F175D3DCCD1}">
                <a14:hiddenFill xmlns:a14="http://schemas.microsoft.com/office/drawing/2010/main">
                  <a:solidFill>
                    <a:srgbClr val="FFFFFF"/>
                  </a:solidFill>
                </a14:hiddenFill>
              </a:ext>
            </a:extLst>
          </p:spPr>
        </p:pic>
      </p:grpSp>
      <p:pic>
        <p:nvPicPr>
          <p:cNvPr id="70" name="Picture 69" descr="A logo with blue letters and green leaves&#10;&#10;Description automatically generated">
            <a:extLst>
              <a:ext uri="{FF2B5EF4-FFF2-40B4-BE49-F238E27FC236}">
                <a16:creationId xmlns:a16="http://schemas.microsoft.com/office/drawing/2014/main" id="{6370C6AE-8771-37B4-C4C5-30088771D585}"/>
              </a:ext>
            </a:extLst>
          </p:cNvPr>
          <p:cNvPicPr>
            <a:picLocks noChangeAspect="1"/>
          </p:cNvPicPr>
          <p:nvPr/>
        </p:nvPicPr>
        <p:blipFill>
          <a:blip r:embed="rId21">
            <a:clrChange>
              <a:clrFrom>
                <a:srgbClr val="FFFFFF"/>
              </a:clrFrom>
              <a:clrTo>
                <a:srgbClr val="FFFFFF">
                  <a:alpha val="0"/>
                </a:srgbClr>
              </a:clrTo>
            </a:clrChange>
          </a:blip>
          <a:stretch>
            <a:fillRect/>
          </a:stretch>
        </p:blipFill>
        <p:spPr>
          <a:xfrm>
            <a:off x="9926590" y="4701437"/>
            <a:ext cx="918730" cy="385619"/>
          </a:xfrm>
          <a:prstGeom prst="rect">
            <a:avLst/>
          </a:prstGeom>
        </p:spPr>
      </p:pic>
      <p:sp>
        <p:nvSpPr>
          <p:cNvPr id="63" name="TextBox 62">
            <a:extLst>
              <a:ext uri="{FF2B5EF4-FFF2-40B4-BE49-F238E27FC236}">
                <a16:creationId xmlns:a16="http://schemas.microsoft.com/office/drawing/2014/main" id="{3AB24468-AC0C-E4A1-921D-2C1E7E867D1B}"/>
              </a:ext>
            </a:extLst>
          </p:cNvPr>
          <p:cNvSpPr txBox="1"/>
          <p:nvPr/>
        </p:nvSpPr>
        <p:spPr>
          <a:xfrm>
            <a:off x="634505" y="4060143"/>
            <a:ext cx="11149501" cy="292840"/>
          </a:xfrm>
          <a:prstGeom prst="rect">
            <a:avLst/>
          </a:prstGeom>
          <a:noFill/>
          <a:ln>
            <a:solidFill>
              <a:srgbClr val="22418C"/>
            </a:solidFill>
            <a:prstDash val="dash"/>
          </a:ln>
        </p:spPr>
        <p:txBody>
          <a:bodyPr wrap="square" rtlCol="0">
            <a:spAutoFit/>
          </a:bodyPr>
          <a:lstStyle/>
          <a:p>
            <a:pPr algn="ctr"/>
            <a:r>
              <a:rPr lang="en-IN" sz="1400"/>
              <a:t>A word of caution: PFAS rules currently include HFO-1234ze as a restricted substance</a:t>
            </a:r>
          </a:p>
        </p:txBody>
      </p:sp>
    </p:spTree>
    <p:extLst>
      <p:ext uri="{BB962C8B-B14F-4D97-AF65-F5344CB8AC3E}">
        <p14:creationId xmlns:p14="http://schemas.microsoft.com/office/powerpoint/2010/main" val="2856008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9B61E907-E95E-0395-ED9B-BCD4AB8ACF00}"/>
              </a:ext>
            </a:extLst>
          </p:cNvPr>
          <p:cNvSpPr>
            <a:spLocks noGrp="1"/>
          </p:cNvSpPr>
          <p:nvPr>
            <p:ph type="ctrTitle"/>
          </p:nvPr>
        </p:nvSpPr>
        <p:spPr>
          <a:xfrm>
            <a:off x="3578596" y="2922143"/>
            <a:ext cx="4780710" cy="1015663"/>
          </a:xfrm>
        </p:spPr>
        <p:txBody>
          <a:bodyPr wrap="square" lIns="91440" tIns="45720" rIns="91440" bIns="45720" rtlCol="0" anchor="t">
            <a:spAutoFit/>
          </a:bodyPr>
          <a:lstStyle/>
          <a:p>
            <a:r>
              <a:rPr lang="en-IN" sz="6000">
                <a:latin typeface="Poppins" panose="00000500000000000000" pitchFamily="2" charset="0"/>
                <a:cs typeface="Poppins" panose="00000500000000000000" pitchFamily="2" charset="0"/>
              </a:rPr>
              <a:t>Thank you</a:t>
            </a:r>
            <a:endParaRPr lang="en-US" sz="600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471947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F77803-9805-A010-ECA9-12C08D2640EC}"/>
              </a:ext>
            </a:extLst>
          </p:cNvPr>
          <p:cNvSpPr>
            <a:spLocks noGrp="1"/>
          </p:cNvSpPr>
          <p:nvPr>
            <p:ph type="ctrTitle"/>
          </p:nvPr>
        </p:nvSpPr>
        <p:spPr/>
        <p:txBody>
          <a:bodyPr/>
          <a:lstStyle/>
          <a:p>
            <a:r>
              <a:rPr lang="en-IN"/>
              <a:t>Appendix</a:t>
            </a:r>
          </a:p>
        </p:txBody>
      </p:sp>
      <p:sp>
        <p:nvSpPr>
          <p:cNvPr id="28" name="TextBox 27">
            <a:extLst>
              <a:ext uri="{FF2B5EF4-FFF2-40B4-BE49-F238E27FC236}">
                <a16:creationId xmlns:a16="http://schemas.microsoft.com/office/drawing/2014/main" id="{9E9449E1-12E5-5394-4205-7A21B06FAE26}"/>
              </a:ext>
            </a:extLst>
          </p:cNvPr>
          <p:cNvSpPr txBox="1"/>
          <p:nvPr/>
        </p:nvSpPr>
        <p:spPr>
          <a:xfrm>
            <a:off x="742950" y="4981848"/>
            <a:ext cx="1872629" cy="276999"/>
          </a:xfrm>
          <a:prstGeom prst="rect">
            <a:avLst/>
          </a:prstGeom>
          <a:noFill/>
        </p:spPr>
        <p:txBody>
          <a:bodyPr wrap="none" rtlCol="0">
            <a:spAutoFit/>
          </a:bodyPr>
          <a:lstStyle/>
          <a:p>
            <a:r>
              <a:rPr lang="en-IN" sz="1200">
                <a:cs typeface="Arial" panose="020B0604020202020204" pitchFamily="34" charset="0"/>
                <a:hlinkClick r:id="rId2"/>
              </a:rPr>
              <a:t>H&amp;T Presspart Partnership </a:t>
            </a:r>
            <a:endParaRPr lang="en-IN" sz="1200">
              <a:cs typeface="Arial" panose="020B0604020202020204" pitchFamily="34" charset="0"/>
            </a:endParaRPr>
          </a:p>
        </p:txBody>
      </p:sp>
      <p:sp>
        <p:nvSpPr>
          <p:cNvPr id="30" name="TextBox 29">
            <a:extLst>
              <a:ext uri="{FF2B5EF4-FFF2-40B4-BE49-F238E27FC236}">
                <a16:creationId xmlns:a16="http://schemas.microsoft.com/office/drawing/2014/main" id="{50D4B408-2EDC-7422-C445-0E964E512F20}"/>
              </a:ext>
            </a:extLst>
          </p:cNvPr>
          <p:cNvSpPr txBox="1"/>
          <p:nvPr/>
        </p:nvSpPr>
        <p:spPr>
          <a:xfrm>
            <a:off x="742950" y="5269457"/>
            <a:ext cx="1316066" cy="276999"/>
          </a:xfrm>
          <a:prstGeom prst="rect">
            <a:avLst/>
          </a:prstGeom>
          <a:noFill/>
        </p:spPr>
        <p:txBody>
          <a:bodyPr wrap="none" rtlCol="0">
            <a:spAutoFit/>
          </a:bodyPr>
          <a:lstStyle/>
          <a:p>
            <a:r>
              <a:rPr lang="en-IN" sz="1200">
                <a:cs typeface="Arial" panose="020B0604020202020204" pitchFamily="34" charset="0"/>
                <a:hlinkClick r:id="rId3"/>
              </a:rPr>
              <a:t>Oz UK Partnership</a:t>
            </a:r>
            <a:endParaRPr lang="en-IN" sz="1200">
              <a:cs typeface="Arial" panose="020B0604020202020204" pitchFamily="34" charset="0"/>
            </a:endParaRPr>
          </a:p>
        </p:txBody>
      </p:sp>
      <p:sp>
        <p:nvSpPr>
          <p:cNvPr id="51" name="TextBox 50">
            <a:hlinkClick r:id="rId4"/>
            <a:extLst>
              <a:ext uri="{FF2B5EF4-FFF2-40B4-BE49-F238E27FC236}">
                <a16:creationId xmlns:a16="http://schemas.microsoft.com/office/drawing/2014/main" id="{31A6308B-0C8B-50D7-099C-85DBE477CCFB}"/>
              </a:ext>
            </a:extLst>
          </p:cNvPr>
          <p:cNvSpPr txBox="1"/>
          <p:nvPr/>
        </p:nvSpPr>
        <p:spPr>
          <a:xfrm>
            <a:off x="742950" y="5557389"/>
            <a:ext cx="1244700" cy="276999"/>
          </a:xfrm>
          <a:prstGeom prst="rect">
            <a:avLst/>
          </a:prstGeom>
          <a:noFill/>
        </p:spPr>
        <p:txBody>
          <a:bodyPr wrap="none" rtlCol="0">
            <a:spAutoFit/>
          </a:bodyPr>
          <a:lstStyle/>
          <a:p>
            <a:r>
              <a:rPr lang="en-IN" sz="1200">
                <a:hlinkClick r:id="rId4"/>
              </a:rPr>
              <a:t>MEU Partnership</a:t>
            </a:r>
            <a:endParaRPr lang="en-IN" sz="1200"/>
          </a:p>
        </p:txBody>
      </p:sp>
      <p:sp>
        <p:nvSpPr>
          <p:cNvPr id="1301" name="TextBox 1300">
            <a:extLst>
              <a:ext uri="{FF2B5EF4-FFF2-40B4-BE49-F238E27FC236}">
                <a16:creationId xmlns:a16="http://schemas.microsoft.com/office/drawing/2014/main" id="{49D2F198-72AF-6E17-6CE1-A50A0524C908}"/>
              </a:ext>
            </a:extLst>
          </p:cNvPr>
          <p:cNvSpPr txBox="1"/>
          <p:nvPr/>
        </p:nvSpPr>
        <p:spPr>
          <a:xfrm>
            <a:off x="2954215" y="5283103"/>
            <a:ext cx="1014637" cy="276999"/>
          </a:xfrm>
          <a:prstGeom prst="rect">
            <a:avLst/>
          </a:prstGeom>
          <a:noFill/>
        </p:spPr>
        <p:txBody>
          <a:bodyPr wrap="none" rtlCol="0">
            <a:spAutoFit/>
          </a:bodyPr>
          <a:lstStyle/>
          <a:p>
            <a:r>
              <a:rPr lang="en-IN" sz="1200">
                <a:hlinkClick r:id="rId5"/>
              </a:rPr>
              <a:t>Koura Facility</a:t>
            </a:r>
            <a:endParaRPr lang="en-IN" sz="1200"/>
          </a:p>
        </p:txBody>
      </p:sp>
      <p:sp>
        <p:nvSpPr>
          <p:cNvPr id="1356" name="TextBox 1355">
            <a:hlinkClick r:id="rId6"/>
            <a:extLst>
              <a:ext uri="{FF2B5EF4-FFF2-40B4-BE49-F238E27FC236}">
                <a16:creationId xmlns:a16="http://schemas.microsoft.com/office/drawing/2014/main" id="{D9F61A88-579B-6055-19A4-3B27B4AABB9B}"/>
              </a:ext>
            </a:extLst>
          </p:cNvPr>
          <p:cNvSpPr txBox="1"/>
          <p:nvPr/>
        </p:nvSpPr>
        <p:spPr>
          <a:xfrm>
            <a:off x="2954215" y="4967632"/>
            <a:ext cx="1065228" cy="276999"/>
          </a:xfrm>
          <a:prstGeom prst="rect">
            <a:avLst/>
          </a:prstGeom>
          <a:noFill/>
        </p:spPr>
        <p:txBody>
          <a:bodyPr wrap="none" rtlCol="0">
            <a:spAutoFit/>
          </a:bodyPr>
          <a:lstStyle/>
          <a:p>
            <a:r>
              <a:rPr lang="en-IN" sz="1200">
                <a:hlinkClick r:id="rId6"/>
              </a:rPr>
              <a:t>Chiesi + Koura</a:t>
            </a:r>
            <a:endParaRPr lang="en-IN" sz="1200"/>
          </a:p>
        </p:txBody>
      </p:sp>
      <p:sp>
        <p:nvSpPr>
          <p:cNvPr id="1357" name="TextBox 1356">
            <a:hlinkClick r:id="rId7"/>
            <a:extLst>
              <a:ext uri="{FF2B5EF4-FFF2-40B4-BE49-F238E27FC236}">
                <a16:creationId xmlns:a16="http://schemas.microsoft.com/office/drawing/2014/main" id="{C1C77579-0B57-8136-6B32-7508B040798D}"/>
              </a:ext>
            </a:extLst>
          </p:cNvPr>
          <p:cNvSpPr txBox="1"/>
          <p:nvPr/>
        </p:nvSpPr>
        <p:spPr>
          <a:xfrm>
            <a:off x="4712453" y="5006104"/>
            <a:ext cx="1187248" cy="276999"/>
          </a:xfrm>
          <a:prstGeom prst="rect">
            <a:avLst/>
          </a:prstGeom>
          <a:noFill/>
        </p:spPr>
        <p:txBody>
          <a:bodyPr wrap="none" rtlCol="0">
            <a:spAutoFit/>
          </a:bodyPr>
          <a:lstStyle/>
          <a:p>
            <a:r>
              <a:rPr lang="en-IN" sz="1200">
                <a:hlinkClick r:id="rId7"/>
              </a:rPr>
              <a:t>Kindeva + Koura</a:t>
            </a:r>
            <a:endParaRPr lang="en-IN" sz="1200"/>
          </a:p>
        </p:txBody>
      </p:sp>
      <p:sp>
        <p:nvSpPr>
          <p:cNvPr id="1358" name="TextBox 1357">
            <a:hlinkClick r:id="rId8"/>
            <a:extLst>
              <a:ext uri="{FF2B5EF4-FFF2-40B4-BE49-F238E27FC236}">
                <a16:creationId xmlns:a16="http://schemas.microsoft.com/office/drawing/2014/main" id="{1908640A-2238-3F0F-FC86-8BA84B791F8C}"/>
              </a:ext>
            </a:extLst>
          </p:cNvPr>
          <p:cNvSpPr txBox="1"/>
          <p:nvPr/>
        </p:nvSpPr>
        <p:spPr>
          <a:xfrm>
            <a:off x="2954215" y="4652161"/>
            <a:ext cx="1758238" cy="276999"/>
          </a:xfrm>
          <a:prstGeom prst="rect">
            <a:avLst/>
          </a:prstGeom>
          <a:noFill/>
        </p:spPr>
        <p:txBody>
          <a:bodyPr wrap="none" rtlCol="0">
            <a:spAutoFit/>
          </a:bodyPr>
          <a:lstStyle/>
          <a:p>
            <a:r>
              <a:rPr lang="en-IN" sz="1200">
                <a:hlinkClick r:id="rId8"/>
              </a:rPr>
              <a:t>Honeywell + AstraZeneca</a:t>
            </a:r>
            <a:endParaRPr lang="en-IN" sz="1200"/>
          </a:p>
        </p:txBody>
      </p:sp>
      <p:sp>
        <p:nvSpPr>
          <p:cNvPr id="5" name="TextBox 4">
            <a:hlinkClick r:id="rId9"/>
            <a:extLst>
              <a:ext uri="{FF2B5EF4-FFF2-40B4-BE49-F238E27FC236}">
                <a16:creationId xmlns:a16="http://schemas.microsoft.com/office/drawing/2014/main" id="{554E6BE3-EC12-5B99-AFC0-22C90CD7560F}"/>
              </a:ext>
            </a:extLst>
          </p:cNvPr>
          <p:cNvSpPr txBox="1"/>
          <p:nvPr/>
        </p:nvSpPr>
        <p:spPr>
          <a:xfrm>
            <a:off x="742950" y="4694077"/>
            <a:ext cx="1786002" cy="276999"/>
          </a:xfrm>
          <a:prstGeom prst="rect">
            <a:avLst/>
          </a:prstGeom>
          <a:noFill/>
        </p:spPr>
        <p:txBody>
          <a:bodyPr wrap="none" rtlCol="0">
            <a:spAutoFit/>
          </a:bodyPr>
          <a:lstStyle/>
          <a:p>
            <a:r>
              <a:rPr lang="en-IN" sz="1200">
                <a:hlinkClick r:id="rId9"/>
              </a:rPr>
              <a:t>AstraZeneca Clinical Trials</a:t>
            </a:r>
            <a:endParaRPr lang="en-IN" sz="1200"/>
          </a:p>
        </p:txBody>
      </p:sp>
      <p:sp>
        <p:nvSpPr>
          <p:cNvPr id="6" name="TextBox 5">
            <a:hlinkClick r:id="rId10"/>
            <a:extLst>
              <a:ext uri="{FF2B5EF4-FFF2-40B4-BE49-F238E27FC236}">
                <a16:creationId xmlns:a16="http://schemas.microsoft.com/office/drawing/2014/main" id="{7B1075E3-1644-D801-3039-71695896DEB0}"/>
              </a:ext>
            </a:extLst>
          </p:cNvPr>
          <p:cNvSpPr txBox="1"/>
          <p:nvPr/>
        </p:nvSpPr>
        <p:spPr>
          <a:xfrm>
            <a:off x="4712453" y="4673738"/>
            <a:ext cx="1285993" cy="276999"/>
          </a:xfrm>
          <a:prstGeom prst="rect">
            <a:avLst/>
          </a:prstGeom>
          <a:noFill/>
        </p:spPr>
        <p:txBody>
          <a:bodyPr wrap="none" rtlCol="0">
            <a:spAutoFit/>
          </a:bodyPr>
          <a:lstStyle/>
          <a:p>
            <a:r>
              <a:rPr lang="en-IN" sz="1200">
                <a:hlinkClick r:id="rId10"/>
              </a:rPr>
              <a:t>Honeywell Patent</a:t>
            </a:r>
            <a:endParaRPr lang="en-IN" sz="1200"/>
          </a:p>
        </p:txBody>
      </p:sp>
      <p:sp>
        <p:nvSpPr>
          <p:cNvPr id="7" name="TextBox 6">
            <a:extLst>
              <a:ext uri="{FF2B5EF4-FFF2-40B4-BE49-F238E27FC236}">
                <a16:creationId xmlns:a16="http://schemas.microsoft.com/office/drawing/2014/main" id="{6B7B4B25-A944-0880-A179-6D8818085BE5}"/>
              </a:ext>
            </a:extLst>
          </p:cNvPr>
          <p:cNvSpPr txBox="1"/>
          <p:nvPr/>
        </p:nvSpPr>
        <p:spPr>
          <a:xfrm>
            <a:off x="742950" y="4386299"/>
            <a:ext cx="2296975" cy="307777"/>
          </a:xfrm>
          <a:prstGeom prst="rect">
            <a:avLst/>
          </a:prstGeom>
          <a:noFill/>
        </p:spPr>
        <p:txBody>
          <a:bodyPr wrap="none" rtlCol="0">
            <a:spAutoFit/>
          </a:bodyPr>
          <a:lstStyle/>
          <a:p>
            <a:r>
              <a:rPr lang="en-IN" sz="1400" b="1"/>
              <a:t>Implementing the Transition</a:t>
            </a:r>
          </a:p>
        </p:txBody>
      </p:sp>
      <p:sp>
        <p:nvSpPr>
          <p:cNvPr id="8" name="TextBox 7">
            <a:extLst>
              <a:ext uri="{FF2B5EF4-FFF2-40B4-BE49-F238E27FC236}">
                <a16:creationId xmlns:a16="http://schemas.microsoft.com/office/drawing/2014/main" id="{E50C3E71-3EF5-4BA9-7E1A-048294139D22}"/>
              </a:ext>
            </a:extLst>
          </p:cNvPr>
          <p:cNvSpPr txBox="1"/>
          <p:nvPr/>
        </p:nvSpPr>
        <p:spPr>
          <a:xfrm>
            <a:off x="777137" y="2049662"/>
            <a:ext cx="1329531" cy="276999"/>
          </a:xfrm>
          <a:prstGeom prst="rect">
            <a:avLst/>
          </a:prstGeom>
          <a:noFill/>
        </p:spPr>
        <p:txBody>
          <a:bodyPr wrap="none" rtlCol="0">
            <a:spAutoFit/>
          </a:bodyPr>
          <a:lstStyle/>
          <a:p>
            <a:r>
              <a:rPr lang="en-IN" sz="1200">
                <a:hlinkClick r:id="rId11"/>
              </a:rPr>
              <a:t>CRISIL ESG Ratings</a:t>
            </a:r>
            <a:endParaRPr lang="en-IN" sz="1200"/>
          </a:p>
        </p:txBody>
      </p:sp>
      <p:sp>
        <p:nvSpPr>
          <p:cNvPr id="1321" name="TextBox 1320">
            <a:hlinkClick r:id="rId12"/>
            <a:extLst>
              <a:ext uri="{FF2B5EF4-FFF2-40B4-BE49-F238E27FC236}">
                <a16:creationId xmlns:a16="http://schemas.microsoft.com/office/drawing/2014/main" id="{1D747B34-65FC-9243-C5F8-557C49B6FD5D}"/>
              </a:ext>
            </a:extLst>
          </p:cNvPr>
          <p:cNvSpPr txBox="1"/>
          <p:nvPr/>
        </p:nvSpPr>
        <p:spPr>
          <a:xfrm>
            <a:off x="4712453" y="5283103"/>
            <a:ext cx="1418915" cy="276999"/>
          </a:xfrm>
          <a:prstGeom prst="rect">
            <a:avLst/>
          </a:prstGeom>
          <a:noFill/>
        </p:spPr>
        <p:txBody>
          <a:bodyPr wrap="none" rtlCol="0">
            <a:spAutoFit/>
          </a:bodyPr>
          <a:lstStyle/>
          <a:p>
            <a:r>
              <a:rPr lang="en-IN" sz="1200">
                <a:hlinkClick r:id="rId12"/>
              </a:rPr>
              <a:t>Bespak New Facility</a:t>
            </a:r>
            <a:endParaRPr lang="en-IN" sz="1200"/>
          </a:p>
        </p:txBody>
      </p:sp>
      <p:sp>
        <p:nvSpPr>
          <p:cNvPr id="9" name="TextBox 8">
            <a:extLst>
              <a:ext uri="{FF2B5EF4-FFF2-40B4-BE49-F238E27FC236}">
                <a16:creationId xmlns:a16="http://schemas.microsoft.com/office/drawing/2014/main" id="{CF11EB68-918B-6F45-EF07-86D87F07D5F4}"/>
              </a:ext>
            </a:extLst>
          </p:cNvPr>
          <p:cNvSpPr txBox="1"/>
          <p:nvPr/>
        </p:nvSpPr>
        <p:spPr>
          <a:xfrm>
            <a:off x="742950" y="3100565"/>
            <a:ext cx="2480744" cy="307777"/>
          </a:xfrm>
          <a:prstGeom prst="rect">
            <a:avLst/>
          </a:prstGeom>
          <a:noFill/>
        </p:spPr>
        <p:txBody>
          <a:bodyPr wrap="none" rtlCol="0">
            <a:spAutoFit/>
          </a:bodyPr>
          <a:lstStyle/>
          <a:p>
            <a:r>
              <a:rPr lang="en-IN" sz="1400" b="1"/>
              <a:t>Macro Backdrop of Propellants</a:t>
            </a:r>
          </a:p>
        </p:txBody>
      </p:sp>
      <p:sp>
        <p:nvSpPr>
          <p:cNvPr id="45" name="TextBox 44">
            <a:extLst>
              <a:ext uri="{FF2B5EF4-FFF2-40B4-BE49-F238E27FC236}">
                <a16:creationId xmlns:a16="http://schemas.microsoft.com/office/drawing/2014/main" id="{52FF02E5-B8D5-0BD8-2C0E-72783C865005}"/>
              </a:ext>
            </a:extLst>
          </p:cNvPr>
          <p:cNvSpPr txBox="1"/>
          <p:nvPr/>
        </p:nvSpPr>
        <p:spPr>
          <a:xfrm>
            <a:off x="742950" y="3420912"/>
            <a:ext cx="1080296" cy="276999"/>
          </a:xfrm>
          <a:prstGeom prst="rect">
            <a:avLst/>
          </a:prstGeom>
          <a:noFill/>
        </p:spPr>
        <p:txBody>
          <a:bodyPr wrap="none" rtlCol="0">
            <a:spAutoFit/>
          </a:bodyPr>
          <a:lstStyle/>
          <a:p>
            <a:r>
              <a:rPr lang="en-IN" sz="1200">
                <a:hlinkClick r:id="rId13"/>
              </a:rPr>
              <a:t>Share of pMDI</a:t>
            </a:r>
            <a:endParaRPr lang="en-IN" sz="1200"/>
          </a:p>
        </p:txBody>
      </p:sp>
      <p:sp>
        <p:nvSpPr>
          <p:cNvPr id="46" name="TextBox 45">
            <a:extLst>
              <a:ext uri="{FF2B5EF4-FFF2-40B4-BE49-F238E27FC236}">
                <a16:creationId xmlns:a16="http://schemas.microsoft.com/office/drawing/2014/main" id="{D56427F0-759F-5768-6523-11F644EAF7DD}"/>
              </a:ext>
            </a:extLst>
          </p:cNvPr>
          <p:cNvSpPr txBox="1"/>
          <p:nvPr/>
        </p:nvSpPr>
        <p:spPr>
          <a:xfrm>
            <a:off x="4888622" y="3486510"/>
            <a:ext cx="2727157" cy="276999"/>
          </a:xfrm>
          <a:prstGeom prst="rect">
            <a:avLst/>
          </a:prstGeom>
          <a:noFill/>
        </p:spPr>
        <p:txBody>
          <a:bodyPr wrap="none" rtlCol="0">
            <a:spAutoFit/>
          </a:bodyPr>
          <a:lstStyle/>
          <a:p>
            <a:r>
              <a:rPr lang="en-IN" sz="1200">
                <a:hlinkClick r:id="rId14"/>
              </a:rPr>
              <a:t>HFC Mfg. Price Increase and other rules</a:t>
            </a:r>
            <a:endParaRPr lang="en-IN" sz="1200"/>
          </a:p>
        </p:txBody>
      </p:sp>
      <p:sp>
        <p:nvSpPr>
          <p:cNvPr id="1076" name="TextBox 1075">
            <a:extLst>
              <a:ext uri="{FF2B5EF4-FFF2-40B4-BE49-F238E27FC236}">
                <a16:creationId xmlns:a16="http://schemas.microsoft.com/office/drawing/2014/main" id="{0E91FDBD-9398-D515-2D0B-AEE910EC9924}"/>
              </a:ext>
            </a:extLst>
          </p:cNvPr>
          <p:cNvSpPr txBox="1"/>
          <p:nvPr/>
        </p:nvSpPr>
        <p:spPr>
          <a:xfrm>
            <a:off x="2648694" y="3763509"/>
            <a:ext cx="2214773" cy="276999"/>
          </a:xfrm>
          <a:prstGeom prst="rect">
            <a:avLst/>
          </a:prstGeom>
          <a:noFill/>
        </p:spPr>
        <p:txBody>
          <a:bodyPr wrap="none" rtlCol="0">
            <a:spAutoFit/>
          </a:bodyPr>
          <a:lstStyle/>
          <a:p>
            <a:r>
              <a:rPr lang="en-IN" sz="1200">
                <a:hlinkClick r:id="rId15"/>
              </a:rPr>
              <a:t>CODP and Asthma Patient Count</a:t>
            </a:r>
            <a:endParaRPr lang="en-IN" sz="1200"/>
          </a:p>
        </p:txBody>
      </p:sp>
      <p:sp>
        <p:nvSpPr>
          <p:cNvPr id="1077" name="TextBox 1076">
            <a:extLst>
              <a:ext uri="{FF2B5EF4-FFF2-40B4-BE49-F238E27FC236}">
                <a16:creationId xmlns:a16="http://schemas.microsoft.com/office/drawing/2014/main" id="{BEE2B7DD-318D-1580-13F6-9667648D1FF6}"/>
              </a:ext>
            </a:extLst>
          </p:cNvPr>
          <p:cNvSpPr txBox="1"/>
          <p:nvPr/>
        </p:nvSpPr>
        <p:spPr>
          <a:xfrm>
            <a:off x="2648694" y="3459989"/>
            <a:ext cx="1390637" cy="276999"/>
          </a:xfrm>
          <a:prstGeom prst="rect">
            <a:avLst/>
          </a:prstGeom>
          <a:noFill/>
        </p:spPr>
        <p:txBody>
          <a:bodyPr wrap="none" rtlCol="0">
            <a:spAutoFit/>
          </a:bodyPr>
          <a:lstStyle/>
          <a:p>
            <a:r>
              <a:rPr lang="en-IN" sz="1200">
                <a:hlinkClick r:id="rId16"/>
              </a:rPr>
              <a:t>Kigali Amendments</a:t>
            </a:r>
            <a:endParaRPr lang="en-IN" sz="1200"/>
          </a:p>
        </p:txBody>
      </p:sp>
      <p:sp>
        <p:nvSpPr>
          <p:cNvPr id="1099" name="TextBox 1098">
            <a:extLst>
              <a:ext uri="{FF2B5EF4-FFF2-40B4-BE49-F238E27FC236}">
                <a16:creationId xmlns:a16="http://schemas.microsoft.com/office/drawing/2014/main" id="{D1413CCF-808A-47E3-A50C-E0EAFA1B31FC}"/>
              </a:ext>
            </a:extLst>
          </p:cNvPr>
          <p:cNvSpPr txBox="1"/>
          <p:nvPr/>
        </p:nvSpPr>
        <p:spPr>
          <a:xfrm>
            <a:off x="748674" y="3714215"/>
            <a:ext cx="814325" cy="276999"/>
          </a:xfrm>
          <a:prstGeom prst="rect">
            <a:avLst/>
          </a:prstGeom>
          <a:noFill/>
        </p:spPr>
        <p:txBody>
          <a:bodyPr wrap="none" rtlCol="0">
            <a:spAutoFit/>
          </a:bodyPr>
          <a:lstStyle/>
          <a:p>
            <a:r>
              <a:rPr lang="en-IN" sz="1200">
                <a:hlinkClick r:id="rId17"/>
              </a:rPr>
              <a:t>Aptar Test</a:t>
            </a:r>
            <a:endParaRPr lang="en-IN" sz="1200"/>
          </a:p>
        </p:txBody>
      </p:sp>
      <p:sp>
        <p:nvSpPr>
          <p:cNvPr id="1107" name="TextBox 1106">
            <a:hlinkClick r:id="rId17"/>
            <a:extLst>
              <a:ext uri="{FF2B5EF4-FFF2-40B4-BE49-F238E27FC236}">
                <a16:creationId xmlns:a16="http://schemas.microsoft.com/office/drawing/2014/main" id="{79859EA8-1692-4BF1-11DA-A81B44A64900}"/>
              </a:ext>
            </a:extLst>
          </p:cNvPr>
          <p:cNvSpPr txBox="1"/>
          <p:nvPr/>
        </p:nvSpPr>
        <p:spPr>
          <a:xfrm>
            <a:off x="2648694" y="4047062"/>
            <a:ext cx="1710725" cy="276999"/>
          </a:xfrm>
          <a:prstGeom prst="rect">
            <a:avLst/>
          </a:prstGeom>
          <a:noFill/>
        </p:spPr>
        <p:txBody>
          <a:bodyPr wrap="none" rtlCol="0">
            <a:spAutoFit/>
          </a:bodyPr>
          <a:lstStyle/>
          <a:p>
            <a:r>
              <a:rPr lang="en-IN" sz="1200">
                <a:hlinkClick r:id="rId17"/>
              </a:rPr>
              <a:t>AntiMicrobial Properties</a:t>
            </a:r>
            <a:endParaRPr lang="en-IN" sz="1200"/>
          </a:p>
        </p:txBody>
      </p:sp>
      <p:sp>
        <p:nvSpPr>
          <p:cNvPr id="10" name="TextBox 9">
            <a:extLst>
              <a:ext uri="{FF2B5EF4-FFF2-40B4-BE49-F238E27FC236}">
                <a16:creationId xmlns:a16="http://schemas.microsoft.com/office/drawing/2014/main" id="{5FDE7020-1EE6-3EC4-A42F-5061F8656AC9}"/>
              </a:ext>
            </a:extLst>
          </p:cNvPr>
          <p:cNvSpPr txBox="1"/>
          <p:nvPr/>
        </p:nvSpPr>
        <p:spPr>
          <a:xfrm>
            <a:off x="737183" y="4020751"/>
            <a:ext cx="1332673" cy="276999"/>
          </a:xfrm>
          <a:prstGeom prst="rect">
            <a:avLst/>
          </a:prstGeom>
          <a:noFill/>
        </p:spPr>
        <p:txBody>
          <a:bodyPr wrap="none" rtlCol="0">
            <a:spAutoFit/>
          </a:bodyPr>
          <a:lstStyle/>
          <a:p>
            <a:r>
              <a:rPr lang="en-IN" sz="1200">
                <a:hlinkClick r:id="rId18"/>
              </a:rPr>
              <a:t>California HFC Ban</a:t>
            </a:r>
            <a:endParaRPr lang="en-IN" sz="1200"/>
          </a:p>
        </p:txBody>
      </p:sp>
      <p:sp>
        <p:nvSpPr>
          <p:cNvPr id="11" name="TextBox 10">
            <a:extLst>
              <a:ext uri="{FF2B5EF4-FFF2-40B4-BE49-F238E27FC236}">
                <a16:creationId xmlns:a16="http://schemas.microsoft.com/office/drawing/2014/main" id="{DEB5B385-92F2-D3E2-D58F-4918004F8F23}"/>
              </a:ext>
            </a:extLst>
          </p:cNvPr>
          <p:cNvSpPr txBox="1"/>
          <p:nvPr/>
        </p:nvSpPr>
        <p:spPr>
          <a:xfrm>
            <a:off x="4888622" y="3752372"/>
            <a:ext cx="2428422" cy="276999"/>
          </a:xfrm>
          <a:prstGeom prst="rect">
            <a:avLst/>
          </a:prstGeom>
          <a:noFill/>
        </p:spPr>
        <p:txBody>
          <a:bodyPr wrap="none" rtlCol="0">
            <a:spAutoFit/>
          </a:bodyPr>
          <a:lstStyle/>
          <a:p>
            <a:r>
              <a:rPr lang="en-IN" sz="1200">
                <a:hlinkClick r:id="rId19"/>
              </a:rPr>
              <a:t>Share of emissions from propellants</a:t>
            </a:r>
            <a:endParaRPr lang="en-IN" sz="1200"/>
          </a:p>
        </p:txBody>
      </p:sp>
      <p:sp>
        <p:nvSpPr>
          <p:cNvPr id="14" name="TextBox 13">
            <a:extLst>
              <a:ext uri="{FF2B5EF4-FFF2-40B4-BE49-F238E27FC236}">
                <a16:creationId xmlns:a16="http://schemas.microsoft.com/office/drawing/2014/main" id="{08B26B66-D4AA-4E4E-AC31-CF39D8A7D3B6}"/>
              </a:ext>
            </a:extLst>
          </p:cNvPr>
          <p:cNvSpPr txBox="1"/>
          <p:nvPr/>
        </p:nvSpPr>
        <p:spPr>
          <a:xfrm>
            <a:off x="6736598" y="4384876"/>
            <a:ext cx="2081532" cy="307777"/>
          </a:xfrm>
          <a:prstGeom prst="rect">
            <a:avLst/>
          </a:prstGeom>
          <a:noFill/>
        </p:spPr>
        <p:txBody>
          <a:bodyPr wrap="none" rtlCol="0">
            <a:spAutoFit/>
          </a:bodyPr>
          <a:lstStyle/>
          <a:p>
            <a:r>
              <a:rPr lang="en-IN" sz="1400" b="1"/>
              <a:t>Cipla’s Next Step Forward</a:t>
            </a:r>
          </a:p>
        </p:txBody>
      </p:sp>
      <p:sp>
        <p:nvSpPr>
          <p:cNvPr id="15" name="TextBox 14">
            <a:hlinkClick r:id="rId20"/>
            <a:extLst>
              <a:ext uri="{FF2B5EF4-FFF2-40B4-BE49-F238E27FC236}">
                <a16:creationId xmlns:a16="http://schemas.microsoft.com/office/drawing/2014/main" id="{96F91831-F690-D70F-D8A3-EB1AE6A97060}"/>
              </a:ext>
            </a:extLst>
          </p:cNvPr>
          <p:cNvSpPr txBox="1"/>
          <p:nvPr/>
        </p:nvSpPr>
        <p:spPr>
          <a:xfrm>
            <a:off x="6736598" y="4729105"/>
            <a:ext cx="1021883" cy="276999"/>
          </a:xfrm>
          <a:prstGeom prst="rect">
            <a:avLst/>
          </a:prstGeom>
          <a:noFill/>
        </p:spPr>
        <p:txBody>
          <a:bodyPr wrap="none" rtlCol="0">
            <a:spAutoFit/>
          </a:bodyPr>
          <a:lstStyle/>
          <a:p>
            <a:r>
              <a:rPr lang="en-IN" sz="1200">
                <a:hlinkClick r:id="rId20"/>
              </a:rPr>
              <a:t>Cipla’s Patent</a:t>
            </a:r>
            <a:endParaRPr lang="en-IN" sz="1200"/>
          </a:p>
        </p:txBody>
      </p:sp>
      <p:sp>
        <p:nvSpPr>
          <p:cNvPr id="16" name="TextBox 15">
            <a:extLst>
              <a:ext uri="{FF2B5EF4-FFF2-40B4-BE49-F238E27FC236}">
                <a16:creationId xmlns:a16="http://schemas.microsoft.com/office/drawing/2014/main" id="{C72A30E6-748F-EDFC-EFAC-5B86E77E1075}"/>
              </a:ext>
            </a:extLst>
          </p:cNvPr>
          <p:cNvSpPr txBox="1"/>
          <p:nvPr/>
        </p:nvSpPr>
        <p:spPr>
          <a:xfrm>
            <a:off x="7861767" y="4729105"/>
            <a:ext cx="1376018" cy="276999"/>
          </a:xfrm>
          <a:prstGeom prst="rect">
            <a:avLst/>
          </a:prstGeom>
          <a:noFill/>
        </p:spPr>
        <p:txBody>
          <a:bodyPr wrap="none" rtlCol="0">
            <a:spAutoFit/>
          </a:bodyPr>
          <a:lstStyle/>
          <a:p>
            <a:r>
              <a:rPr lang="en-IN" sz="1200">
                <a:hlinkClick r:id="rId10"/>
              </a:rPr>
              <a:t>Honeywell’s Patent</a:t>
            </a:r>
            <a:endParaRPr lang="en-IN" sz="1200"/>
          </a:p>
        </p:txBody>
      </p:sp>
      <p:sp>
        <p:nvSpPr>
          <p:cNvPr id="17" name="TextBox 16">
            <a:extLst>
              <a:ext uri="{FF2B5EF4-FFF2-40B4-BE49-F238E27FC236}">
                <a16:creationId xmlns:a16="http://schemas.microsoft.com/office/drawing/2014/main" id="{E5B02CBF-3DB1-7C22-E2C4-9A0F360E389C}"/>
              </a:ext>
            </a:extLst>
          </p:cNvPr>
          <p:cNvSpPr txBox="1"/>
          <p:nvPr/>
        </p:nvSpPr>
        <p:spPr>
          <a:xfrm>
            <a:off x="2759211" y="1320889"/>
            <a:ext cx="7365015" cy="261610"/>
          </a:xfrm>
          <a:prstGeom prst="rect">
            <a:avLst/>
          </a:prstGeom>
          <a:noFill/>
        </p:spPr>
        <p:txBody>
          <a:bodyPr wrap="square" rtlCol="0">
            <a:spAutoFit/>
          </a:bodyPr>
          <a:lstStyle/>
          <a:p>
            <a:r>
              <a:rPr lang="en-IN" sz="1100">
                <a:hlinkClick r:id="rId21"/>
              </a:rPr>
              <a:t>AstraZeneca x EV100</a:t>
            </a:r>
            <a:r>
              <a:rPr lang="en-IN" sz="1100"/>
              <a:t> </a:t>
            </a:r>
          </a:p>
        </p:txBody>
      </p:sp>
      <p:sp>
        <p:nvSpPr>
          <p:cNvPr id="19" name="TextBox 18">
            <a:extLst>
              <a:ext uri="{FF2B5EF4-FFF2-40B4-BE49-F238E27FC236}">
                <a16:creationId xmlns:a16="http://schemas.microsoft.com/office/drawing/2014/main" id="{7D50EAD1-0AEB-1557-F709-6BA8F106AD27}"/>
              </a:ext>
            </a:extLst>
          </p:cNvPr>
          <p:cNvSpPr txBox="1"/>
          <p:nvPr/>
        </p:nvSpPr>
        <p:spPr>
          <a:xfrm>
            <a:off x="2752416" y="1042372"/>
            <a:ext cx="1468826" cy="276999"/>
          </a:xfrm>
          <a:prstGeom prst="rect">
            <a:avLst/>
          </a:prstGeom>
          <a:noFill/>
        </p:spPr>
        <p:txBody>
          <a:bodyPr wrap="square">
            <a:spAutoFit/>
          </a:bodyPr>
          <a:lstStyle/>
          <a:p>
            <a:r>
              <a:rPr lang="en-IN" sz="1200">
                <a:hlinkClick r:id="rId22"/>
              </a:rPr>
              <a:t>GSK x DFE Pharma</a:t>
            </a:r>
            <a:endParaRPr lang="en-IN" sz="1200"/>
          </a:p>
        </p:txBody>
      </p:sp>
      <p:sp>
        <p:nvSpPr>
          <p:cNvPr id="21" name="TextBox 20">
            <a:extLst>
              <a:ext uri="{FF2B5EF4-FFF2-40B4-BE49-F238E27FC236}">
                <a16:creationId xmlns:a16="http://schemas.microsoft.com/office/drawing/2014/main" id="{ED15B9E5-280E-F018-3EBE-308B054A901A}"/>
              </a:ext>
            </a:extLst>
          </p:cNvPr>
          <p:cNvSpPr txBox="1"/>
          <p:nvPr/>
        </p:nvSpPr>
        <p:spPr>
          <a:xfrm>
            <a:off x="777137" y="1153694"/>
            <a:ext cx="6850856" cy="276999"/>
          </a:xfrm>
          <a:prstGeom prst="rect">
            <a:avLst/>
          </a:prstGeom>
          <a:noFill/>
        </p:spPr>
        <p:txBody>
          <a:bodyPr wrap="square">
            <a:spAutoFit/>
          </a:bodyPr>
          <a:lstStyle/>
          <a:p>
            <a:r>
              <a:rPr lang="en-IN" sz="1200">
                <a:hlinkClick r:id="rId23"/>
              </a:rPr>
              <a:t>Cipla Annual Report </a:t>
            </a:r>
            <a:endParaRPr lang="en-IN" sz="1200"/>
          </a:p>
        </p:txBody>
      </p:sp>
      <p:sp>
        <p:nvSpPr>
          <p:cNvPr id="23" name="TextBox 22">
            <a:extLst>
              <a:ext uri="{FF2B5EF4-FFF2-40B4-BE49-F238E27FC236}">
                <a16:creationId xmlns:a16="http://schemas.microsoft.com/office/drawing/2014/main" id="{1267DF90-B39D-0C1C-96BE-2F41608E46B2}"/>
              </a:ext>
            </a:extLst>
          </p:cNvPr>
          <p:cNvSpPr txBox="1"/>
          <p:nvPr/>
        </p:nvSpPr>
        <p:spPr>
          <a:xfrm>
            <a:off x="777137" y="1753103"/>
            <a:ext cx="6850856" cy="276999"/>
          </a:xfrm>
          <a:prstGeom prst="rect">
            <a:avLst/>
          </a:prstGeom>
          <a:noFill/>
        </p:spPr>
        <p:txBody>
          <a:bodyPr wrap="square">
            <a:spAutoFit/>
          </a:bodyPr>
          <a:lstStyle/>
          <a:p>
            <a:r>
              <a:rPr lang="en-IN" sz="1200">
                <a:hlinkClick r:id="rId24"/>
              </a:rPr>
              <a:t>Sun Pharma Annual Report</a:t>
            </a:r>
            <a:endParaRPr lang="en-IN" sz="1200"/>
          </a:p>
        </p:txBody>
      </p:sp>
      <p:sp>
        <p:nvSpPr>
          <p:cNvPr id="25" name="TextBox 24">
            <a:extLst>
              <a:ext uri="{FF2B5EF4-FFF2-40B4-BE49-F238E27FC236}">
                <a16:creationId xmlns:a16="http://schemas.microsoft.com/office/drawing/2014/main" id="{0549469E-7CB6-8657-06E9-49A65B9399B0}"/>
              </a:ext>
            </a:extLst>
          </p:cNvPr>
          <p:cNvSpPr txBox="1"/>
          <p:nvPr/>
        </p:nvSpPr>
        <p:spPr>
          <a:xfrm>
            <a:off x="4863467" y="2758156"/>
            <a:ext cx="6850856" cy="276999"/>
          </a:xfrm>
          <a:prstGeom prst="rect">
            <a:avLst/>
          </a:prstGeom>
          <a:noFill/>
        </p:spPr>
        <p:txBody>
          <a:bodyPr wrap="square">
            <a:spAutoFit/>
          </a:bodyPr>
          <a:lstStyle/>
          <a:p>
            <a:r>
              <a:rPr lang="en-IN" sz="1200">
                <a:hlinkClick r:id="rId25"/>
              </a:rPr>
              <a:t>Energize program</a:t>
            </a:r>
            <a:r>
              <a:rPr lang="en-IN" sz="1200"/>
              <a:t> </a:t>
            </a:r>
          </a:p>
        </p:txBody>
      </p:sp>
      <p:sp>
        <p:nvSpPr>
          <p:cNvPr id="27" name="TextBox 26">
            <a:extLst>
              <a:ext uri="{FF2B5EF4-FFF2-40B4-BE49-F238E27FC236}">
                <a16:creationId xmlns:a16="http://schemas.microsoft.com/office/drawing/2014/main" id="{656B8F68-409E-4BA0-2D26-1045C42DD031}"/>
              </a:ext>
            </a:extLst>
          </p:cNvPr>
          <p:cNvSpPr txBox="1"/>
          <p:nvPr/>
        </p:nvSpPr>
        <p:spPr>
          <a:xfrm>
            <a:off x="2759211" y="1580093"/>
            <a:ext cx="6850856" cy="276999"/>
          </a:xfrm>
          <a:prstGeom prst="rect">
            <a:avLst/>
          </a:prstGeom>
          <a:noFill/>
        </p:spPr>
        <p:txBody>
          <a:bodyPr wrap="square">
            <a:spAutoFit/>
          </a:bodyPr>
          <a:lstStyle/>
          <a:p>
            <a:r>
              <a:rPr lang="en-IN" sz="1200">
                <a:hlinkClick r:id="rId26"/>
              </a:rPr>
              <a:t>Dr. Reddy x O2</a:t>
            </a:r>
            <a:r>
              <a:rPr lang="en-IN" sz="1200"/>
              <a:t> </a:t>
            </a:r>
          </a:p>
        </p:txBody>
      </p:sp>
      <p:sp>
        <p:nvSpPr>
          <p:cNvPr id="31" name="TextBox 30">
            <a:extLst>
              <a:ext uri="{FF2B5EF4-FFF2-40B4-BE49-F238E27FC236}">
                <a16:creationId xmlns:a16="http://schemas.microsoft.com/office/drawing/2014/main" id="{923F4A1D-2576-BF88-EACF-2039DD0DAE25}"/>
              </a:ext>
            </a:extLst>
          </p:cNvPr>
          <p:cNvSpPr txBox="1"/>
          <p:nvPr/>
        </p:nvSpPr>
        <p:spPr>
          <a:xfrm>
            <a:off x="4839930" y="1322441"/>
            <a:ext cx="8059992" cy="276999"/>
          </a:xfrm>
          <a:prstGeom prst="rect">
            <a:avLst/>
          </a:prstGeom>
          <a:noFill/>
        </p:spPr>
        <p:txBody>
          <a:bodyPr wrap="square">
            <a:spAutoFit/>
          </a:bodyPr>
          <a:lstStyle/>
          <a:p>
            <a:r>
              <a:rPr lang="en-IN" sz="1200">
                <a:hlinkClick r:id="rId27"/>
              </a:rPr>
              <a:t>Dr. Reddy’s integrated report</a:t>
            </a:r>
            <a:r>
              <a:rPr lang="en-IN" sz="1200"/>
              <a:t> </a:t>
            </a:r>
          </a:p>
        </p:txBody>
      </p:sp>
      <p:sp>
        <p:nvSpPr>
          <p:cNvPr id="33" name="TextBox 32">
            <a:extLst>
              <a:ext uri="{FF2B5EF4-FFF2-40B4-BE49-F238E27FC236}">
                <a16:creationId xmlns:a16="http://schemas.microsoft.com/office/drawing/2014/main" id="{6D87BD5E-F8C6-84CB-7912-54D0649813FD}"/>
              </a:ext>
            </a:extLst>
          </p:cNvPr>
          <p:cNvSpPr txBox="1"/>
          <p:nvPr/>
        </p:nvSpPr>
        <p:spPr>
          <a:xfrm>
            <a:off x="777137" y="1470798"/>
            <a:ext cx="8262784" cy="276999"/>
          </a:xfrm>
          <a:prstGeom prst="rect">
            <a:avLst/>
          </a:prstGeom>
          <a:noFill/>
        </p:spPr>
        <p:txBody>
          <a:bodyPr wrap="square">
            <a:spAutoFit/>
          </a:bodyPr>
          <a:lstStyle/>
          <a:p>
            <a:r>
              <a:rPr lang="en-IN" sz="1200">
                <a:hlinkClick r:id="rId28"/>
              </a:rPr>
              <a:t>Lupin annual report</a:t>
            </a:r>
            <a:r>
              <a:rPr lang="en-IN" sz="1200"/>
              <a:t> </a:t>
            </a:r>
          </a:p>
        </p:txBody>
      </p:sp>
      <p:sp>
        <p:nvSpPr>
          <p:cNvPr id="35" name="TextBox 34">
            <a:extLst>
              <a:ext uri="{FF2B5EF4-FFF2-40B4-BE49-F238E27FC236}">
                <a16:creationId xmlns:a16="http://schemas.microsoft.com/office/drawing/2014/main" id="{B30BFEB8-4055-5A47-6CF4-11E5543FDF99}"/>
              </a:ext>
            </a:extLst>
          </p:cNvPr>
          <p:cNvSpPr txBox="1"/>
          <p:nvPr/>
        </p:nvSpPr>
        <p:spPr>
          <a:xfrm>
            <a:off x="732075" y="2749978"/>
            <a:ext cx="8262784" cy="276999"/>
          </a:xfrm>
          <a:prstGeom prst="rect">
            <a:avLst/>
          </a:prstGeom>
          <a:noFill/>
        </p:spPr>
        <p:txBody>
          <a:bodyPr wrap="square">
            <a:spAutoFit/>
          </a:bodyPr>
          <a:lstStyle/>
          <a:p>
            <a:r>
              <a:rPr lang="en-IN" sz="1200">
                <a:hlinkClick r:id="rId29"/>
              </a:rPr>
              <a:t>EcoVadis</a:t>
            </a:r>
            <a:endParaRPr lang="en-IN" sz="1200"/>
          </a:p>
        </p:txBody>
      </p:sp>
      <p:sp>
        <p:nvSpPr>
          <p:cNvPr id="37" name="TextBox 36">
            <a:extLst>
              <a:ext uri="{FF2B5EF4-FFF2-40B4-BE49-F238E27FC236}">
                <a16:creationId xmlns:a16="http://schemas.microsoft.com/office/drawing/2014/main" id="{B2A43F26-280D-D9F4-7C0D-A7D025014B93}"/>
              </a:ext>
            </a:extLst>
          </p:cNvPr>
          <p:cNvSpPr txBox="1"/>
          <p:nvPr/>
        </p:nvSpPr>
        <p:spPr>
          <a:xfrm>
            <a:off x="4839930" y="1631966"/>
            <a:ext cx="8262784" cy="276999"/>
          </a:xfrm>
          <a:prstGeom prst="rect">
            <a:avLst/>
          </a:prstGeom>
          <a:noFill/>
        </p:spPr>
        <p:txBody>
          <a:bodyPr wrap="square">
            <a:spAutoFit/>
          </a:bodyPr>
          <a:lstStyle/>
          <a:p>
            <a:r>
              <a:rPr lang="en-IN" sz="1200">
                <a:hlinkClick r:id="rId30"/>
              </a:rPr>
              <a:t>AstraZeneca sustainability report</a:t>
            </a:r>
            <a:r>
              <a:rPr lang="en-IN" sz="1200"/>
              <a:t> </a:t>
            </a:r>
          </a:p>
        </p:txBody>
      </p:sp>
      <p:sp>
        <p:nvSpPr>
          <p:cNvPr id="39" name="TextBox 38">
            <a:extLst>
              <a:ext uri="{FF2B5EF4-FFF2-40B4-BE49-F238E27FC236}">
                <a16:creationId xmlns:a16="http://schemas.microsoft.com/office/drawing/2014/main" id="{3ABB895F-7ED0-C7DE-4383-D583E1DF4DB7}"/>
              </a:ext>
            </a:extLst>
          </p:cNvPr>
          <p:cNvSpPr txBox="1"/>
          <p:nvPr/>
        </p:nvSpPr>
        <p:spPr>
          <a:xfrm>
            <a:off x="4839930" y="1941492"/>
            <a:ext cx="8262784" cy="276999"/>
          </a:xfrm>
          <a:prstGeom prst="rect">
            <a:avLst/>
          </a:prstGeom>
          <a:noFill/>
        </p:spPr>
        <p:txBody>
          <a:bodyPr wrap="square">
            <a:spAutoFit/>
          </a:bodyPr>
          <a:lstStyle/>
          <a:p>
            <a:r>
              <a:rPr lang="en-IN" sz="1200">
                <a:hlinkClick r:id="rId31"/>
              </a:rPr>
              <a:t>GSK ESG report</a:t>
            </a:r>
            <a:r>
              <a:rPr lang="en-IN" sz="1200"/>
              <a:t> </a:t>
            </a:r>
          </a:p>
        </p:txBody>
      </p:sp>
      <p:sp>
        <p:nvSpPr>
          <p:cNvPr id="41" name="TextBox 40">
            <a:extLst>
              <a:ext uri="{FF2B5EF4-FFF2-40B4-BE49-F238E27FC236}">
                <a16:creationId xmlns:a16="http://schemas.microsoft.com/office/drawing/2014/main" id="{BD598876-5F92-B2B4-4E0A-106F9833B37D}"/>
              </a:ext>
            </a:extLst>
          </p:cNvPr>
          <p:cNvSpPr txBox="1"/>
          <p:nvPr/>
        </p:nvSpPr>
        <p:spPr>
          <a:xfrm>
            <a:off x="4839930" y="1012916"/>
            <a:ext cx="8262784" cy="276999"/>
          </a:xfrm>
          <a:prstGeom prst="rect">
            <a:avLst/>
          </a:prstGeom>
          <a:noFill/>
        </p:spPr>
        <p:txBody>
          <a:bodyPr wrap="square">
            <a:spAutoFit/>
          </a:bodyPr>
          <a:lstStyle/>
          <a:p>
            <a:r>
              <a:rPr lang="en-IN" sz="1200">
                <a:hlinkClick r:id="rId32"/>
              </a:rPr>
              <a:t>Pfizer annual report</a:t>
            </a:r>
            <a:endParaRPr lang="en-IN" sz="1200"/>
          </a:p>
        </p:txBody>
      </p:sp>
      <p:sp>
        <p:nvSpPr>
          <p:cNvPr id="43" name="TextBox 42">
            <a:extLst>
              <a:ext uri="{FF2B5EF4-FFF2-40B4-BE49-F238E27FC236}">
                <a16:creationId xmlns:a16="http://schemas.microsoft.com/office/drawing/2014/main" id="{1EC20794-AB1E-B952-A29F-C4215DE38074}"/>
              </a:ext>
            </a:extLst>
          </p:cNvPr>
          <p:cNvSpPr txBox="1"/>
          <p:nvPr/>
        </p:nvSpPr>
        <p:spPr>
          <a:xfrm>
            <a:off x="2605206" y="2741316"/>
            <a:ext cx="8262784" cy="276999"/>
          </a:xfrm>
          <a:prstGeom prst="rect">
            <a:avLst/>
          </a:prstGeom>
          <a:noFill/>
        </p:spPr>
        <p:txBody>
          <a:bodyPr wrap="square">
            <a:spAutoFit/>
          </a:bodyPr>
          <a:lstStyle/>
          <a:p>
            <a:r>
              <a:rPr lang="en-IN" sz="1200">
                <a:hlinkClick r:id="rId33"/>
              </a:rPr>
              <a:t>Deloitte x CSO</a:t>
            </a:r>
            <a:endParaRPr lang="en-IN" sz="1200"/>
          </a:p>
        </p:txBody>
      </p:sp>
      <p:sp>
        <p:nvSpPr>
          <p:cNvPr id="44" name="TextBox 43">
            <a:extLst>
              <a:ext uri="{FF2B5EF4-FFF2-40B4-BE49-F238E27FC236}">
                <a16:creationId xmlns:a16="http://schemas.microsoft.com/office/drawing/2014/main" id="{DC015DEE-7FB9-1264-389F-B883BB3EF45C}"/>
              </a:ext>
            </a:extLst>
          </p:cNvPr>
          <p:cNvSpPr txBox="1"/>
          <p:nvPr/>
        </p:nvSpPr>
        <p:spPr>
          <a:xfrm>
            <a:off x="749994" y="2465938"/>
            <a:ext cx="3315523" cy="307777"/>
          </a:xfrm>
          <a:prstGeom prst="rect">
            <a:avLst/>
          </a:prstGeom>
          <a:noFill/>
        </p:spPr>
        <p:txBody>
          <a:bodyPr wrap="none" rtlCol="0">
            <a:spAutoFit/>
          </a:bodyPr>
          <a:lstStyle/>
          <a:p>
            <a:r>
              <a:rPr lang="en-IN" sz="1400" b="1"/>
              <a:t>Sustainable, Governance, and Recognition</a:t>
            </a:r>
          </a:p>
        </p:txBody>
      </p:sp>
      <p:sp>
        <p:nvSpPr>
          <p:cNvPr id="48" name="TextBox 47">
            <a:extLst>
              <a:ext uri="{FF2B5EF4-FFF2-40B4-BE49-F238E27FC236}">
                <a16:creationId xmlns:a16="http://schemas.microsoft.com/office/drawing/2014/main" id="{325A3039-ADB9-34B6-2441-2D75C81DA3F8}"/>
              </a:ext>
            </a:extLst>
          </p:cNvPr>
          <p:cNvSpPr txBox="1"/>
          <p:nvPr/>
        </p:nvSpPr>
        <p:spPr>
          <a:xfrm>
            <a:off x="772593" y="913178"/>
            <a:ext cx="1143262" cy="307777"/>
          </a:xfrm>
          <a:prstGeom prst="rect">
            <a:avLst/>
          </a:prstGeom>
          <a:noFill/>
        </p:spPr>
        <p:txBody>
          <a:bodyPr wrap="none" rtlCol="0">
            <a:spAutoFit/>
          </a:bodyPr>
          <a:lstStyle/>
          <a:p>
            <a:r>
              <a:rPr lang="en-IN" sz="1400" b="1"/>
              <a:t>Environment</a:t>
            </a:r>
          </a:p>
        </p:txBody>
      </p:sp>
      <p:sp>
        <p:nvSpPr>
          <p:cNvPr id="49" name="TextBox 48">
            <a:hlinkClick r:id="rId20"/>
            <a:extLst>
              <a:ext uri="{FF2B5EF4-FFF2-40B4-BE49-F238E27FC236}">
                <a16:creationId xmlns:a16="http://schemas.microsoft.com/office/drawing/2014/main" id="{798CEED8-3C13-83C2-F78D-D5CCD7C94BAD}"/>
              </a:ext>
            </a:extLst>
          </p:cNvPr>
          <p:cNvSpPr txBox="1"/>
          <p:nvPr/>
        </p:nvSpPr>
        <p:spPr>
          <a:xfrm>
            <a:off x="7861767" y="5042556"/>
            <a:ext cx="934679" cy="276999"/>
          </a:xfrm>
          <a:prstGeom prst="rect">
            <a:avLst/>
          </a:prstGeom>
          <a:noFill/>
        </p:spPr>
        <p:txBody>
          <a:bodyPr wrap="none" rtlCol="0">
            <a:spAutoFit/>
          </a:bodyPr>
          <a:lstStyle/>
          <a:p>
            <a:r>
              <a:rPr lang="en-IN" sz="1200">
                <a:hlinkClick r:id="rId34"/>
              </a:rPr>
              <a:t>Tata Motors</a:t>
            </a:r>
            <a:endParaRPr lang="en-IN" sz="1200"/>
          </a:p>
        </p:txBody>
      </p:sp>
      <p:sp>
        <p:nvSpPr>
          <p:cNvPr id="50" name="TextBox 49">
            <a:hlinkClick r:id="rId20"/>
            <a:extLst>
              <a:ext uri="{FF2B5EF4-FFF2-40B4-BE49-F238E27FC236}">
                <a16:creationId xmlns:a16="http://schemas.microsoft.com/office/drawing/2014/main" id="{D453F8B2-3D85-1AC4-476D-C9116AAE9E4A}"/>
              </a:ext>
            </a:extLst>
          </p:cNvPr>
          <p:cNvSpPr txBox="1"/>
          <p:nvPr/>
        </p:nvSpPr>
        <p:spPr>
          <a:xfrm>
            <a:off x="6736598" y="5081790"/>
            <a:ext cx="1137812" cy="276999"/>
          </a:xfrm>
          <a:prstGeom prst="rect">
            <a:avLst/>
          </a:prstGeom>
          <a:noFill/>
        </p:spPr>
        <p:txBody>
          <a:bodyPr wrap="none" rtlCol="0">
            <a:spAutoFit/>
          </a:bodyPr>
          <a:lstStyle/>
          <a:p>
            <a:r>
              <a:rPr lang="en-IN" sz="1200">
                <a:hlinkClick r:id="rId35"/>
              </a:rPr>
              <a:t>Merck and IBM</a:t>
            </a:r>
            <a:endParaRPr lang="en-IN" sz="1200"/>
          </a:p>
        </p:txBody>
      </p:sp>
      <p:sp>
        <p:nvSpPr>
          <p:cNvPr id="52" name="TextBox 51">
            <a:hlinkClick r:id="rId20"/>
            <a:extLst>
              <a:ext uri="{FF2B5EF4-FFF2-40B4-BE49-F238E27FC236}">
                <a16:creationId xmlns:a16="http://schemas.microsoft.com/office/drawing/2014/main" id="{B4D37CDC-5BB8-5EAE-0A05-10575C923CF4}"/>
              </a:ext>
            </a:extLst>
          </p:cNvPr>
          <p:cNvSpPr txBox="1"/>
          <p:nvPr/>
        </p:nvSpPr>
        <p:spPr>
          <a:xfrm>
            <a:off x="7861767" y="5389763"/>
            <a:ext cx="821059" cy="276999"/>
          </a:xfrm>
          <a:prstGeom prst="rect">
            <a:avLst/>
          </a:prstGeom>
          <a:noFill/>
        </p:spPr>
        <p:txBody>
          <a:bodyPr wrap="none" rtlCol="0">
            <a:spAutoFit/>
          </a:bodyPr>
          <a:lstStyle/>
          <a:p>
            <a:r>
              <a:rPr lang="en-IN" sz="1200">
                <a:hlinkClick r:id="rId22"/>
              </a:rPr>
              <a:t>DFE + GSK</a:t>
            </a:r>
            <a:endParaRPr lang="en-IN" sz="1200"/>
          </a:p>
        </p:txBody>
      </p:sp>
      <p:sp>
        <p:nvSpPr>
          <p:cNvPr id="53" name="TextBox 52">
            <a:hlinkClick r:id="rId20"/>
            <a:extLst>
              <a:ext uri="{FF2B5EF4-FFF2-40B4-BE49-F238E27FC236}">
                <a16:creationId xmlns:a16="http://schemas.microsoft.com/office/drawing/2014/main" id="{596A5C81-DA9B-FD8E-6A9F-6AEABFD7AAD7}"/>
              </a:ext>
            </a:extLst>
          </p:cNvPr>
          <p:cNvSpPr txBox="1"/>
          <p:nvPr/>
        </p:nvSpPr>
        <p:spPr>
          <a:xfrm>
            <a:off x="6736598" y="5470927"/>
            <a:ext cx="532518" cy="276999"/>
          </a:xfrm>
          <a:prstGeom prst="rect">
            <a:avLst/>
          </a:prstGeom>
          <a:noFill/>
        </p:spPr>
        <p:txBody>
          <a:bodyPr wrap="none" rtlCol="0">
            <a:spAutoFit/>
          </a:bodyPr>
          <a:lstStyle/>
          <a:p>
            <a:r>
              <a:rPr lang="en-IN" sz="1200">
                <a:hlinkClick r:id="rId36"/>
              </a:rPr>
              <a:t>Grino</a:t>
            </a:r>
            <a:endParaRPr lang="en-IN" sz="1200"/>
          </a:p>
        </p:txBody>
      </p:sp>
      <p:sp>
        <p:nvSpPr>
          <p:cNvPr id="54" name="TextBox 53">
            <a:hlinkClick r:id="rId20"/>
            <a:extLst>
              <a:ext uri="{FF2B5EF4-FFF2-40B4-BE49-F238E27FC236}">
                <a16:creationId xmlns:a16="http://schemas.microsoft.com/office/drawing/2014/main" id="{E4E626D0-16F0-C8FB-4B6B-4C2AA267BE37}"/>
              </a:ext>
            </a:extLst>
          </p:cNvPr>
          <p:cNvSpPr txBox="1"/>
          <p:nvPr/>
        </p:nvSpPr>
        <p:spPr>
          <a:xfrm>
            <a:off x="9472852" y="4729105"/>
            <a:ext cx="1430328" cy="276999"/>
          </a:xfrm>
          <a:prstGeom prst="rect">
            <a:avLst/>
          </a:prstGeom>
          <a:noFill/>
        </p:spPr>
        <p:txBody>
          <a:bodyPr wrap="none" rtlCol="0">
            <a:spAutoFit/>
          </a:bodyPr>
          <a:lstStyle/>
          <a:p>
            <a:r>
              <a:rPr lang="en-IN" sz="1200">
                <a:hlinkClick r:id="rId37"/>
              </a:rPr>
              <a:t>Impact of Transition</a:t>
            </a:r>
            <a:endParaRPr lang="en-IN" sz="1200"/>
          </a:p>
        </p:txBody>
      </p:sp>
      <p:sp>
        <p:nvSpPr>
          <p:cNvPr id="2" name="TextBox 1">
            <a:extLst>
              <a:ext uri="{FF2B5EF4-FFF2-40B4-BE49-F238E27FC236}">
                <a16:creationId xmlns:a16="http://schemas.microsoft.com/office/drawing/2014/main" id="{33270EBD-9363-5044-D24B-027827E00566}"/>
              </a:ext>
            </a:extLst>
          </p:cNvPr>
          <p:cNvSpPr txBox="1"/>
          <p:nvPr/>
        </p:nvSpPr>
        <p:spPr>
          <a:xfrm>
            <a:off x="2954214" y="5611835"/>
            <a:ext cx="1803314" cy="276999"/>
          </a:xfrm>
          <a:prstGeom prst="rect">
            <a:avLst/>
          </a:prstGeom>
          <a:noFill/>
        </p:spPr>
        <p:txBody>
          <a:bodyPr wrap="none" rtlCol="0">
            <a:spAutoFit/>
          </a:bodyPr>
          <a:lstStyle/>
          <a:p>
            <a:r>
              <a:rPr lang="en-IN" sz="1200">
                <a:hlinkClick r:id="rId38"/>
              </a:rPr>
              <a:t>AstraZeneca Trials in India</a:t>
            </a:r>
            <a:endParaRPr lang="en-IN" sz="1200"/>
          </a:p>
        </p:txBody>
      </p:sp>
      <p:sp>
        <p:nvSpPr>
          <p:cNvPr id="3" name="TextBox 2">
            <a:extLst>
              <a:ext uri="{FF2B5EF4-FFF2-40B4-BE49-F238E27FC236}">
                <a16:creationId xmlns:a16="http://schemas.microsoft.com/office/drawing/2014/main" id="{40C35839-0C6D-1C6D-A5B1-699197DF6569}"/>
              </a:ext>
            </a:extLst>
          </p:cNvPr>
          <p:cNvSpPr txBox="1"/>
          <p:nvPr/>
        </p:nvSpPr>
        <p:spPr>
          <a:xfrm>
            <a:off x="4917157" y="4029371"/>
            <a:ext cx="1469698" cy="276999"/>
          </a:xfrm>
          <a:prstGeom prst="rect">
            <a:avLst/>
          </a:prstGeom>
          <a:noFill/>
        </p:spPr>
        <p:txBody>
          <a:bodyPr wrap="none" rtlCol="0">
            <a:spAutoFit/>
          </a:bodyPr>
          <a:lstStyle/>
          <a:p>
            <a:r>
              <a:rPr lang="en-IN" sz="1200">
                <a:hlinkClick r:id="rId39"/>
              </a:rPr>
              <a:t>Device Compatibility</a:t>
            </a:r>
            <a:endParaRPr lang="en-IN" sz="1200"/>
          </a:p>
        </p:txBody>
      </p:sp>
      <p:sp>
        <p:nvSpPr>
          <p:cNvPr id="12" name="TextBox 11">
            <a:hlinkClick r:id="rId20"/>
            <a:extLst>
              <a:ext uri="{FF2B5EF4-FFF2-40B4-BE49-F238E27FC236}">
                <a16:creationId xmlns:a16="http://schemas.microsoft.com/office/drawing/2014/main" id="{A4E1EFAC-0C8D-FDF8-0971-379C651A543F}"/>
              </a:ext>
            </a:extLst>
          </p:cNvPr>
          <p:cNvSpPr txBox="1"/>
          <p:nvPr/>
        </p:nvSpPr>
        <p:spPr>
          <a:xfrm>
            <a:off x="9561980" y="5042555"/>
            <a:ext cx="878767" cy="276999"/>
          </a:xfrm>
          <a:prstGeom prst="rect">
            <a:avLst/>
          </a:prstGeom>
          <a:noFill/>
        </p:spPr>
        <p:txBody>
          <a:bodyPr wrap="none" rtlCol="0">
            <a:spAutoFit/>
          </a:bodyPr>
          <a:lstStyle/>
          <a:p>
            <a:r>
              <a:rPr lang="en-IN" sz="1200">
                <a:hlinkClick r:id="rId40"/>
              </a:rPr>
              <a:t>Cipla, 2000</a:t>
            </a:r>
            <a:endParaRPr lang="en-IN" sz="1200"/>
          </a:p>
        </p:txBody>
      </p:sp>
      <p:pic>
        <p:nvPicPr>
          <p:cNvPr id="13" name="Picture 2" descr="Figure 2.  Phase-down for the different Parties following the Kigali amendment and EU F-gases regulation indicated as reduction % of the baseline.">
            <a:extLst>
              <a:ext uri="{FF2B5EF4-FFF2-40B4-BE49-F238E27FC236}">
                <a16:creationId xmlns:a16="http://schemas.microsoft.com/office/drawing/2014/main" id="{A88EAAF1-FFA9-2C31-58A2-12E9F2C70A6F}"/>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8097257" y="1289915"/>
            <a:ext cx="3725686" cy="2721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513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0D7853-2EC6-FE53-5E5E-648A7094B4D3}"/>
              </a:ext>
            </a:extLst>
          </p:cNvPr>
          <p:cNvSpPr>
            <a:spLocks noGrp="1"/>
          </p:cNvSpPr>
          <p:nvPr>
            <p:ph type="ctrTitle"/>
          </p:nvPr>
        </p:nvSpPr>
        <p:spPr/>
        <p:txBody>
          <a:bodyPr/>
          <a:lstStyle/>
          <a:p>
            <a:r>
              <a:rPr lang="en-IN"/>
              <a:t>Appendix</a:t>
            </a:r>
          </a:p>
        </p:txBody>
      </p:sp>
      <p:pic>
        <p:nvPicPr>
          <p:cNvPr id="6" name="Picture 5">
            <a:extLst>
              <a:ext uri="{FF2B5EF4-FFF2-40B4-BE49-F238E27FC236}">
                <a16:creationId xmlns:a16="http://schemas.microsoft.com/office/drawing/2014/main" id="{CD61718D-E3D3-C21D-822C-BAA72B2B5743}"/>
              </a:ext>
            </a:extLst>
          </p:cNvPr>
          <p:cNvPicPr>
            <a:picLocks noChangeAspect="1"/>
          </p:cNvPicPr>
          <p:nvPr/>
        </p:nvPicPr>
        <p:blipFill>
          <a:blip r:embed="rId2"/>
          <a:stretch>
            <a:fillRect/>
          </a:stretch>
        </p:blipFill>
        <p:spPr>
          <a:xfrm>
            <a:off x="938229" y="2276704"/>
            <a:ext cx="4949000" cy="3497034"/>
          </a:xfrm>
          <a:prstGeom prst="rect">
            <a:avLst/>
          </a:prstGeom>
        </p:spPr>
      </p:pic>
      <p:grpSp>
        <p:nvGrpSpPr>
          <p:cNvPr id="5" name="Group 4">
            <a:extLst>
              <a:ext uri="{FF2B5EF4-FFF2-40B4-BE49-F238E27FC236}">
                <a16:creationId xmlns:a16="http://schemas.microsoft.com/office/drawing/2014/main" id="{D8C564AF-7581-0B20-A174-C2A535BA391D}"/>
              </a:ext>
            </a:extLst>
          </p:cNvPr>
          <p:cNvGrpSpPr/>
          <p:nvPr/>
        </p:nvGrpSpPr>
        <p:grpSpPr>
          <a:xfrm>
            <a:off x="6414536" y="2424197"/>
            <a:ext cx="5191673" cy="3202048"/>
            <a:chOff x="388268" y="544356"/>
            <a:chExt cx="5393408" cy="3760944"/>
          </a:xfrm>
        </p:grpSpPr>
        <p:pic>
          <p:nvPicPr>
            <p:cNvPr id="7" name="Picture 6">
              <a:extLst>
                <a:ext uri="{FF2B5EF4-FFF2-40B4-BE49-F238E27FC236}">
                  <a16:creationId xmlns:a16="http://schemas.microsoft.com/office/drawing/2014/main" id="{4D18ECA9-3352-5FED-7BE2-6F69D1F057C9}"/>
                </a:ext>
              </a:extLst>
            </p:cNvPr>
            <p:cNvPicPr>
              <a:picLocks noChangeAspect="1"/>
            </p:cNvPicPr>
            <p:nvPr/>
          </p:nvPicPr>
          <p:blipFill>
            <a:blip r:embed="rId3"/>
            <a:stretch>
              <a:fillRect/>
            </a:stretch>
          </p:blipFill>
          <p:spPr>
            <a:xfrm>
              <a:off x="388268" y="570523"/>
              <a:ext cx="5393408" cy="3734777"/>
            </a:xfrm>
            <a:prstGeom prst="rect">
              <a:avLst/>
            </a:prstGeom>
          </p:spPr>
        </p:pic>
        <p:sp>
          <p:nvSpPr>
            <p:cNvPr id="8" name="Flowchart: Connector 7">
              <a:extLst>
                <a:ext uri="{FF2B5EF4-FFF2-40B4-BE49-F238E27FC236}">
                  <a16:creationId xmlns:a16="http://schemas.microsoft.com/office/drawing/2014/main" id="{B8275F1B-0B33-5B30-3952-E0201DF193E3}"/>
                </a:ext>
              </a:extLst>
            </p:cNvPr>
            <p:cNvSpPr/>
            <p:nvPr/>
          </p:nvSpPr>
          <p:spPr>
            <a:xfrm>
              <a:off x="2927870" y="2329494"/>
              <a:ext cx="504125" cy="456090"/>
            </a:xfrm>
            <a:prstGeom prst="flowChartConnector">
              <a:avLst/>
            </a:prstGeom>
            <a:solidFill>
              <a:srgbClr val="233F8C"/>
            </a:solidFill>
            <a:ln>
              <a:solidFill>
                <a:srgbClr val="233F8C"/>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r>
                <a:rPr lang="en-IN" sz="1000">
                  <a:ln w="0"/>
                  <a:solidFill>
                    <a:schemeClr val="bg1"/>
                  </a:solidFill>
                  <a:effectLst>
                    <a:outerShdw blurRad="38100" dist="19050" dir="2700000" algn="tl" rotWithShape="0">
                      <a:schemeClr val="dk1">
                        <a:alpha val="40000"/>
                      </a:schemeClr>
                    </a:outerShdw>
                  </a:effectLst>
                </a:rPr>
                <a:t>$99Bn</a:t>
              </a:r>
            </a:p>
          </p:txBody>
        </p:sp>
        <p:sp>
          <p:nvSpPr>
            <p:cNvPr id="9" name="TextBox 8">
              <a:extLst>
                <a:ext uri="{FF2B5EF4-FFF2-40B4-BE49-F238E27FC236}">
                  <a16:creationId xmlns:a16="http://schemas.microsoft.com/office/drawing/2014/main" id="{3763889D-2D0E-E6F2-E082-6700CEB14854}"/>
                </a:ext>
              </a:extLst>
            </p:cNvPr>
            <p:cNvSpPr txBox="1"/>
            <p:nvPr/>
          </p:nvSpPr>
          <p:spPr>
            <a:xfrm>
              <a:off x="3366384" y="2559742"/>
              <a:ext cx="1010368" cy="288147"/>
            </a:xfrm>
            <a:prstGeom prst="rect">
              <a:avLst/>
            </a:prstGeom>
            <a:solidFill>
              <a:srgbClr val="FFFFFF">
                <a:alpha val="83000"/>
              </a:srgbClr>
            </a:solidFill>
          </p:spPr>
          <p:txBody>
            <a:bodyPr wrap="square" lIns="36000" tIns="36000" rIns="36000" bIns="36000" rtlCol="0">
              <a:spAutoFit/>
            </a:bodyPr>
            <a:lstStyle/>
            <a:p>
              <a:r>
                <a:rPr lang="en-IN" sz="1400"/>
                <a:t>Respiratory</a:t>
              </a:r>
            </a:p>
          </p:txBody>
        </p:sp>
        <p:pic>
          <p:nvPicPr>
            <p:cNvPr id="10" name="Picture 9">
              <a:extLst>
                <a:ext uri="{FF2B5EF4-FFF2-40B4-BE49-F238E27FC236}">
                  <a16:creationId xmlns:a16="http://schemas.microsoft.com/office/drawing/2014/main" id="{A3F947A8-A6F6-69B6-2D09-D9330DD6AE6E}"/>
                </a:ext>
              </a:extLst>
            </p:cNvPr>
            <p:cNvPicPr>
              <a:picLocks noChangeAspect="1"/>
            </p:cNvPicPr>
            <p:nvPr/>
          </p:nvPicPr>
          <p:blipFill>
            <a:blip r:embed="rId4"/>
            <a:stretch>
              <a:fillRect/>
            </a:stretch>
          </p:blipFill>
          <p:spPr>
            <a:xfrm>
              <a:off x="3727926" y="544356"/>
              <a:ext cx="1832616" cy="584572"/>
            </a:xfrm>
            <a:prstGeom prst="rect">
              <a:avLst/>
            </a:prstGeom>
          </p:spPr>
        </p:pic>
        <p:cxnSp>
          <p:nvCxnSpPr>
            <p:cNvPr id="11" name="Straight Connector 10">
              <a:extLst>
                <a:ext uri="{FF2B5EF4-FFF2-40B4-BE49-F238E27FC236}">
                  <a16:creationId xmlns:a16="http://schemas.microsoft.com/office/drawing/2014/main" id="{CC9E6B57-0A9E-9236-B695-462CD24E677D}"/>
                </a:ext>
              </a:extLst>
            </p:cNvPr>
            <p:cNvCxnSpPr>
              <a:cxnSpLocks/>
              <a:stCxn id="8" idx="4"/>
            </p:cNvCxnSpPr>
            <p:nvPr/>
          </p:nvCxnSpPr>
          <p:spPr>
            <a:xfrm>
              <a:off x="3179933" y="2785584"/>
              <a:ext cx="0" cy="967266"/>
            </a:xfrm>
            <a:prstGeom prst="line">
              <a:avLst/>
            </a:prstGeom>
            <a:ln>
              <a:solidFill>
                <a:srgbClr val="233F8C"/>
              </a:solidFill>
              <a:prstDash val="dash"/>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CA60F20-25A3-1265-A5F1-04F49CC1168C}"/>
                </a:ext>
              </a:extLst>
            </p:cNvPr>
            <p:cNvCxnSpPr>
              <a:cxnSpLocks/>
              <a:stCxn id="8" idx="2"/>
            </p:cNvCxnSpPr>
            <p:nvPr/>
          </p:nvCxnSpPr>
          <p:spPr>
            <a:xfrm flipH="1">
              <a:off x="1035050" y="2557539"/>
              <a:ext cx="1892820" cy="2203"/>
            </a:xfrm>
            <a:prstGeom prst="line">
              <a:avLst/>
            </a:prstGeom>
            <a:ln>
              <a:solidFill>
                <a:srgbClr val="233F8C"/>
              </a:solidFill>
              <a:prstDash val="dash"/>
            </a:ln>
          </p:spPr>
          <p:style>
            <a:lnRef idx="2">
              <a:schemeClr val="accent1"/>
            </a:lnRef>
            <a:fillRef idx="0">
              <a:schemeClr val="accent1"/>
            </a:fillRef>
            <a:effectRef idx="1">
              <a:schemeClr val="accent1"/>
            </a:effectRef>
            <a:fontRef idx="minor">
              <a:schemeClr val="tx1"/>
            </a:fontRef>
          </p:style>
        </p:cxnSp>
        <p:sp>
          <p:nvSpPr>
            <p:cNvPr id="13" name="Rectangle: Rounded Corners 12">
              <a:extLst>
                <a:ext uri="{FF2B5EF4-FFF2-40B4-BE49-F238E27FC236}">
                  <a16:creationId xmlns:a16="http://schemas.microsoft.com/office/drawing/2014/main" id="{7E9A24C8-183C-C766-C672-7890EC2C5974}"/>
                </a:ext>
              </a:extLst>
            </p:cNvPr>
            <p:cNvSpPr/>
            <p:nvPr/>
          </p:nvSpPr>
          <p:spPr>
            <a:xfrm>
              <a:off x="3008042" y="3752850"/>
              <a:ext cx="343780" cy="228600"/>
            </a:xfrm>
            <a:prstGeom prst="roundRect">
              <a:avLst/>
            </a:prstGeom>
            <a:noFill/>
            <a:ln>
              <a:solidFill>
                <a:srgbClr val="233F8C"/>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IN" sz="800" b="1">
                  <a:solidFill>
                    <a:schemeClr val="tx1"/>
                  </a:solidFill>
                </a:rPr>
                <a:t>7.5%</a:t>
              </a:r>
            </a:p>
          </p:txBody>
        </p:sp>
        <p:sp>
          <p:nvSpPr>
            <p:cNvPr id="14" name="Rectangle: Rounded Corners 13">
              <a:extLst>
                <a:ext uri="{FF2B5EF4-FFF2-40B4-BE49-F238E27FC236}">
                  <a16:creationId xmlns:a16="http://schemas.microsoft.com/office/drawing/2014/main" id="{7D24E9BE-154B-2FCE-2817-AA9FBF6EA490}"/>
                </a:ext>
              </a:extLst>
            </p:cNvPr>
            <p:cNvSpPr/>
            <p:nvPr/>
          </p:nvSpPr>
          <p:spPr>
            <a:xfrm>
              <a:off x="667273" y="2475215"/>
              <a:ext cx="343780" cy="228600"/>
            </a:xfrm>
            <a:prstGeom prst="roundRect">
              <a:avLst/>
            </a:prstGeom>
            <a:noFill/>
            <a:ln>
              <a:solidFill>
                <a:srgbClr val="233F8C"/>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IN" sz="800" b="1">
                  <a:solidFill>
                    <a:schemeClr val="tx1"/>
                  </a:solidFill>
                </a:rPr>
                <a:t>3-6%</a:t>
              </a:r>
            </a:p>
          </p:txBody>
        </p:sp>
      </p:grpSp>
      <p:sp>
        <p:nvSpPr>
          <p:cNvPr id="20" name="Rectangle 19">
            <a:extLst>
              <a:ext uri="{FF2B5EF4-FFF2-40B4-BE49-F238E27FC236}">
                <a16:creationId xmlns:a16="http://schemas.microsoft.com/office/drawing/2014/main" id="{B9FFA234-166C-CF78-4CC8-6CBD2EB9DCE5}"/>
              </a:ext>
            </a:extLst>
          </p:cNvPr>
          <p:cNvSpPr/>
          <p:nvPr/>
        </p:nvSpPr>
        <p:spPr>
          <a:xfrm>
            <a:off x="714181" y="1322236"/>
            <a:ext cx="5399477" cy="327600"/>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N" sz="1600" b="1">
                <a:solidFill>
                  <a:srgbClr val="FFFFFF"/>
                </a:solidFill>
              </a:rPr>
              <a:t>Production cycle of pMDIs</a:t>
            </a:r>
            <a:endParaRPr lang="en-IN" sz="1600" baseline="30000">
              <a:solidFill>
                <a:srgbClr val="FFFFFF"/>
              </a:solidFill>
              <a:ea typeface="Calibri"/>
              <a:cs typeface="Calibri"/>
            </a:endParaRPr>
          </a:p>
        </p:txBody>
      </p:sp>
      <p:sp>
        <p:nvSpPr>
          <p:cNvPr id="21" name="Rectangle 20">
            <a:extLst>
              <a:ext uri="{FF2B5EF4-FFF2-40B4-BE49-F238E27FC236}">
                <a16:creationId xmlns:a16="http://schemas.microsoft.com/office/drawing/2014/main" id="{0F342608-97A2-0AE1-4823-61DA560ADF6F}"/>
              </a:ext>
            </a:extLst>
          </p:cNvPr>
          <p:cNvSpPr/>
          <p:nvPr/>
        </p:nvSpPr>
        <p:spPr>
          <a:xfrm>
            <a:off x="6294244" y="1322236"/>
            <a:ext cx="5399477" cy="327600"/>
          </a:xfrm>
          <a:prstGeom prst="rect">
            <a:avLst/>
          </a:prstGeom>
          <a:solidFill>
            <a:srgbClr val="22418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a:solidFill>
                  <a:srgbClr val="FFFFFF"/>
                </a:solidFill>
              </a:rPr>
              <a:t>Spending on Respiratory related health issues</a:t>
            </a:r>
          </a:p>
        </p:txBody>
      </p:sp>
    </p:spTree>
    <p:extLst>
      <p:ext uri="{BB962C8B-B14F-4D97-AF65-F5344CB8AC3E}">
        <p14:creationId xmlns:p14="http://schemas.microsoft.com/office/powerpoint/2010/main" val="1465447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alpha val="0"/>
          </a:schemeClr>
        </a:solidFill>
        <a:ln w="63500">
          <a:solidFill>
            <a:schemeClr val="bg1"/>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heme 1 - Hexagon - Ver 06 - 05062020" id="{CBE10C26-0CA3-4F56-9D4C-9FB6BC2EC675}" vid="{47DDEF13-C217-4E63-9AF2-8AD682C6EC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3123</Words>
  <Application>Microsoft Office PowerPoint</Application>
  <PresentationFormat>Widescreen</PresentationFormat>
  <Paragraphs>368</Paragraphs>
  <Slides>9</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Aptos</vt:lpstr>
      <vt:lpstr>Arial</vt:lpstr>
      <vt:lpstr>Calibri</vt:lpstr>
      <vt:lpstr>Poppins</vt:lpstr>
      <vt:lpstr>Poppins Light</vt:lpstr>
      <vt:lpstr>Poppins Medium</vt:lpstr>
      <vt:lpstr>Roboto</vt:lpstr>
      <vt:lpstr>Segoe UI</vt:lpstr>
      <vt:lpstr>Source Sans Pro Web</vt:lpstr>
      <vt:lpstr>Wingdings</vt:lpstr>
      <vt:lpstr>Office Theme</vt:lpstr>
      <vt:lpstr>Transitioning to clean “inhaling”</vt:lpstr>
      <vt:lpstr>ESG overview of pharma companies </vt:lpstr>
      <vt:lpstr>ESG overview OF pharma companies</vt:lpstr>
      <vt:lpstr>Macro backdrop of propellants</vt:lpstr>
      <vt:lpstr>Implementing the transition</vt:lpstr>
      <vt:lpstr>Cipla’s next step forward</vt:lpstr>
      <vt:lpstr>Thank you</vt:lpstr>
      <vt:lpstr>Appendix</vt:lpstr>
      <vt:lpstr>Appendix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Shilpa Nambiar/HR/PBP</dc:creator>
  <cp:lastModifiedBy>Vedang Poddar</cp:lastModifiedBy>
  <cp:revision>2</cp:revision>
  <dcterms:created xsi:type="dcterms:W3CDTF">2023-08-28T07:13:30Z</dcterms:created>
  <dcterms:modified xsi:type="dcterms:W3CDTF">2025-12-01T09:20:52Z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1033-11.2.0.9363</vt:lpwstr>
  </property>
</Properties>
</file>