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75" r:id="rId5"/>
    <p:sldId id="257" r:id="rId6"/>
    <p:sldId id="271" r:id="rId7"/>
    <p:sldId id="280" r:id="rId8"/>
    <p:sldId id="281" r:id="rId9"/>
    <p:sldId id="276" r:id="rId10"/>
    <p:sldId id="277" r:id="rId11"/>
    <p:sldId id="270" r:id="rId12"/>
    <p:sldId id="278" r:id="rId13"/>
    <p:sldId id="279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B21126-F299-4CF0-8887-34550F5D38E7}">
          <p14:sldIdLst>
            <p14:sldId id="275"/>
            <p14:sldId id="257"/>
            <p14:sldId id="271"/>
            <p14:sldId id="280"/>
            <p14:sldId id="281"/>
            <p14:sldId id="276"/>
            <p14:sldId id="277"/>
          </p14:sldIdLst>
        </p14:section>
        <p14:section name="Dashboard Snips" id="{50AE3105-620E-43A6-9CF7-310F09C4885A}">
          <p14:sldIdLst>
            <p14:sldId id="270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194"/>
    <a:srgbClr val="53AF8E"/>
    <a:srgbClr val="1D46A4"/>
    <a:srgbClr val="255CA3"/>
    <a:srgbClr val="F2AE4A"/>
    <a:srgbClr val="CC3333"/>
    <a:srgbClr val="005BA6"/>
    <a:srgbClr val="D04F72"/>
    <a:srgbClr val="53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35441-A6A3-4307-ACC0-C9BAF32DBEF2}" v="3293" dt="2025-06-05T10:37:09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 autoAdjust="0"/>
    <p:restoredTop sz="94684" autoAdjust="0"/>
  </p:normalViewPr>
  <p:slideViewPr>
    <p:cSldViewPr snapToGrid="0" snapToObjects="1">
      <p:cViewPr varScale="1">
        <p:scale>
          <a:sx n="91" d="100"/>
          <a:sy n="91" d="100"/>
        </p:scale>
        <p:origin x="10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ang Poddar/FIN/PBP" userId="9a36bb94-8de0-4be2-a5be-4101e0013c24" providerId="ADAL" clId="{2D835441-A6A3-4307-ACC0-C9BAF32DBEF2}"/>
    <pc:docChg chg="undo redo custSel addSld delSld modSld sldOrd addSection delSection modSection">
      <pc:chgData name="Vedang Poddar/FIN/PBP" userId="9a36bb94-8de0-4be2-a5be-4101e0013c24" providerId="ADAL" clId="{2D835441-A6A3-4307-ACC0-C9BAF32DBEF2}" dt="2025-06-06T04:05:41.116" v="13709" actId="14"/>
      <pc:docMkLst>
        <pc:docMk/>
      </pc:docMkLst>
      <pc:sldChg chg="modSp add del mod">
        <pc:chgData name="Vedang Poddar/FIN/PBP" userId="9a36bb94-8de0-4be2-a5be-4101e0013c24" providerId="ADAL" clId="{2D835441-A6A3-4307-ACC0-C9BAF32DBEF2}" dt="2025-06-04T18:29:46.047" v="13146" actId="20577"/>
        <pc:sldMkLst>
          <pc:docMk/>
          <pc:sldMk cId="1847728909" sldId="257"/>
        </pc:sldMkLst>
        <pc:spChg chg="mod">
          <ac:chgData name="Vedang Poddar/FIN/PBP" userId="9a36bb94-8de0-4be2-a5be-4101e0013c24" providerId="ADAL" clId="{2D835441-A6A3-4307-ACC0-C9BAF32DBEF2}" dt="2025-05-29T08:41:44.631" v="7230" actId="20577"/>
          <ac:spMkLst>
            <pc:docMk/>
            <pc:sldMk cId="1847728909" sldId="257"/>
            <ac:spMk id="2" creationId="{00000000-0000-0000-0000-000000000000}"/>
          </ac:spMkLst>
        </pc:spChg>
        <pc:spChg chg="mod">
          <ac:chgData name="Vedang Poddar/FIN/PBP" userId="9a36bb94-8de0-4be2-a5be-4101e0013c24" providerId="ADAL" clId="{2D835441-A6A3-4307-ACC0-C9BAF32DBEF2}" dt="2025-06-04T18:29:46.047" v="13146" actId="20577"/>
          <ac:spMkLst>
            <pc:docMk/>
            <pc:sldMk cId="1847728909" sldId="257"/>
            <ac:spMk id="3" creationId="{00000000-0000-0000-0000-000000000000}"/>
          </ac:spMkLst>
        </pc:spChg>
      </pc:sldChg>
      <pc:sldChg chg="addSp delSp modSp del mod">
        <pc:chgData name="Vedang Poddar/FIN/PBP" userId="9a36bb94-8de0-4be2-a5be-4101e0013c24" providerId="ADAL" clId="{2D835441-A6A3-4307-ACC0-C9BAF32DBEF2}" dt="2025-05-27T16:35:39.008" v="3474" actId="47"/>
        <pc:sldMkLst>
          <pc:docMk/>
          <pc:sldMk cId="718400748" sldId="260"/>
        </pc:sldMkLst>
      </pc:sldChg>
      <pc:sldChg chg="del">
        <pc:chgData name="Vedang Poddar/FIN/PBP" userId="9a36bb94-8de0-4be2-a5be-4101e0013c24" providerId="ADAL" clId="{2D835441-A6A3-4307-ACC0-C9BAF32DBEF2}" dt="2025-05-27T16:34:44.342" v="3473" actId="47"/>
        <pc:sldMkLst>
          <pc:docMk/>
          <pc:sldMk cId="3406319621" sldId="261"/>
        </pc:sldMkLst>
      </pc:sldChg>
      <pc:sldChg chg="del">
        <pc:chgData name="Vedang Poddar/FIN/PBP" userId="9a36bb94-8de0-4be2-a5be-4101e0013c24" providerId="ADAL" clId="{2D835441-A6A3-4307-ACC0-C9BAF32DBEF2}" dt="2025-05-27T16:34:43.526" v="3472" actId="47"/>
        <pc:sldMkLst>
          <pc:docMk/>
          <pc:sldMk cId="2995314687" sldId="264"/>
        </pc:sldMkLst>
      </pc:sldChg>
      <pc:sldChg chg="addSp delSp modSp del mod">
        <pc:chgData name="Vedang Poddar/FIN/PBP" userId="9a36bb94-8de0-4be2-a5be-4101e0013c24" providerId="ADAL" clId="{2D835441-A6A3-4307-ACC0-C9BAF32DBEF2}" dt="2025-06-04T14:35:22.357" v="11448" actId="47"/>
        <pc:sldMkLst>
          <pc:docMk/>
          <pc:sldMk cId="1842906586" sldId="267"/>
        </pc:sldMkLst>
      </pc:sldChg>
      <pc:sldChg chg="addSp delSp modSp del mod ord">
        <pc:chgData name="Vedang Poddar/FIN/PBP" userId="9a36bb94-8de0-4be2-a5be-4101e0013c24" providerId="ADAL" clId="{2D835441-A6A3-4307-ACC0-C9BAF32DBEF2}" dt="2025-06-04T18:29:28.184" v="13139" actId="47"/>
        <pc:sldMkLst>
          <pc:docMk/>
          <pc:sldMk cId="2231105298" sldId="269"/>
        </pc:sldMkLst>
      </pc:sldChg>
      <pc:sldChg chg="addSp delSp modSp mod">
        <pc:chgData name="Vedang Poddar/FIN/PBP" userId="9a36bb94-8de0-4be2-a5be-4101e0013c24" providerId="ADAL" clId="{2D835441-A6A3-4307-ACC0-C9BAF32DBEF2}" dt="2025-05-28T09:17:28.550" v="3885" actId="20577"/>
        <pc:sldMkLst>
          <pc:docMk/>
          <pc:sldMk cId="2781434517" sldId="270"/>
        </pc:sldMkLst>
        <pc:spChg chg="add mod">
          <ac:chgData name="Vedang Poddar/FIN/PBP" userId="9a36bb94-8de0-4be2-a5be-4101e0013c24" providerId="ADAL" clId="{2D835441-A6A3-4307-ACC0-C9BAF32DBEF2}" dt="2025-05-27T15:30:16.313" v="2046" actId="14100"/>
          <ac:spMkLst>
            <pc:docMk/>
            <pc:sldMk cId="2781434517" sldId="270"/>
            <ac:spMk id="10" creationId="{AA4AE008-B069-B816-A4B4-B4F21611933D}"/>
          </ac:spMkLst>
        </pc:spChg>
        <pc:spChg chg="add mod">
          <ac:chgData name="Vedang Poddar/FIN/PBP" userId="9a36bb94-8de0-4be2-a5be-4101e0013c24" providerId="ADAL" clId="{2D835441-A6A3-4307-ACC0-C9BAF32DBEF2}" dt="2025-05-27T15:27:52.758" v="2023" actId="14100"/>
          <ac:spMkLst>
            <pc:docMk/>
            <pc:sldMk cId="2781434517" sldId="270"/>
            <ac:spMk id="13" creationId="{91D98508-A48B-632A-F1E4-6FDC37A20E80}"/>
          </ac:spMkLst>
        </pc:spChg>
        <pc:spChg chg="add mod">
          <ac:chgData name="Vedang Poddar/FIN/PBP" userId="9a36bb94-8de0-4be2-a5be-4101e0013c24" providerId="ADAL" clId="{2D835441-A6A3-4307-ACC0-C9BAF32DBEF2}" dt="2025-05-27T15:28:15.187" v="2027" actId="14100"/>
          <ac:spMkLst>
            <pc:docMk/>
            <pc:sldMk cId="2781434517" sldId="270"/>
            <ac:spMk id="14" creationId="{E9C4EC54-06A9-8ECD-8C1D-5C930C25E6DE}"/>
          </ac:spMkLst>
        </pc:spChg>
        <pc:spChg chg="add mod">
          <ac:chgData name="Vedang Poddar/FIN/PBP" userId="9a36bb94-8de0-4be2-a5be-4101e0013c24" providerId="ADAL" clId="{2D835441-A6A3-4307-ACC0-C9BAF32DBEF2}" dt="2025-05-27T15:36:03.506" v="2346" actId="1037"/>
          <ac:spMkLst>
            <pc:docMk/>
            <pc:sldMk cId="2781434517" sldId="270"/>
            <ac:spMk id="17" creationId="{4369C6F6-C3C4-7B46-EB20-25DA16D93AEC}"/>
          </ac:spMkLst>
        </pc:spChg>
        <pc:spChg chg="add mod">
          <ac:chgData name="Vedang Poddar/FIN/PBP" userId="9a36bb94-8de0-4be2-a5be-4101e0013c24" providerId="ADAL" clId="{2D835441-A6A3-4307-ACC0-C9BAF32DBEF2}" dt="2025-05-27T15:36:03.506" v="2346" actId="1037"/>
          <ac:spMkLst>
            <pc:docMk/>
            <pc:sldMk cId="2781434517" sldId="270"/>
            <ac:spMk id="18" creationId="{99884BC6-9985-0B28-A6A0-F9088ED4A90A}"/>
          </ac:spMkLst>
        </pc:spChg>
        <pc:spChg chg="add mod">
          <ac:chgData name="Vedang Poddar/FIN/PBP" userId="9a36bb94-8de0-4be2-a5be-4101e0013c24" providerId="ADAL" clId="{2D835441-A6A3-4307-ACC0-C9BAF32DBEF2}" dt="2025-05-27T15:36:10.858" v="2361" actId="1038"/>
          <ac:spMkLst>
            <pc:docMk/>
            <pc:sldMk cId="2781434517" sldId="270"/>
            <ac:spMk id="22" creationId="{637AF1DF-020F-5349-74D5-C8AA88E86DD0}"/>
          </ac:spMkLst>
        </pc:spChg>
        <pc:spChg chg="add mod">
          <ac:chgData name="Vedang Poddar/FIN/PBP" userId="9a36bb94-8de0-4be2-a5be-4101e0013c24" providerId="ADAL" clId="{2D835441-A6A3-4307-ACC0-C9BAF32DBEF2}" dt="2025-05-28T09:15:47.939" v="3793" actId="1076"/>
          <ac:spMkLst>
            <pc:docMk/>
            <pc:sldMk cId="2781434517" sldId="270"/>
            <ac:spMk id="24" creationId="{6553856E-2324-776A-9C93-057719CF6DB1}"/>
          </ac:spMkLst>
        </pc:spChg>
        <pc:spChg chg="add mod">
          <ac:chgData name="Vedang Poddar/FIN/PBP" userId="9a36bb94-8de0-4be2-a5be-4101e0013c24" providerId="ADAL" clId="{2D835441-A6A3-4307-ACC0-C9BAF32DBEF2}" dt="2025-05-28T09:15:07.495" v="3790" actId="113"/>
          <ac:spMkLst>
            <pc:docMk/>
            <pc:sldMk cId="2781434517" sldId="270"/>
            <ac:spMk id="25" creationId="{2DB48245-FDE0-E4A9-67F1-FA75EB940BD4}"/>
          </ac:spMkLst>
        </pc:spChg>
        <pc:spChg chg="add mod">
          <ac:chgData name="Vedang Poddar/FIN/PBP" userId="9a36bb94-8de0-4be2-a5be-4101e0013c24" providerId="ADAL" clId="{2D835441-A6A3-4307-ACC0-C9BAF32DBEF2}" dt="2025-05-28T09:17:28.550" v="3885" actId="20577"/>
          <ac:spMkLst>
            <pc:docMk/>
            <pc:sldMk cId="2781434517" sldId="270"/>
            <ac:spMk id="29" creationId="{01BBAF8C-047B-9D33-BBE5-4DD74CC82A40}"/>
          </ac:spMkLst>
        </pc:spChg>
        <pc:picChg chg="add mod ord">
          <ac:chgData name="Vedang Poddar/FIN/PBP" userId="9a36bb94-8de0-4be2-a5be-4101e0013c24" providerId="ADAL" clId="{2D835441-A6A3-4307-ACC0-C9BAF32DBEF2}" dt="2025-05-28T09:14:52.041" v="3787" actId="14826"/>
          <ac:picMkLst>
            <pc:docMk/>
            <pc:sldMk cId="2781434517" sldId="270"/>
            <ac:picMk id="16" creationId="{A1B6878E-2792-4F71-8540-9461CB305ED3}"/>
          </ac:picMkLst>
        </pc:picChg>
        <pc:cxnChg chg="add mod">
          <ac:chgData name="Vedang Poddar/FIN/PBP" userId="9a36bb94-8de0-4be2-a5be-4101e0013c24" providerId="ADAL" clId="{2D835441-A6A3-4307-ACC0-C9BAF32DBEF2}" dt="2025-05-28T09:16:23.466" v="3795"/>
          <ac:cxnSpMkLst>
            <pc:docMk/>
            <pc:sldMk cId="2781434517" sldId="270"/>
            <ac:cxnSpMk id="27" creationId="{8A39F33A-4069-4230-9AAD-E047BD266BCC}"/>
          </ac:cxnSpMkLst>
        </pc:cxnChg>
        <pc:cxnChg chg="add mod">
          <ac:chgData name="Vedang Poddar/FIN/PBP" userId="9a36bb94-8de0-4be2-a5be-4101e0013c24" providerId="ADAL" clId="{2D835441-A6A3-4307-ACC0-C9BAF32DBEF2}" dt="2025-05-28T09:16:59.251" v="3802" actId="692"/>
          <ac:cxnSpMkLst>
            <pc:docMk/>
            <pc:sldMk cId="2781434517" sldId="270"/>
            <ac:cxnSpMk id="30" creationId="{71507C0E-D051-E387-7969-9A717B2FED96}"/>
          </ac:cxnSpMkLst>
        </pc:cxnChg>
      </pc:sldChg>
      <pc:sldChg chg="addSp delSp modSp mod modTransition">
        <pc:chgData name="Vedang Poddar/FIN/PBP" userId="9a36bb94-8de0-4be2-a5be-4101e0013c24" providerId="ADAL" clId="{2D835441-A6A3-4307-ACC0-C9BAF32DBEF2}" dt="2025-06-05T10:40:30.188" v="13706" actId="478"/>
        <pc:sldMkLst>
          <pc:docMk/>
          <pc:sldMk cId="2655709562" sldId="271"/>
        </pc:sldMkLst>
        <pc:spChg chg="mod">
          <ac:chgData name="Vedang Poddar/FIN/PBP" userId="9a36bb94-8de0-4be2-a5be-4101e0013c24" providerId="ADAL" clId="{2D835441-A6A3-4307-ACC0-C9BAF32DBEF2}" dt="2025-06-04T16:11:02.942" v="11723" actId="207"/>
          <ac:spMkLst>
            <pc:docMk/>
            <pc:sldMk cId="2655709562" sldId="271"/>
            <ac:spMk id="2" creationId="{00000000-0000-0000-0000-000000000000}"/>
          </ac:spMkLst>
        </pc:spChg>
        <pc:spChg chg="add del">
          <ac:chgData name="Vedang Poddar/FIN/PBP" userId="9a36bb94-8de0-4be2-a5be-4101e0013c24" providerId="ADAL" clId="{2D835441-A6A3-4307-ACC0-C9BAF32DBEF2}" dt="2025-06-05T05:32:14.983" v="13345" actId="478"/>
          <ac:spMkLst>
            <pc:docMk/>
            <pc:sldMk cId="2655709562" sldId="271"/>
            <ac:spMk id="3" creationId="{7E281464-7A20-ED17-9B2C-5D1BA7938A4E}"/>
          </ac:spMkLst>
        </pc:spChg>
        <pc:spChg chg="add del mod">
          <ac:chgData name="Vedang Poddar/FIN/PBP" userId="9a36bb94-8de0-4be2-a5be-4101e0013c24" providerId="ADAL" clId="{2D835441-A6A3-4307-ACC0-C9BAF32DBEF2}" dt="2025-06-05T10:40:30.188" v="13706" actId="478"/>
          <ac:spMkLst>
            <pc:docMk/>
            <pc:sldMk cId="2655709562" sldId="271"/>
            <ac:spMk id="7" creationId="{64E671B6-E5A3-5FD6-EF99-C8CFD0D4E9BB}"/>
          </ac:spMkLst>
        </pc:spChg>
        <pc:spChg chg="mod topLvl">
          <ac:chgData name="Vedang Poddar/FIN/PBP" userId="9a36bb94-8de0-4be2-a5be-4101e0013c24" providerId="ADAL" clId="{2D835441-A6A3-4307-ACC0-C9BAF32DBEF2}" dt="2025-06-04T13:51:18.899" v="10734" actId="2085"/>
          <ac:spMkLst>
            <pc:docMk/>
            <pc:sldMk cId="2655709562" sldId="271"/>
            <ac:spMk id="13" creationId="{DCD6231B-A436-02CE-A501-75AF112A720B}"/>
          </ac:spMkLst>
        </pc:spChg>
        <pc:spChg chg="mod">
          <ac:chgData name="Vedang Poddar/FIN/PBP" userId="9a36bb94-8de0-4be2-a5be-4101e0013c24" providerId="ADAL" clId="{2D835441-A6A3-4307-ACC0-C9BAF32DBEF2}" dt="2025-05-22T05:34:19.144" v="56" actId="207"/>
          <ac:spMkLst>
            <pc:docMk/>
            <pc:sldMk cId="2655709562" sldId="271"/>
            <ac:spMk id="14" creationId="{0728D649-00D4-56C7-7007-2F7D81B33353}"/>
          </ac:spMkLst>
        </pc:spChg>
        <pc:spChg chg="mod topLvl">
          <ac:chgData name="Vedang Poddar/FIN/PBP" userId="9a36bb94-8de0-4be2-a5be-4101e0013c24" providerId="ADAL" clId="{2D835441-A6A3-4307-ACC0-C9BAF32DBEF2}" dt="2025-06-04T13:51:18.899" v="10734" actId="2085"/>
          <ac:spMkLst>
            <pc:docMk/>
            <pc:sldMk cId="2655709562" sldId="271"/>
            <ac:spMk id="15" creationId="{22E6CDD3-559E-067E-09C0-52C6BFA0DD29}"/>
          </ac:spMkLst>
        </pc:spChg>
        <pc:spChg chg="mod">
          <ac:chgData name="Vedang Poddar/FIN/PBP" userId="9a36bb94-8de0-4be2-a5be-4101e0013c24" providerId="ADAL" clId="{2D835441-A6A3-4307-ACC0-C9BAF32DBEF2}" dt="2025-05-28T09:45:20.552" v="4291" actId="20577"/>
          <ac:spMkLst>
            <pc:docMk/>
            <pc:sldMk cId="2655709562" sldId="271"/>
            <ac:spMk id="16" creationId="{8CB99DD8-A516-1A71-AB5F-51F9613EAB5E}"/>
          </ac:spMkLst>
        </pc:spChg>
        <pc:spChg chg="mod">
          <ac:chgData name="Vedang Poddar/FIN/PBP" userId="9a36bb94-8de0-4be2-a5be-4101e0013c24" providerId="ADAL" clId="{2D835441-A6A3-4307-ACC0-C9BAF32DBEF2}" dt="2025-06-05T04:43:08.398" v="13171" actId="20577"/>
          <ac:spMkLst>
            <pc:docMk/>
            <pc:sldMk cId="2655709562" sldId="271"/>
            <ac:spMk id="17" creationId="{AECCB6DB-1DE3-3A94-66EC-7DB5989DE61A}"/>
          </ac:spMkLst>
        </pc:spChg>
        <pc:spChg chg="mod topLvl">
          <ac:chgData name="Vedang Poddar/FIN/PBP" userId="9a36bb94-8de0-4be2-a5be-4101e0013c24" providerId="ADAL" clId="{2D835441-A6A3-4307-ACC0-C9BAF32DBEF2}" dt="2025-06-04T13:51:18.899" v="10734" actId="2085"/>
          <ac:spMkLst>
            <pc:docMk/>
            <pc:sldMk cId="2655709562" sldId="271"/>
            <ac:spMk id="18" creationId="{096CB2B4-A619-C71F-932E-B6DB8A63DDEE}"/>
          </ac:spMkLst>
        </pc:spChg>
        <pc:spChg chg="add mod">
          <ac:chgData name="Vedang Poddar/FIN/PBP" userId="9a36bb94-8de0-4be2-a5be-4101e0013c24" providerId="ADAL" clId="{2D835441-A6A3-4307-ACC0-C9BAF32DBEF2}" dt="2025-06-04T12:46:35.537" v="9411" actId="1076"/>
          <ac:spMkLst>
            <pc:docMk/>
            <pc:sldMk cId="2655709562" sldId="271"/>
            <ac:spMk id="31" creationId="{93CF1583-0AAC-DEF4-3BF6-BD674C214023}"/>
          </ac:spMkLst>
        </pc:spChg>
        <pc:spChg chg="add mod">
          <ac:chgData name="Vedang Poddar/FIN/PBP" userId="9a36bb94-8de0-4be2-a5be-4101e0013c24" providerId="ADAL" clId="{2D835441-A6A3-4307-ACC0-C9BAF32DBEF2}" dt="2025-06-05T04:47:06.751" v="13343" actId="20577"/>
          <ac:spMkLst>
            <pc:docMk/>
            <pc:sldMk cId="2655709562" sldId="271"/>
            <ac:spMk id="32" creationId="{215683F2-7541-97B3-AA87-8732717624A4}"/>
          </ac:spMkLst>
        </pc:spChg>
        <pc:spChg chg="add mod">
          <ac:chgData name="Vedang Poddar/FIN/PBP" userId="9a36bb94-8de0-4be2-a5be-4101e0013c24" providerId="ADAL" clId="{2D835441-A6A3-4307-ACC0-C9BAF32DBEF2}" dt="2025-06-05T04:46:47.623" v="13291" actId="20577"/>
          <ac:spMkLst>
            <pc:docMk/>
            <pc:sldMk cId="2655709562" sldId="271"/>
            <ac:spMk id="33" creationId="{C398157E-37C6-966A-37CE-841B535139AC}"/>
          </ac:spMkLst>
        </pc:spChg>
        <pc:spChg chg="add mod ord">
          <ac:chgData name="Vedang Poddar/FIN/PBP" userId="9a36bb94-8de0-4be2-a5be-4101e0013c24" providerId="ADAL" clId="{2D835441-A6A3-4307-ACC0-C9BAF32DBEF2}" dt="2025-06-05T04:46:02.107" v="13281" actId="166"/>
          <ac:spMkLst>
            <pc:docMk/>
            <pc:sldMk cId="2655709562" sldId="271"/>
            <ac:spMk id="34" creationId="{2941863E-90B0-3F59-074A-6C130F888ED3}"/>
          </ac:spMkLst>
        </pc:spChg>
        <pc:spChg chg="add mod ord">
          <ac:chgData name="Vedang Poddar/FIN/PBP" userId="9a36bb94-8de0-4be2-a5be-4101e0013c24" providerId="ADAL" clId="{2D835441-A6A3-4307-ACC0-C9BAF32DBEF2}" dt="2025-06-05T10:21:42.715" v="13467" actId="108"/>
          <ac:spMkLst>
            <pc:docMk/>
            <pc:sldMk cId="2655709562" sldId="271"/>
            <ac:spMk id="35" creationId="{33357085-E41F-558C-3672-0F1D0812C796}"/>
          </ac:spMkLst>
        </pc:spChg>
        <pc:spChg chg="add mod">
          <ac:chgData name="Vedang Poddar/FIN/PBP" userId="9a36bb94-8de0-4be2-a5be-4101e0013c24" providerId="ADAL" clId="{2D835441-A6A3-4307-ACC0-C9BAF32DBEF2}" dt="2025-06-05T10:30:40.780" v="13664" actId="313"/>
          <ac:spMkLst>
            <pc:docMk/>
            <pc:sldMk cId="2655709562" sldId="271"/>
            <ac:spMk id="36" creationId="{D8C1BB84-BE8E-CD3F-45F9-7C80B4252F3D}"/>
          </ac:spMkLst>
        </pc:spChg>
        <pc:spChg chg="add mod">
          <ac:chgData name="Vedang Poddar/FIN/PBP" userId="9a36bb94-8de0-4be2-a5be-4101e0013c24" providerId="ADAL" clId="{2D835441-A6A3-4307-ACC0-C9BAF32DBEF2}" dt="2025-06-04T13:51:18.899" v="10734" actId="2085"/>
          <ac:spMkLst>
            <pc:docMk/>
            <pc:sldMk cId="2655709562" sldId="271"/>
            <ac:spMk id="37" creationId="{00F789E2-7055-9785-A391-FC295A8B710E}"/>
          </ac:spMkLst>
        </pc:spChg>
        <pc:spChg chg="add mod">
          <ac:chgData name="Vedang Poddar/FIN/PBP" userId="9a36bb94-8de0-4be2-a5be-4101e0013c24" providerId="ADAL" clId="{2D835441-A6A3-4307-ACC0-C9BAF32DBEF2}" dt="2025-06-04T13:51:18.899" v="10734" actId="2085"/>
          <ac:spMkLst>
            <pc:docMk/>
            <pc:sldMk cId="2655709562" sldId="271"/>
            <ac:spMk id="38" creationId="{507BB7CD-5C76-566C-9D83-BA2D164FE126}"/>
          </ac:spMkLst>
        </pc:spChg>
        <pc:spChg chg="mod ord topLvl">
          <ac:chgData name="Vedang Poddar/FIN/PBP" userId="9a36bb94-8de0-4be2-a5be-4101e0013c24" providerId="ADAL" clId="{2D835441-A6A3-4307-ACC0-C9BAF32DBEF2}" dt="2025-06-04T13:48:43.857" v="10705" actId="1076"/>
          <ac:spMkLst>
            <pc:docMk/>
            <pc:sldMk cId="2655709562" sldId="271"/>
            <ac:spMk id="46" creationId="{E7C3BE63-DDD5-5826-41E8-6C305BFE9D18}"/>
          </ac:spMkLst>
        </pc:spChg>
        <pc:spChg chg="mod topLvl">
          <ac:chgData name="Vedang Poddar/FIN/PBP" userId="9a36bb94-8de0-4be2-a5be-4101e0013c24" providerId="ADAL" clId="{2D835441-A6A3-4307-ACC0-C9BAF32DBEF2}" dt="2025-06-04T13:49:22.800" v="10710" actId="108"/>
          <ac:spMkLst>
            <pc:docMk/>
            <pc:sldMk cId="2655709562" sldId="271"/>
            <ac:spMk id="48" creationId="{2F4ADFE5-ABE4-9444-234B-2187013456B8}"/>
          </ac:spMkLst>
        </pc:spChg>
        <pc:spChg chg="mod topLvl">
          <ac:chgData name="Vedang Poddar/FIN/PBP" userId="9a36bb94-8de0-4be2-a5be-4101e0013c24" providerId="ADAL" clId="{2D835441-A6A3-4307-ACC0-C9BAF32DBEF2}" dt="2025-06-04T12:26:46.457" v="8987" actId="14100"/>
          <ac:spMkLst>
            <pc:docMk/>
            <pc:sldMk cId="2655709562" sldId="271"/>
            <ac:spMk id="50" creationId="{6166F1CB-90B1-20AD-CB25-21946ECB78EB}"/>
          </ac:spMkLst>
        </pc:spChg>
        <pc:spChg chg="mod ord">
          <ac:chgData name="Vedang Poddar/FIN/PBP" userId="9a36bb94-8de0-4be2-a5be-4101e0013c24" providerId="ADAL" clId="{2D835441-A6A3-4307-ACC0-C9BAF32DBEF2}" dt="2025-06-05T10:21:29.799" v="13464" actId="207"/>
          <ac:spMkLst>
            <pc:docMk/>
            <pc:sldMk cId="2655709562" sldId="271"/>
            <ac:spMk id="63" creationId="{FC1137AF-FC4B-EEB8-470B-98303D5176F3}"/>
          </ac:spMkLst>
        </pc:spChg>
        <pc:spChg chg="add mod ord">
          <ac:chgData name="Vedang Poddar/FIN/PBP" userId="9a36bb94-8de0-4be2-a5be-4101e0013c24" providerId="ADAL" clId="{2D835441-A6A3-4307-ACC0-C9BAF32DBEF2}" dt="2025-06-05T04:46:09.517" v="13283" actId="166"/>
          <ac:spMkLst>
            <pc:docMk/>
            <pc:sldMk cId="2655709562" sldId="271"/>
            <ac:spMk id="74" creationId="{3EA1CA3D-8A47-C992-4001-5A40655940FC}"/>
          </ac:spMkLst>
        </pc:spChg>
        <pc:picChg chg="add mod">
          <ac:chgData name="Vedang Poddar/FIN/PBP" userId="9a36bb94-8de0-4be2-a5be-4101e0013c24" providerId="ADAL" clId="{2D835441-A6A3-4307-ACC0-C9BAF32DBEF2}" dt="2025-06-04T13:50:23.592" v="10716" actId="12788"/>
          <ac:picMkLst>
            <pc:docMk/>
            <pc:sldMk cId="2655709562" sldId="271"/>
            <ac:picMk id="42" creationId="{6692309D-F5EF-52BD-D3F7-0048F48E4522}"/>
          </ac:picMkLst>
        </pc:picChg>
        <pc:picChg chg="add mod">
          <ac:chgData name="Vedang Poddar/FIN/PBP" userId="9a36bb94-8de0-4be2-a5be-4101e0013c24" providerId="ADAL" clId="{2D835441-A6A3-4307-ACC0-C9BAF32DBEF2}" dt="2025-06-04T13:50:43.832" v="10731" actId="1035"/>
          <ac:picMkLst>
            <pc:docMk/>
            <pc:sldMk cId="2655709562" sldId="271"/>
            <ac:picMk id="43" creationId="{810FED60-FBD7-DADA-BCAA-F417899BC1A5}"/>
          </ac:picMkLst>
        </pc:picChg>
        <pc:picChg chg="add mod">
          <ac:chgData name="Vedang Poddar/FIN/PBP" userId="9a36bb94-8de0-4be2-a5be-4101e0013c24" providerId="ADAL" clId="{2D835441-A6A3-4307-ACC0-C9BAF32DBEF2}" dt="2025-06-04T13:50:43.832" v="10731" actId="1035"/>
          <ac:picMkLst>
            <pc:docMk/>
            <pc:sldMk cId="2655709562" sldId="271"/>
            <ac:picMk id="58" creationId="{1626A29A-1258-9492-A0DB-A703CF51BB40}"/>
          </ac:picMkLst>
        </pc:picChg>
        <pc:picChg chg="add mod">
          <ac:chgData name="Vedang Poddar/FIN/PBP" userId="9a36bb94-8de0-4be2-a5be-4101e0013c24" providerId="ADAL" clId="{2D835441-A6A3-4307-ACC0-C9BAF32DBEF2}" dt="2025-06-04T13:50:43.832" v="10731" actId="1035"/>
          <ac:picMkLst>
            <pc:docMk/>
            <pc:sldMk cId="2655709562" sldId="271"/>
            <ac:picMk id="59" creationId="{E8B2BA4A-7952-4BB8-9C3D-780284856A10}"/>
          </ac:picMkLst>
        </pc:picChg>
        <pc:picChg chg="add mod">
          <ac:chgData name="Vedang Poddar/FIN/PBP" userId="9a36bb94-8de0-4be2-a5be-4101e0013c24" providerId="ADAL" clId="{2D835441-A6A3-4307-ACC0-C9BAF32DBEF2}" dt="2025-06-04T13:50:23.592" v="10716" actId="12788"/>
          <ac:picMkLst>
            <pc:docMk/>
            <pc:sldMk cId="2655709562" sldId="271"/>
            <ac:picMk id="68" creationId="{0A191F32-3544-8753-638A-40EE0B567432}"/>
          </ac:picMkLst>
        </pc:picChg>
        <pc:picChg chg="add mod">
          <ac:chgData name="Vedang Poddar/FIN/PBP" userId="9a36bb94-8de0-4be2-a5be-4101e0013c24" providerId="ADAL" clId="{2D835441-A6A3-4307-ACC0-C9BAF32DBEF2}" dt="2025-06-04T13:50:23.592" v="10716" actId="12788"/>
          <ac:picMkLst>
            <pc:docMk/>
            <pc:sldMk cId="2655709562" sldId="271"/>
            <ac:picMk id="70" creationId="{7B9976E5-B3E6-D3EC-12A0-92DA4660F767}"/>
          </ac:picMkLst>
        </pc:picChg>
        <pc:cxnChg chg="mod">
          <ac:chgData name="Vedang Poddar/FIN/PBP" userId="9a36bb94-8de0-4be2-a5be-4101e0013c24" providerId="ADAL" clId="{2D835441-A6A3-4307-ACC0-C9BAF32DBEF2}" dt="2025-05-28T09:45:19.251" v="4290" actId="14100"/>
          <ac:cxnSpMkLst>
            <pc:docMk/>
            <pc:sldMk cId="2655709562" sldId="271"/>
            <ac:cxnSpMk id="19" creationId="{6957E5B9-752A-2552-4464-643DF023C58A}"/>
          </ac:cxnSpMkLst>
        </pc:cxnChg>
        <pc:cxnChg chg="mod">
          <ac:chgData name="Vedang Poddar/FIN/PBP" userId="9a36bb94-8de0-4be2-a5be-4101e0013c24" providerId="ADAL" clId="{2D835441-A6A3-4307-ACC0-C9BAF32DBEF2}" dt="2025-05-28T09:45:41.044" v="4293" actId="1076"/>
          <ac:cxnSpMkLst>
            <pc:docMk/>
            <pc:sldMk cId="2655709562" sldId="271"/>
            <ac:cxnSpMk id="21" creationId="{0CB92BAE-AC74-BC06-2467-ACF1394E32CE}"/>
          </ac:cxnSpMkLst>
        </pc:cxnChg>
        <pc:cxnChg chg="add mod">
          <ac:chgData name="Vedang Poddar/FIN/PBP" userId="9a36bb94-8de0-4be2-a5be-4101e0013c24" providerId="ADAL" clId="{2D835441-A6A3-4307-ACC0-C9BAF32DBEF2}" dt="2025-06-05T10:37:40.774" v="13680" actId="208"/>
          <ac:cxnSpMkLst>
            <pc:docMk/>
            <pc:sldMk cId="2655709562" sldId="271"/>
            <ac:cxnSpMk id="26" creationId="{EF2DEF0E-B819-13E1-DF34-51E61252C517}"/>
          </ac:cxnSpMkLst>
        </pc:cxnChg>
        <pc:cxnChg chg="add mod">
          <ac:chgData name="Vedang Poddar/FIN/PBP" userId="9a36bb94-8de0-4be2-a5be-4101e0013c24" providerId="ADAL" clId="{2D835441-A6A3-4307-ACC0-C9BAF32DBEF2}" dt="2025-06-05T10:37:40.774" v="13680" actId="208"/>
          <ac:cxnSpMkLst>
            <pc:docMk/>
            <pc:sldMk cId="2655709562" sldId="271"/>
            <ac:cxnSpMk id="28" creationId="{061B07D3-2AFA-DB34-0048-7B4A6915FC9D}"/>
          </ac:cxnSpMkLst>
        </pc:cxnChg>
        <pc:cxnChg chg="add mod">
          <ac:chgData name="Vedang Poddar/FIN/PBP" userId="9a36bb94-8de0-4be2-a5be-4101e0013c24" providerId="ADAL" clId="{2D835441-A6A3-4307-ACC0-C9BAF32DBEF2}" dt="2025-06-05T10:37:40.774" v="13680" actId="208"/>
          <ac:cxnSpMkLst>
            <pc:docMk/>
            <pc:sldMk cId="2655709562" sldId="271"/>
            <ac:cxnSpMk id="30" creationId="{720B6156-7A7A-2F45-9B70-4FE0101371CC}"/>
          </ac:cxnSpMkLst>
        </pc:cxnChg>
        <pc:cxnChg chg="add mod">
          <ac:chgData name="Vedang Poddar/FIN/PBP" userId="9a36bb94-8de0-4be2-a5be-4101e0013c24" providerId="ADAL" clId="{2D835441-A6A3-4307-ACC0-C9BAF32DBEF2}" dt="2025-06-05T10:37:40.774" v="13680" actId="208"/>
          <ac:cxnSpMkLst>
            <pc:docMk/>
            <pc:sldMk cId="2655709562" sldId="271"/>
            <ac:cxnSpMk id="39" creationId="{25D17F2B-263F-29BF-E199-02807A305737}"/>
          </ac:cxnSpMkLst>
        </pc:cxnChg>
        <pc:cxnChg chg="add mod">
          <ac:chgData name="Vedang Poddar/FIN/PBP" userId="9a36bb94-8de0-4be2-a5be-4101e0013c24" providerId="ADAL" clId="{2D835441-A6A3-4307-ACC0-C9BAF32DBEF2}" dt="2025-06-05T10:37:40.774" v="13680" actId="208"/>
          <ac:cxnSpMkLst>
            <pc:docMk/>
            <pc:sldMk cId="2655709562" sldId="271"/>
            <ac:cxnSpMk id="40" creationId="{932B7A5A-58AF-DFD8-45E7-7E0795CD1A15}"/>
          </ac:cxnSpMkLst>
        </pc:cxnChg>
        <pc:cxnChg chg="add mod">
          <ac:chgData name="Vedang Poddar/FIN/PBP" userId="9a36bb94-8de0-4be2-a5be-4101e0013c24" providerId="ADAL" clId="{2D835441-A6A3-4307-ACC0-C9BAF32DBEF2}" dt="2025-06-05T10:37:40.774" v="13680" actId="208"/>
          <ac:cxnSpMkLst>
            <pc:docMk/>
            <pc:sldMk cId="2655709562" sldId="271"/>
            <ac:cxnSpMk id="41" creationId="{8FE0000F-0A26-E0A7-1EAF-A1F6F1199EEF}"/>
          </ac:cxnSpMkLst>
        </pc:cxnChg>
      </pc:sldChg>
      <pc:sldChg chg="del">
        <pc:chgData name="Vedang Poddar/FIN/PBP" userId="9a36bb94-8de0-4be2-a5be-4101e0013c24" providerId="ADAL" clId="{2D835441-A6A3-4307-ACC0-C9BAF32DBEF2}" dt="2025-05-27T15:42:34.126" v="2474" actId="47"/>
        <pc:sldMkLst>
          <pc:docMk/>
          <pc:sldMk cId="293087400" sldId="272"/>
        </pc:sldMkLst>
      </pc:sldChg>
      <pc:sldChg chg="addSp delSp modSp mod ord">
        <pc:chgData name="Vedang Poddar/FIN/PBP" userId="9a36bb94-8de0-4be2-a5be-4101e0013c24" providerId="ADAL" clId="{2D835441-A6A3-4307-ACC0-C9BAF32DBEF2}" dt="2025-06-06T04:05:41.116" v="13709" actId="14"/>
        <pc:sldMkLst>
          <pc:docMk/>
          <pc:sldMk cId="1702858269" sldId="276"/>
        </pc:sldMkLst>
        <pc:spChg chg="mod">
          <ac:chgData name="Vedang Poddar/FIN/PBP" userId="9a36bb94-8de0-4be2-a5be-4101e0013c24" providerId="ADAL" clId="{2D835441-A6A3-4307-ACC0-C9BAF32DBEF2}" dt="2025-05-27T16:11:07.485" v="3300" actId="1036"/>
          <ac:spMkLst>
            <pc:docMk/>
            <pc:sldMk cId="1702858269" sldId="276"/>
            <ac:spMk id="2" creationId="{AE83F2EE-168C-20AA-200D-0A06DBCBB6C0}"/>
          </ac:spMkLst>
        </pc:spChg>
        <pc:spChg chg="mod">
          <ac:chgData name="Vedang Poddar/FIN/PBP" userId="9a36bb94-8de0-4be2-a5be-4101e0013c24" providerId="ADAL" clId="{2D835441-A6A3-4307-ACC0-C9BAF32DBEF2}" dt="2025-06-05T10:25:51.825" v="13647" actId="18245"/>
          <ac:spMkLst>
            <pc:docMk/>
            <pc:sldMk cId="1702858269" sldId="276"/>
            <ac:spMk id="7" creationId="{43F34D97-EA3A-B996-485E-CCC2AFA54106}"/>
          </ac:spMkLst>
        </pc:spChg>
        <pc:spChg chg="mod">
          <ac:chgData name="Vedang Poddar/FIN/PBP" userId="9a36bb94-8de0-4be2-a5be-4101e0013c24" providerId="ADAL" clId="{2D835441-A6A3-4307-ACC0-C9BAF32DBEF2}" dt="2025-06-05T10:25:51.825" v="13647" actId="18245"/>
          <ac:spMkLst>
            <pc:docMk/>
            <pc:sldMk cId="1702858269" sldId="276"/>
            <ac:spMk id="8" creationId="{1DDBEE75-EDDD-C716-FE78-A9996F600908}"/>
          </ac:spMkLst>
        </pc:spChg>
        <pc:spChg chg="mod">
          <ac:chgData name="Vedang Poddar/FIN/PBP" userId="9a36bb94-8de0-4be2-a5be-4101e0013c24" providerId="ADAL" clId="{2D835441-A6A3-4307-ACC0-C9BAF32DBEF2}" dt="2025-06-05T10:25:51.825" v="13647" actId="18245"/>
          <ac:spMkLst>
            <pc:docMk/>
            <pc:sldMk cId="1702858269" sldId="276"/>
            <ac:spMk id="10" creationId="{A49F7336-F582-4EB9-671C-1836B2714504}"/>
          </ac:spMkLst>
        </pc:spChg>
        <pc:spChg chg="mod">
          <ac:chgData name="Vedang Poddar/FIN/PBP" userId="9a36bb94-8de0-4be2-a5be-4101e0013c24" providerId="ADAL" clId="{2D835441-A6A3-4307-ACC0-C9BAF32DBEF2}" dt="2025-06-05T10:25:51.825" v="13647" actId="18245"/>
          <ac:spMkLst>
            <pc:docMk/>
            <pc:sldMk cId="1702858269" sldId="276"/>
            <ac:spMk id="11" creationId="{2DCB7707-E3D1-BFA4-8874-CA5A09D15F17}"/>
          </ac:spMkLst>
        </pc:spChg>
        <pc:spChg chg="mod">
          <ac:chgData name="Vedang Poddar/FIN/PBP" userId="9a36bb94-8de0-4be2-a5be-4101e0013c24" providerId="ADAL" clId="{2D835441-A6A3-4307-ACC0-C9BAF32DBEF2}" dt="2025-06-06T04:05:41.116" v="13709" actId="14"/>
          <ac:spMkLst>
            <pc:docMk/>
            <pc:sldMk cId="1702858269" sldId="276"/>
            <ac:spMk id="12" creationId="{23C484A6-8597-A490-8BD4-DE3A0932FD6D}"/>
          </ac:spMkLst>
        </pc:spChg>
        <pc:spChg chg="mod">
          <ac:chgData name="Vedang Poddar/FIN/PBP" userId="9a36bb94-8de0-4be2-a5be-4101e0013c24" providerId="ADAL" clId="{2D835441-A6A3-4307-ACC0-C9BAF32DBEF2}" dt="2025-06-05T10:25:51.825" v="13647" actId="18245"/>
          <ac:spMkLst>
            <pc:docMk/>
            <pc:sldMk cId="1702858269" sldId="276"/>
            <ac:spMk id="13" creationId="{F55D276F-1FCF-E610-FB33-784BF37047F7}"/>
          </ac:spMkLst>
        </pc:spChg>
        <pc:spChg chg="mod">
          <ac:chgData name="Vedang Poddar/FIN/PBP" userId="9a36bb94-8de0-4be2-a5be-4101e0013c24" providerId="ADAL" clId="{2D835441-A6A3-4307-ACC0-C9BAF32DBEF2}" dt="2025-06-05T10:25:51.825" v="13647" actId="18245"/>
          <ac:spMkLst>
            <pc:docMk/>
            <pc:sldMk cId="1702858269" sldId="276"/>
            <ac:spMk id="14" creationId="{814C230D-ACD7-25AC-9B5A-843860F335FC}"/>
          </ac:spMkLst>
        </pc:spChg>
        <pc:spChg chg="mod">
          <ac:chgData name="Vedang Poddar/FIN/PBP" userId="9a36bb94-8de0-4be2-a5be-4101e0013c24" providerId="ADAL" clId="{2D835441-A6A3-4307-ACC0-C9BAF32DBEF2}" dt="2025-06-05T10:25:51.825" v="13647" actId="18245"/>
          <ac:spMkLst>
            <pc:docMk/>
            <pc:sldMk cId="1702858269" sldId="276"/>
            <ac:spMk id="15" creationId="{370B41D4-4879-7316-6A0D-71C229B84B3C}"/>
          </ac:spMkLst>
        </pc:spChg>
        <pc:spChg chg="del mod">
          <ac:chgData name="Vedang Poddar/FIN/PBP" userId="9a36bb94-8de0-4be2-a5be-4101e0013c24" providerId="ADAL" clId="{2D835441-A6A3-4307-ACC0-C9BAF32DBEF2}" dt="2025-06-05T10:25:54.844" v="13648" actId="478"/>
          <ac:spMkLst>
            <pc:docMk/>
            <pc:sldMk cId="1702858269" sldId="276"/>
            <ac:spMk id="16" creationId="{63648EDF-93D6-DB08-9C21-D11959BAE7F0}"/>
          </ac:spMkLst>
        </pc:spChg>
        <pc:spChg chg="del mod">
          <ac:chgData name="Vedang Poddar/FIN/PBP" userId="9a36bb94-8de0-4be2-a5be-4101e0013c24" providerId="ADAL" clId="{2D835441-A6A3-4307-ACC0-C9BAF32DBEF2}" dt="2025-06-05T10:25:54.844" v="13648" actId="478"/>
          <ac:spMkLst>
            <pc:docMk/>
            <pc:sldMk cId="1702858269" sldId="276"/>
            <ac:spMk id="17" creationId="{92A5539B-4165-C950-A2DE-FB956DDDBA72}"/>
          </ac:spMkLst>
        </pc:spChg>
        <pc:grpChg chg="mod">
          <ac:chgData name="Vedang Poddar/FIN/PBP" userId="9a36bb94-8de0-4be2-a5be-4101e0013c24" providerId="ADAL" clId="{2D835441-A6A3-4307-ACC0-C9BAF32DBEF2}" dt="2025-06-05T10:26:01.325" v="13649" actId="1076"/>
          <ac:grpSpMkLst>
            <pc:docMk/>
            <pc:sldMk cId="1702858269" sldId="276"/>
            <ac:grpSpMk id="4" creationId="{F5FE01A7-2521-0B49-B377-497611935E3D}"/>
          </ac:grpSpMkLst>
        </pc:grpChg>
      </pc:sldChg>
      <pc:sldChg chg="addSp delSp modSp mod ord">
        <pc:chgData name="Vedang Poddar/FIN/PBP" userId="9a36bb94-8de0-4be2-a5be-4101e0013c24" providerId="ADAL" clId="{2D835441-A6A3-4307-ACC0-C9BAF32DBEF2}" dt="2025-06-04T14:36:14.485" v="11454"/>
        <pc:sldMkLst>
          <pc:docMk/>
          <pc:sldMk cId="2883086543" sldId="277"/>
        </pc:sldMkLst>
        <pc:spChg chg="add mod">
          <ac:chgData name="Vedang Poddar/FIN/PBP" userId="9a36bb94-8de0-4be2-a5be-4101e0013c24" providerId="ADAL" clId="{2D835441-A6A3-4307-ACC0-C9BAF32DBEF2}" dt="2025-05-27T16:22:50.879" v="3442" actId="164"/>
          <ac:spMkLst>
            <pc:docMk/>
            <pc:sldMk cId="2883086543" sldId="277"/>
            <ac:spMk id="3" creationId="{7F3A09F9-7CC0-D55A-B3B4-9C597A43CD2C}"/>
          </ac:spMkLst>
        </pc:spChg>
        <pc:spChg chg="add mod">
          <ac:chgData name="Vedang Poddar/FIN/PBP" userId="9a36bb94-8de0-4be2-a5be-4101e0013c24" providerId="ADAL" clId="{2D835441-A6A3-4307-ACC0-C9BAF32DBEF2}" dt="2025-05-27T16:22:50.879" v="3442" actId="164"/>
          <ac:spMkLst>
            <pc:docMk/>
            <pc:sldMk cId="2883086543" sldId="277"/>
            <ac:spMk id="4" creationId="{3D3E40A9-97DD-3D6B-C36A-89FF4867FE30}"/>
          </ac:spMkLst>
        </pc:spChg>
        <pc:grpChg chg="add mod">
          <ac:chgData name="Vedang Poddar/FIN/PBP" userId="9a36bb94-8de0-4be2-a5be-4101e0013c24" providerId="ADAL" clId="{2D835441-A6A3-4307-ACC0-C9BAF32DBEF2}" dt="2025-05-27T16:22:50.879" v="3442" actId="164"/>
          <ac:grpSpMkLst>
            <pc:docMk/>
            <pc:sldMk cId="2883086543" sldId="277"/>
            <ac:grpSpMk id="7" creationId="{A9E8AB13-D7F4-984F-FFA0-84066D075446}"/>
          </ac:grpSpMkLst>
        </pc:grpChg>
      </pc:sldChg>
      <pc:sldChg chg="addSp delSp modSp add mod">
        <pc:chgData name="Vedang Poddar/FIN/PBP" userId="9a36bb94-8de0-4be2-a5be-4101e0013c24" providerId="ADAL" clId="{2D835441-A6A3-4307-ACC0-C9BAF32DBEF2}" dt="2025-05-27T15:39:48.709" v="2473" actId="20577"/>
        <pc:sldMkLst>
          <pc:docMk/>
          <pc:sldMk cId="2375253342" sldId="278"/>
        </pc:sldMkLst>
        <pc:spChg chg="add mod">
          <ac:chgData name="Vedang Poddar/FIN/PBP" userId="9a36bb94-8de0-4be2-a5be-4101e0013c24" providerId="ADAL" clId="{2D835441-A6A3-4307-ACC0-C9BAF32DBEF2}" dt="2025-05-27T15:39:12.872" v="2421"/>
          <ac:spMkLst>
            <pc:docMk/>
            <pc:sldMk cId="2375253342" sldId="278"/>
            <ac:spMk id="8" creationId="{D9D83D21-AA10-4243-1A1F-4E1ECA4D0D0E}"/>
          </ac:spMkLst>
        </pc:spChg>
        <pc:spChg chg="add mod">
          <ac:chgData name="Vedang Poddar/FIN/PBP" userId="9a36bb94-8de0-4be2-a5be-4101e0013c24" providerId="ADAL" clId="{2D835441-A6A3-4307-ACC0-C9BAF32DBEF2}" dt="2025-05-27T15:39:48.709" v="2473" actId="20577"/>
          <ac:spMkLst>
            <pc:docMk/>
            <pc:sldMk cId="2375253342" sldId="278"/>
            <ac:spMk id="9" creationId="{CA64BDA6-BFE4-2395-4F14-CF18A1C461BF}"/>
          </ac:spMkLst>
        </pc:spChg>
        <pc:picChg chg="add mod">
          <ac:chgData name="Vedang Poddar/FIN/PBP" userId="9a36bb94-8de0-4be2-a5be-4101e0013c24" providerId="ADAL" clId="{2D835441-A6A3-4307-ACC0-C9BAF32DBEF2}" dt="2025-05-27T15:38:34.151" v="2419" actId="14826"/>
          <ac:picMkLst>
            <pc:docMk/>
            <pc:sldMk cId="2375253342" sldId="278"/>
            <ac:picMk id="7" creationId="{5950048F-2F86-77E4-2241-76E1B7F7D0C8}"/>
          </ac:picMkLst>
        </pc:picChg>
      </pc:sldChg>
      <pc:sldChg chg="new del">
        <pc:chgData name="Vedang Poddar/FIN/PBP" userId="9a36bb94-8de0-4be2-a5be-4101e0013c24" providerId="ADAL" clId="{2D835441-A6A3-4307-ACC0-C9BAF32DBEF2}" dt="2025-05-27T14:38:39.051" v="1920" actId="2696"/>
        <pc:sldMkLst>
          <pc:docMk/>
          <pc:sldMk cId="3330484655" sldId="278"/>
        </pc:sldMkLst>
      </pc:sldChg>
      <pc:sldChg chg="addSp delSp modSp add mod">
        <pc:chgData name="Vedang Poddar/FIN/PBP" userId="9a36bb94-8de0-4be2-a5be-4101e0013c24" providerId="ADAL" clId="{2D835441-A6A3-4307-ACC0-C9BAF32DBEF2}" dt="2025-05-29T09:04:17.640" v="8030" actId="14826"/>
        <pc:sldMkLst>
          <pc:docMk/>
          <pc:sldMk cId="1072620289" sldId="279"/>
        </pc:sldMkLst>
        <pc:spChg chg="add mod">
          <ac:chgData name="Vedang Poddar/FIN/PBP" userId="9a36bb94-8de0-4be2-a5be-4101e0013c24" providerId="ADAL" clId="{2D835441-A6A3-4307-ACC0-C9BAF32DBEF2}" dt="2025-05-28T09:21:38.309" v="3970" actId="14100"/>
          <ac:spMkLst>
            <pc:docMk/>
            <pc:sldMk cId="1072620289" sldId="279"/>
            <ac:spMk id="2" creationId="{88E357C2-59F7-4228-3148-96557B15210E}"/>
          </ac:spMkLst>
        </pc:spChg>
        <pc:spChg chg="add mod">
          <ac:chgData name="Vedang Poddar/FIN/PBP" userId="9a36bb94-8de0-4be2-a5be-4101e0013c24" providerId="ADAL" clId="{2D835441-A6A3-4307-ACC0-C9BAF32DBEF2}" dt="2025-05-28T09:22:46.086" v="4033" actId="20577"/>
          <ac:spMkLst>
            <pc:docMk/>
            <pc:sldMk cId="1072620289" sldId="279"/>
            <ac:spMk id="4" creationId="{AC6CF5F7-220E-87CA-8DAC-149572D9ED2D}"/>
          </ac:spMkLst>
        </pc:spChg>
        <pc:spChg chg="mod">
          <ac:chgData name="Vedang Poddar/FIN/PBP" userId="9a36bb94-8de0-4be2-a5be-4101e0013c24" providerId="ADAL" clId="{2D835441-A6A3-4307-ACC0-C9BAF32DBEF2}" dt="2025-05-28T09:18:25.910" v="3888" actId="14100"/>
          <ac:spMkLst>
            <pc:docMk/>
            <pc:sldMk cId="1072620289" sldId="279"/>
            <ac:spMk id="8" creationId="{913F08E2-0AD4-053E-CB1D-D75B01A84C37}"/>
          </ac:spMkLst>
        </pc:spChg>
        <pc:spChg chg="mod">
          <ac:chgData name="Vedang Poddar/FIN/PBP" userId="9a36bb94-8de0-4be2-a5be-4101e0013c24" providerId="ADAL" clId="{2D835441-A6A3-4307-ACC0-C9BAF32DBEF2}" dt="2025-05-28T09:19:25.573" v="3918" actId="1076"/>
          <ac:spMkLst>
            <pc:docMk/>
            <pc:sldMk cId="1072620289" sldId="279"/>
            <ac:spMk id="9" creationId="{1D275794-E51B-0800-6F8D-813A612FDAAF}"/>
          </ac:spMkLst>
        </pc:spChg>
        <pc:spChg chg="add mod">
          <ac:chgData name="Vedang Poddar/FIN/PBP" userId="9a36bb94-8de0-4be2-a5be-4101e0013c24" providerId="ADAL" clId="{2D835441-A6A3-4307-ACC0-C9BAF32DBEF2}" dt="2025-05-28T09:23:22.003" v="4101" actId="20577"/>
          <ac:spMkLst>
            <pc:docMk/>
            <pc:sldMk cId="1072620289" sldId="279"/>
            <ac:spMk id="14" creationId="{16A81DCB-E4DD-EA43-3612-D0FD13F45F83}"/>
          </ac:spMkLst>
        </pc:spChg>
        <pc:picChg chg="mod">
          <ac:chgData name="Vedang Poddar/FIN/PBP" userId="9a36bb94-8de0-4be2-a5be-4101e0013c24" providerId="ADAL" clId="{2D835441-A6A3-4307-ACC0-C9BAF32DBEF2}" dt="2025-05-29T09:04:17.640" v="8030" actId="14826"/>
          <ac:picMkLst>
            <pc:docMk/>
            <pc:sldMk cId="1072620289" sldId="279"/>
            <ac:picMk id="7" creationId="{9A976CA2-3ECD-9ADB-4A95-E38CBD136EDB}"/>
          </ac:picMkLst>
        </pc:picChg>
        <pc:cxnChg chg="add mod">
          <ac:chgData name="Vedang Poddar/FIN/PBP" userId="9a36bb94-8de0-4be2-a5be-4101e0013c24" providerId="ADAL" clId="{2D835441-A6A3-4307-ACC0-C9BAF32DBEF2}" dt="2025-05-28T09:22:38.167" v="4022" actId="14100"/>
          <ac:cxnSpMkLst>
            <pc:docMk/>
            <pc:sldMk cId="1072620289" sldId="279"/>
            <ac:cxnSpMk id="10" creationId="{1EDD945D-37B6-0F80-C021-06172AFCF62F}"/>
          </ac:cxnSpMkLst>
        </pc:cxnChg>
        <pc:cxnChg chg="add mod">
          <ac:chgData name="Vedang Poddar/FIN/PBP" userId="9a36bb94-8de0-4be2-a5be-4101e0013c24" providerId="ADAL" clId="{2D835441-A6A3-4307-ACC0-C9BAF32DBEF2}" dt="2025-05-28T09:23:05.940" v="4036" actId="14100"/>
          <ac:cxnSpMkLst>
            <pc:docMk/>
            <pc:sldMk cId="1072620289" sldId="279"/>
            <ac:cxnSpMk id="15" creationId="{6B888400-12F5-E238-2BD7-A3EC63BC2BE0}"/>
          </ac:cxnSpMkLst>
        </pc:cxnChg>
      </pc:sldChg>
      <pc:sldChg chg="new del ord">
        <pc:chgData name="Vedang Poddar/FIN/PBP" userId="9a36bb94-8de0-4be2-a5be-4101e0013c24" providerId="ADAL" clId="{2D835441-A6A3-4307-ACC0-C9BAF32DBEF2}" dt="2025-05-29T06:55:30.151" v="6234" actId="47"/>
        <pc:sldMkLst>
          <pc:docMk/>
          <pc:sldMk cId="806287882" sldId="280"/>
        </pc:sldMkLst>
      </pc:sldChg>
      <pc:sldChg chg="addSp modSp new del mod ord modShow">
        <pc:chgData name="Vedang Poddar/FIN/PBP" userId="9a36bb94-8de0-4be2-a5be-4101e0013c24" providerId="ADAL" clId="{2D835441-A6A3-4307-ACC0-C9BAF32DBEF2}" dt="2025-05-29T05:01:13.419" v="6119" actId="47"/>
        <pc:sldMkLst>
          <pc:docMk/>
          <pc:sldMk cId="1994471581" sldId="280"/>
        </pc:sldMkLst>
      </pc:sldChg>
      <pc:sldChg chg="addSp delSp modSp add mod ord">
        <pc:chgData name="Vedang Poddar/FIN/PBP" userId="9a36bb94-8de0-4be2-a5be-4101e0013c24" providerId="ADAL" clId="{2D835441-A6A3-4307-ACC0-C9BAF32DBEF2}" dt="2025-06-05T10:39:28.885" v="13705" actId="408"/>
        <pc:sldMkLst>
          <pc:docMk/>
          <pc:sldMk cId="4226300815" sldId="280"/>
        </pc:sldMkLst>
        <pc:spChg chg="mod">
          <ac:chgData name="Vedang Poddar/FIN/PBP" userId="9a36bb94-8de0-4be2-a5be-4101e0013c24" providerId="ADAL" clId="{2D835441-A6A3-4307-ACC0-C9BAF32DBEF2}" dt="2025-06-05T09:59:06.941" v="13369" actId="20577"/>
          <ac:spMkLst>
            <pc:docMk/>
            <pc:sldMk cId="4226300815" sldId="280"/>
            <ac:spMk id="2" creationId="{B93BF4E8-9191-8F51-4B2A-6C4D5E5C9719}"/>
          </ac:spMkLst>
        </pc:spChg>
        <pc:spChg chg="add mod">
          <ac:chgData name="Vedang Poddar/FIN/PBP" userId="9a36bb94-8de0-4be2-a5be-4101e0013c24" providerId="ADAL" clId="{2D835441-A6A3-4307-ACC0-C9BAF32DBEF2}" dt="2025-06-05T10:24:15.536" v="13631" actId="1076"/>
          <ac:spMkLst>
            <pc:docMk/>
            <pc:sldMk cId="4226300815" sldId="280"/>
            <ac:spMk id="3" creationId="{1AA417AD-16E0-841D-91BC-F37FC5F7B3FE}"/>
          </ac:spMkLst>
        </pc:spChg>
        <pc:spChg chg="mod">
          <ac:chgData name="Vedang Poddar/FIN/PBP" userId="9a36bb94-8de0-4be2-a5be-4101e0013c24" providerId="ADAL" clId="{2D835441-A6A3-4307-ACC0-C9BAF32DBEF2}" dt="2025-05-29T06:56:15.142" v="6318" actId="1076"/>
          <ac:spMkLst>
            <pc:docMk/>
            <pc:sldMk cId="4226300815" sldId="280"/>
            <ac:spMk id="4" creationId="{162C899A-FA79-9E4D-1E0F-BD72C9A670B4}"/>
          </ac:spMkLst>
        </pc:spChg>
        <pc:spChg chg="add mod topLvl">
          <ac:chgData name="Vedang Poddar/FIN/PBP" userId="9a36bb94-8de0-4be2-a5be-4101e0013c24" providerId="ADAL" clId="{2D835441-A6A3-4307-ACC0-C9BAF32DBEF2}" dt="2025-06-05T10:36:23.299" v="13667" actId="478"/>
          <ac:spMkLst>
            <pc:docMk/>
            <pc:sldMk cId="4226300815" sldId="280"/>
            <ac:spMk id="7" creationId="{00DA7DF4-3FC0-B3E6-B99E-F3C00D15E819}"/>
          </ac:spMkLst>
        </pc:spChg>
        <pc:spChg chg="add mod">
          <ac:chgData name="Vedang Poddar/FIN/PBP" userId="9a36bb94-8de0-4be2-a5be-4101e0013c24" providerId="ADAL" clId="{2D835441-A6A3-4307-ACC0-C9BAF32DBEF2}" dt="2025-06-05T10:23:26.456" v="13495" actId="1076"/>
          <ac:spMkLst>
            <pc:docMk/>
            <pc:sldMk cId="4226300815" sldId="280"/>
            <ac:spMk id="8" creationId="{729109B4-B3E1-800C-89AE-3014DCFE1F8B}"/>
          </ac:spMkLst>
        </pc:spChg>
        <pc:spChg chg="mod topLvl">
          <ac:chgData name="Vedang Poddar/FIN/PBP" userId="9a36bb94-8de0-4be2-a5be-4101e0013c24" providerId="ADAL" clId="{2D835441-A6A3-4307-ACC0-C9BAF32DBEF2}" dt="2025-06-04T18:01:53.554" v="12618" actId="1036"/>
          <ac:spMkLst>
            <pc:docMk/>
            <pc:sldMk cId="4226300815" sldId="280"/>
            <ac:spMk id="12" creationId="{5F2D98FD-4BDD-005A-5D45-84FC37482CCB}"/>
          </ac:spMkLst>
        </pc:spChg>
        <pc:spChg chg="add mod">
          <ac:chgData name="Vedang Poddar/FIN/PBP" userId="9a36bb94-8de0-4be2-a5be-4101e0013c24" providerId="ADAL" clId="{2D835441-A6A3-4307-ACC0-C9BAF32DBEF2}" dt="2025-06-05T10:39:26.566" v="13704" actId="12789"/>
          <ac:spMkLst>
            <pc:docMk/>
            <pc:sldMk cId="4226300815" sldId="280"/>
            <ac:spMk id="22" creationId="{00B07D70-3CE3-FE27-FAC9-56FAEA02E142}"/>
          </ac:spMkLst>
        </pc:spChg>
        <pc:spChg chg="add mod">
          <ac:chgData name="Vedang Poddar/FIN/PBP" userId="9a36bb94-8de0-4be2-a5be-4101e0013c24" providerId="ADAL" clId="{2D835441-A6A3-4307-ACC0-C9BAF32DBEF2}" dt="2025-06-05T10:39:26.566" v="13704" actId="12789"/>
          <ac:spMkLst>
            <pc:docMk/>
            <pc:sldMk cId="4226300815" sldId="280"/>
            <ac:spMk id="24" creationId="{9D5ACDBB-7893-ED2B-8BC3-CD1973CE2931}"/>
          </ac:spMkLst>
        </pc:spChg>
        <pc:spChg chg="add mod">
          <ac:chgData name="Vedang Poddar/FIN/PBP" userId="9a36bb94-8de0-4be2-a5be-4101e0013c24" providerId="ADAL" clId="{2D835441-A6A3-4307-ACC0-C9BAF32DBEF2}" dt="2025-06-05T10:39:28.885" v="13705" actId="408"/>
          <ac:spMkLst>
            <pc:docMk/>
            <pc:sldMk cId="4226300815" sldId="280"/>
            <ac:spMk id="27" creationId="{E931BA76-F508-2AA6-8921-F62E00BE65C3}"/>
          </ac:spMkLst>
        </pc:spChg>
        <pc:spChg chg="add mod">
          <ac:chgData name="Vedang Poddar/FIN/PBP" userId="9a36bb94-8de0-4be2-a5be-4101e0013c24" providerId="ADAL" clId="{2D835441-A6A3-4307-ACC0-C9BAF32DBEF2}" dt="2025-06-05T10:37:25.302" v="13679" actId="208"/>
          <ac:spMkLst>
            <pc:docMk/>
            <pc:sldMk cId="4226300815" sldId="280"/>
            <ac:spMk id="28" creationId="{C216B691-0362-2AAD-7E57-2AA01164D3A8}"/>
          </ac:spMkLst>
        </pc:spChg>
        <pc:spChg chg="add mod">
          <ac:chgData name="Vedang Poddar/FIN/PBP" userId="9a36bb94-8de0-4be2-a5be-4101e0013c24" providerId="ADAL" clId="{2D835441-A6A3-4307-ACC0-C9BAF32DBEF2}" dt="2025-06-04T18:27:36.095" v="13133" actId="1076"/>
          <ac:spMkLst>
            <pc:docMk/>
            <pc:sldMk cId="4226300815" sldId="280"/>
            <ac:spMk id="29" creationId="{F18F8CFF-BE14-DD08-5A77-47814D4D7D8D}"/>
          </ac:spMkLst>
        </pc:spChg>
        <pc:spChg chg="add mod">
          <ac:chgData name="Vedang Poddar/FIN/PBP" userId="9a36bb94-8de0-4be2-a5be-4101e0013c24" providerId="ADAL" clId="{2D835441-A6A3-4307-ACC0-C9BAF32DBEF2}" dt="2025-06-05T10:22:23.175" v="13478" actId="108"/>
          <ac:spMkLst>
            <pc:docMk/>
            <pc:sldMk cId="4226300815" sldId="280"/>
            <ac:spMk id="30" creationId="{CC8274AB-80D4-3D82-A2EF-F978634728B1}"/>
          </ac:spMkLst>
        </pc:spChg>
        <pc:spChg chg="add mod">
          <ac:chgData name="Vedang Poddar/FIN/PBP" userId="9a36bb94-8de0-4be2-a5be-4101e0013c24" providerId="ADAL" clId="{2D835441-A6A3-4307-ACC0-C9BAF32DBEF2}" dt="2025-06-05T10:22:31.475" v="13481" actId="108"/>
          <ac:spMkLst>
            <pc:docMk/>
            <pc:sldMk cId="4226300815" sldId="280"/>
            <ac:spMk id="31" creationId="{F8957EA6-CB11-0F40-5DD2-C10B79660B81}"/>
          </ac:spMkLst>
        </pc:spChg>
        <pc:spChg chg="add mod">
          <ac:chgData name="Vedang Poddar/FIN/PBP" userId="9a36bb94-8de0-4be2-a5be-4101e0013c24" providerId="ADAL" clId="{2D835441-A6A3-4307-ACC0-C9BAF32DBEF2}" dt="2025-06-05T10:37:25.302" v="13679" actId="208"/>
          <ac:spMkLst>
            <pc:docMk/>
            <pc:sldMk cId="4226300815" sldId="280"/>
            <ac:spMk id="32" creationId="{C4400101-05ED-5193-7989-C6A20EC6D81D}"/>
          </ac:spMkLst>
        </pc:spChg>
        <pc:grpChg chg="add del mod">
          <ac:chgData name="Vedang Poddar/FIN/PBP" userId="9a36bb94-8de0-4be2-a5be-4101e0013c24" providerId="ADAL" clId="{2D835441-A6A3-4307-ACC0-C9BAF32DBEF2}" dt="2025-06-05T10:36:23.299" v="13667" actId="478"/>
          <ac:grpSpMkLst>
            <pc:docMk/>
            <pc:sldMk cId="4226300815" sldId="280"/>
            <ac:grpSpMk id="9" creationId="{5093619C-3E5E-9BAF-E1FD-CB324FDF0CAA}"/>
          </ac:grpSpMkLst>
        </pc:grpChg>
        <pc:picChg chg="del mod topLvl">
          <ac:chgData name="Vedang Poddar/FIN/PBP" userId="9a36bb94-8de0-4be2-a5be-4101e0013c24" providerId="ADAL" clId="{2D835441-A6A3-4307-ACC0-C9BAF32DBEF2}" dt="2025-06-05T10:36:23.299" v="13667" actId="478"/>
          <ac:picMkLst>
            <pc:docMk/>
            <pc:sldMk cId="4226300815" sldId="280"/>
            <ac:picMk id="11" creationId="{FD5D9A19-9ED4-B344-8FBF-7624BB93F65F}"/>
          </ac:picMkLst>
        </pc:picChg>
        <pc:picChg chg="add del">
          <ac:chgData name="Vedang Poddar/FIN/PBP" userId="9a36bb94-8de0-4be2-a5be-4101e0013c24" providerId="ADAL" clId="{2D835441-A6A3-4307-ACC0-C9BAF32DBEF2}" dt="2025-06-05T10:36:26.108" v="13669" actId="22"/>
          <ac:picMkLst>
            <pc:docMk/>
            <pc:sldMk cId="4226300815" sldId="280"/>
            <ac:picMk id="13" creationId="{B78C4D6F-550E-5D44-7151-ED46B9054D9C}"/>
          </ac:picMkLst>
        </pc:picChg>
        <pc:picChg chg="add del mod">
          <ac:chgData name="Vedang Poddar/FIN/PBP" userId="9a36bb94-8de0-4be2-a5be-4101e0013c24" providerId="ADAL" clId="{2D835441-A6A3-4307-ACC0-C9BAF32DBEF2}" dt="2025-06-05T10:36:57.795" v="13677" actId="478"/>
          <ac:picMkLst>
            <pc:docMk/>
            <pc:sldMk cId="4226300815" sldId="280"/>
            <ac:picMk id="15" creationId="{02F68A16-5FA4-B8C1-DE52-FEE2ED02B80E}"/>
          </ac:picMkLst>
        </pc:picChg>
        <pc:picChg chg="mod">
          <ac:chgData name="Vedang Poddar/FIN/PBP" userId="9a36bb94-8de0-4be2-a5be-4101e0013c24" providerId="ADAL" clId="{2D835441-A6A3-4307-ACC0-C9BAF32DBEF2}" dt="2025-06-05T10:37:17.258" v="13678" actId="1076"/>
          <ac:picMkLst>
            <pc:docMk/>
            <pc:sldMk cId="4226300815" sldId="280"/>
            <ac:picMk id="16" creationId="{CCB214E7-4342-99FE-C8E2-6834D5D95594}"/>
          </ac:picMkLst>
        </pc:picChg>
      </pc:sldChg>
      <pc:sldChg chg="addSp delSp modSp add mod modTransition">
        <pc:chgData name="Vedang Poddar/FIN/PBP" userId="9a36bb94-8de0-4be2-a5be-4101e0013c24" providerId="ADAL" clId="{2D835441-A6A3-4307-ACC0-C9BAF32DBEF2}" dt="2025-06-05T10:25:43.854" v="13646" actId="108"/>
        <pc:sldMkLst>
          <pc:docMk/>
          <pc:sldMk cId="2456955217" sldId="281"/>
        </pc:sldMkLst>
        <pc:spChg chg="mod">
          <ac:chgData name="Vedang Poddar/FIN/PBP" userId="9a36bb94-8de0-4be2-a5be-4101e0013c24" providerId="ADAL" clId="{2D835441-A6A3-4307-ACC0-C9BAF32DBEF2}" dt="2025-06-04T16:11:09.792" v="11724" actId="207"/>
          <ac:spMkLst>
            <pc:docMk/>
            <pc:sldMk cId="2456955217" sldId="281"/>
            <ac:spMk id="2" creationId="{9B908562-C1C2-8F6E-E174-8777081994EC}"/>
          </ac:spMkLst>
        </pc:spChg>
        <pc:spChg chg="mod topLvl">
          <ac:chgData name="Vedang Poddar/FIN/PBP" userId="9a36bb94-8de0-4be2-a5be-4101e0013c24" providerId="ADAL" clId="{2D835441-A6A3-4307-ACC0-C9BAF32DBEF2}" dt="2025-06-04T15:49:14.372" v="11720" actId="165"/>
          <ac:spMkLst>
            <pc:docMk/>
            <pc:sldMk cId="2456955217" sldId="281"/>
            <ac:spMk id="8" creationId="{E78816D3-DB2C-F83A-1A85-02F851866012}"/>
          </ac:spMkLst>
        </pc:spChg>
        <pc:spChg chg="mod topLvl">
          <ac:chgData name="Vedang Poddar/FIN/PBP" userId="9a36bb94-8de0-4be2-a5be-4101e0013c24" providerId="ADAL" clId="{2D835441-A6A3-4307-ACC0-C9BAF32DBEF2}" dt="2025-06-04T15:49:14.372" v="11720" actId="165"/>
          <ac:spMkLst>
            <pc:docMk/>
            <pc:sldMk cId="2456955217" sldId="281"/>
            <ac:spMk id="9" creationId="{0F671225-2777-786A-B470-F6CC17465D5C}"/>
          </ac:spMkLst>
        </pc:spChg>
        <pc:spChg chg="mod topLvl">
          <ac:chgData name="Vedang Poddar/FIN/PBP" userId="9a36bb94-8de0-4be2-a5be-4101e0013c24" providerId="ADAL" clId="{2D835441-A6A3-4307-ACC0-C9BAF32DBEF2}" dt="2025-06-04T14:13:22.472" v="11001" actId="165"/>
          <ac:spMkLst>
            <pc:docMk/>
            <pc:sldMk cId="2456955217" sldId="281"/>
            <ac:spMk id="10" creationId="{C9912423-9494-0D64-B780-7B87B0194795}"/>
          </ac:spMkLst>
        </pc:spChg>
        <pc:spChg chg="mod topLvl">
          <ac:chgData name="Vedang Poddar/FIN/PBP" userId="9a36bb94-8de0-4be2-a5be-4101e0013c24" providerId="ADAL" clId="{2D835441-A6A3-4307-ACC0-C9BAF32DBEF2}" dt="2025-06-04T15:49:14.372" v="11720" actId="165"/>
          <ac:spMkLst>
            <pc:docMk/>
            <pc:sldMk cId="2456955217" sldId="281"/>
            <ac:spMk id="11" creationId="{4D3D15E8-2E05-A1DA-DCD2-AE9499695C3A}"/>
          </ac:spMkLst>
        </pc:spChg>
        <pc:spChg chg="mod topLvl">
          <ac:chgData name="Vedang Poddar/FIN/PBP" userId="9a36bb94-8de0-4be2-a5be-4101e0013c24" providerId="ADAL" clId="{2D835441-A6A3-4307-ACC0-C9BAF32DBEF2}" dt="2025-06-04T15:49:23.446" v="11721" actId="165"/>
          <ac:spMkLst>
            <pc:docMk/>
            <pc:sldMk cId="2456955217" sldId="281"/>
            <ac:spMk id="12" creationId="{BDED579C-3910-15F2-045F-30B5E0841BF7}"/>
          </ac:spMkLst>
        </pc:spChg>
        <pc:spChg chg="mod topLvl">
          <ac:chgData name="Vedang Poddar/FIN/PBP" userId="9a36bb94-8de0-4be2-a5be-4101e0013c24" providerId="ADAL" clId="{2D835441-A6A3-4307-ACC0-C9BAF32DBEF2}" dt="2025-06-04T15:49:23.446" v="11721" actId="165"/>
          <ac:spMkLst>
            <pc:docMk/>
            <pc:sldMk cId="2456955217" sldId="281"/>
            <ac:spMk id="20" creationId="{FB3DB715-01AB-64F0-B53E-FA07CC35F8EE}"/>
          </ac:spMkLst>
        </pc:spChg>
        <pc:spChg chg="mod topLvl">
          <ac:chgData name="Vedang Poddar/FIN/PBP" userId="9a36bb94-8de0-4be2-a5be-4101e0013c24" providerId="ADAL" clId="{2D835441-A6A3-4307-ACC0-C9BAF32DBEF2}" dt="2025-06-04T15:49:23.446" v="11721" actId="165"/>
          <ac:spMkLst>
            <pc:docMk/>
            <pc:sldMk cId="2456955217" sldId="281"/>
            <ac:spMk id="22" creationId="{625A732F-3F11-590D-6D02-2C231B873AEC}"/>
          </ac:spMkLst>
        </pc:spChg>
        <pc:spChg chg="mod topLvl">
          <ac:chgData name="Vedang Poddar/FIN/PBP" userId="9a36bb94-8de0-4be2-a5be-4101e0013c24" providerId="ADAL" clId="{2D835441-A6A3-4307-ACC0-C9BAF32DBEF2}" dt="2025-06-04T15:49:23.446" v="11721" actId="165"/>
          <ac:spMkLst>
            <pc:docMk/>
            <pc:sldMk cId="2456955217" sldId="281"/>
            <ac:spMk id="23" creationId="{6C9DAA42-C1C2-59D7-3D6F-138FB2CA78B4}"/>
          </ac:spMkLst>
        </pc:spChg>
        <pc:spChg chg="add mod topLvl">
          <ac:chgData name="Vedang Poddar/FIN/PBP" userId="9a36bb94-8de0-4be2-a5be-4101e0013c24" providerId="ADAL" clId="{2D835441-A6A3-4307-ACC0-C9BAF32DBEF2}" dt="2025-06-05T10:25:29.067" v="13639" actId="108"/>
          <ac:spMkLst>
            <pc:docMk/>
            <pc:sldMk cId="2456955217" sldId="281"/>
            <ac:spMk id="44" creationId="{88EFA71F-8EB2-6116-763A-8E87C698197A}"/>
          </ac:spMkLst>
        </pc:spChg>
        <pc:spChg chg="add mod topLvl">
          <ac:chgData name="Vedang Poddar/FIN/PBP" userId="9a36bb94-8de0-4be2-a5be-4101e0013c24" providerId="ADAL" clId="{2D835441-A6A3-4307-ACC0-C9BAF32DBEF2}" dt="2025-06-05T10:25:43.854" v="13646" actId="108"/>
          <ac:spMkLst>
            <pc:docMk/>
            <pc:sldMk cId="2456955217" sldId="281"/>
            <ac:spMk id="45" creationId="{0F294633-B2E4-72DF-2F28-56D1BBDB8649}"/>
          </ac:spMkLst>
        </pc:spChg>
        <pc:spChg chg="add mod topLvl">
          <ac:chgData name="Vedang Poddar/FIN/PBP" userId="9a36bb94-8de0-4be2-a5be-4101e0013c24" providerId="ADAL" clId="{2D835441-A6A3-4307-ACC0-C9BAF32DBEF2}" dt="2025-06-05T10:25:38.698" v="13643" actId="108"/>
          <ac:spMkLst>
            <pc:docMk/>
            <pc:sldMk cId="2456955217" sldId="281"/>
            <ac:spMk id="47" creationId="{CA517506-0CA8-B417-D71D-ADF7E97774A4}"/>
          </ac:spMkLst>
        </pc:spChg>
        <pc:spChg chg="add mod topLvl">
          <ac:chgData name="Vedang Poddar/FIN/PBP" userId="9a36bb94-8de0-4be2-a5be-4101e0013c24" providerId="ADAL" clId="{2D835441-A6A3-4307-ACC0-C9BAF32DBEF2}" dt="2025-06-05T10:25:32.501" v="13640" actId="108"/>
          <ac:spMkLst>
            <pc:docMk/>
            <pc:sldMk cId="2456955217" sldId="281"/>
            <ac:spMk id="55" creationId="{231A06A8-A0F9-C9AF-A68A-9C8C06132080}"/>
          </ac:spMkLst>
        </pc:spChg>
        <pc:spChg chg="add mod topLvl">
          <ac:chgData name="Vedang Poddar/FIN/PBP" userId="9a36bb94-8de0-4be2-a5be-4101e0013c24" providerId="ADAL" clId="{2D835441-A6A3-4307-ACC0-C9BAF32DBEF2}" dt="2025-06-05T10:25:34.966" v="13641" actId="108"/>
          <ac:spMkLst>
            <pc:docMk/>
            <pc:sldMk cId="2456955217" sldId="281"/>
            <ac:spMk id="56" creationId="{1B395215-95B9-A80B-38B9-E11F4BF26916}"/>
          </ac:spMkLst>
        </pc:spChg>
        <pc:spChg chg="add mod topLvl">
          <ac:chgData name="Vedang Poddar/FIN/PBP" userId="9a36bb94-8de0-4be2-a5be-4101e0013c24" providerId="ADAL" clId="{2D835441-A6A3-4307-ACC0-C9BAF32DBEF2}" dt="2025-06-05T10:25:36.829" v="13642" actId="108"/>
          <ac:spMkLst>
            <pc:docMk/>
            <pc:sldMk cId="2456955217" sldId="281"/>
            <ac:spMk id="57" creationId="{114C41C3-8933-631A-EC0F-F2BEF5F538C4}"/>
          </ac:spMkLst>
        </pc:spChg>
        <pc:spChg chg="add mod">
          <ac:chgData name="Vedang Poddar/FIN/PBP" userId="9a36bb94-8de0-4be2-a5be-4101e0013c24" providerId="ADAL" clId="{2D835441-A6A3-4307-ACC0-C9BAF32DBEF2}" dt="2025-06-04T16:11:09.792" v="11724" actId="207"/>
          <ac:spMkLst>
            <pc:docMk/>
            <pc:sldMk cId="2456955217" sldId="281"/>
            <ac:spMk id="85" creationId="{7F0E9DCC-3F67-6BAB-7B66-7D5672FA6DC2}"/>
          </ac:spMkLst>
        </pc:spChg>
        <pc:spChg chg="add mod">
          <ac:chgData name="Vedang Poddar/FIN/PBP" userId="9a36bb94-8de0-4be2-a5be-4101e0013c24" providerId="ADAL" clId="{2D835441-A6A3-4307-ACC0-C9BAF32DBEF2}" dt="2025-06-04T14:31:33.190" v="11422" actId="164"/>
          <ac:spMkLst>
            <pc:docMk/>
            <pc:sldMk cId="2456955217" sldId="281"/>
            <ac:spMk id="86" creationId="{7BDCEC93-9679-6A48-B6B2-09366BDE6462}"/>
          </ac:spMkLst>
        </pc:spChg>
        <pc:spChg chg="add mod">
          <ac:chgData name="Vedang Poddar/FIN/PBP" userId="9a36bb94-8de0-4be2-a5be-4101e0013c24" providerId="ADAL" clId="{2D835441-A6A3-4307-ACC0-C9BAF32DBEF2}" dt="2025-06-04T14:31:33.190" v="11422" actId="164"/>
          <ac:spMkLst>
            <pc:docMk/>
            <pc:sldMk cId="2456955217" sldId="281"/>
            <ac:spMk id="87" creationId="{79AE21AA-5A0B-4082-C83D-B3030731BC3B}"/>
          </ac:spMkLst>
        </pc:spChg>
        <pc:spChg chg="add mod">
          <ac:chgData name="Vedang Poddar/FIN/PBP" userId="9a36bb94-8de0-4be2-a5be-4101e0013c24" providerId="ADAL" clId="{2D835441-A6A3-4307-ACC0-C9BAF32DBEF2}" dt="2025-06-04T14:31:56.905" v="11426" actId="164"/>
          <ac:spMkLst>
            <pc:docMk/>
            <pc:sldMk cId="2456955217" sldId="281"/>
            <ac:spMk id="88" creationId="{3406C95C-3EB4-F0FC-4F20-5B66214CCA2A}"/>
          </ac:spMkLst>
        </pc:spChg>
        <pc:spChg chg="add mod">
          <ac:chgData name="Vedang Poddar/FIN/PBP" userId="9a36bb94-8de0-4be2-a5be-4101e0013c24" providerId="ADAL" clId="{2D835441-A6A3-4307-ACC0-C9BAF32DBEF2}" dt="2025-06-04T14:31:01.144" v="11385" actId="164"/>
          <ac:spMkLst>
            <pc:docMk/>
            <pc:sldMk cId="2456955217" sldId="281"/>
            <ac:spMk id="89" creationId="{CF47219C-C8D1-A42F-F4A3-B1714E718AAB}"/>
          </ac:spMkLst>
        </pc:spChg>
        <pc:spChg chg="add mod">
          <ac:chgData name="Vedang Poddar/FIN/PBP" userId="9a36bb94-8de0-4be2-a5be-4101e0013c24" providerId="ADAL" clId="{2D835441-A6A3-4307-ACC0-C9BAF32DBEF2}" dt="2025-06-04T14:31:01.144" v="11385" actId="164"/>
          <ac:spMkLst>
            <pc:docMk/>
            <pc:sldMk cId="2456955217" sldId="281"/>
            <ac:spMk id="90" creationId="{80785852-DBFF-1ABA-683D-24FAEFDB8C59}"/>
          </ac:spMkLst>
        </pc:spChg>
        <pc:spChg chg="add mod">
          <ac:chgData name="Vedang Poddar/FIN/PBP" userId="9a36bb94-8de0-4be2-a5be-4101e0013c24" providerId="ADAL" clId="{2D835441-A6A3-4307-ACC0-C9BAF32DBEF2}" dt="2025-06-04T14:30:45.825" v="11381" actId="164"/>
          <ac:spMkLst>
            <pc:docMk/>
            <pc:sldMk cId="2456955217" sldId="281"/>
            <ac:spMk id="91" creationId="{58E30504-D0C6-6264-02DC-7A3E2A1E7C12}"/>
          </ac:spMkLst>
        </pc:spChg>
        <pc:spChg chg="add mod">
          <ac:chgData name="Vedang Poddar/FIN/PBP" userId="9a36bb94-8de0-4be2-a5be-4101e0013c24" providerId="ADAL" clId="{2D835441-A6A3-4307-ACC0-C9BAF32DBEF2}" dt="2025-06-04T14:30:45.825" v="11381" actId="164"/>
          <ac:spMkLst>
            <pc:docMk/>
            <pc:sldMk cId="2456955217" sldId="281"/>
            <ac:spMk id="92" creationId="{A951888B-D342-A5AA-E91C-14F3A114B4AF}"/>
          </ac:spMkLst>
        </pc:spChg>
        <pc:spChg chg="add mod">
          <ac:chgData name="Vedang Poddar/FIN/PBP" userId="9a36bb94-8de0-4be2-a5be-4101e0013c24" providerId="ADAL" clId="{2D835441-A6A3-4307-ACC0-C9BAF32DBEF2}" dt="2025-06-05T10:20:20.584" v="13462" actId="20577"/>
          <ac:spMkLst>
            <pc:docMk/>
            <pc:sldMk cId="2456955217" sldId="281"/>
            <ac:spMk id="97" creationId="{98ABE491-FAD1-38D1-05FB-AA4EDF3B4884}"/>
          </ac:spMkLst>
        </pc:spChg>
        <pc:grpChg chg="add mod">
          <ac:chgData name="Vedang Poddar/FIN/PBP" userId="9a36bb94-8de0-4be2-a5be-4101e0013c24" providerId="ADAL" clId="{2D835441-A6A3-4307-ACC0-C9BAF32DBEF2}" dt="2025-06-04T14:34:46.322" v="11442" actId="12789"/>
          <ac:grpSpMkLst>
            <pc:docMk/>
            <pc:sldMk cId="2456955217" sldId="281"/>
            <ac:grpSpMk id="93" creationId="{F6C1E3EB-8F80-0869-9C10-CF734027B1E0}"/>
          </ac:grpSpMkLst>
        </pc:grpChg>
        <pc:grpChg chg="add mod">
          <ac:chgData name="Vedang Poddar/FIN/PBP" userId="9a36bb94-8de0-4be2-a5be-4101e0013c24" providerId="ADAL" clId="{2D835441-A6A3-4307-ACC0-C9BAF32DBEF2}" dt="2025-06-04T14:34:46.322" v="11442" actId="12789"/>
          <ac:grpSpMkLst>
            <pc:docMk/>
            <pc:sldMk cId="2456955217" sldId="281"/>
            <ac:grpSpMk id="94" creationId="{59608AD2-9917-73D6-93A6-8BA857B51B50}"/>
          </ac:grpSpMkLst>
        </pc:grpChg>
        <pc:grpChg chg="add mod">
          <ac:chgData name="Vedang Poddar/FIN/PBP" userId="9a36bb94-8de0-4be2-a5be-4101e0013c24" providerId="ADAL" clId="{2D835441-A6A3-4307-ACC0-C9BAF32DBEF2}" dt="2025-06-04T14:31:56.905" v="11426" actId="164"/>
          <ac:grpSpMkLst>
            <pc:docMk/>
            <pc:sldMk cId="2456955217" sldId="281"/>
            <ac:grpSpMk id="95" creationId="{DCCCD09F-E401-EF08-D1A0-B96233CC1849}"/>
          </ac:grpSpMkLst>
        </pc:grpChg>
        <pc:grpChg chg="add mod">
          <ac:chgData name="Vedang Poddar/FIN/PBP" userId="9a36bb94-8de0-4be2-a5be-4101e0013c24" providerId="ADAL" clId="{2D835441-A6A3-4307-ACC0-C9BAF32DBEF2}" dt="2025-06-04T14:34:46.322" v="11442" actId="12789"/>
          <ac:grpSpMkLst>
            <pc:docMk/>
            <pc:sldMk cId="2456955217" sldId="281"/>
            <ac:grpSpMk id="96" creationId="{965C0295-149E-AA5B-B441-5A739C8B7D97}"/>
          </ac:grpSpMkLst>
        </pc:grpChg>
        <pc:picChg chg="add mod">
          <ac:chgData name="Vedang Poddar/FIN/PBP" userId="9a36bb94-8de0-4be2-a5be-4101e0013c24" providerId="ADAL" clId="{2D835441-A6A3-4307-ACC0-C9BAF32DBEF2}" dt="2025-06-04T13:56:10.569" v="10933" actId="164"/>
          <ac:picMkLst>
            <pc:docMk/>
            <pc:sldMk cId="2456955217" sldId="281"/>
            <ac:picMk id="71" creationId="{467A885D-65D3-B067-3B8F-52AC5893040D}"/>
          </ac:picMkLst>
        </pc:picChg>
        <pc:picChg chg="add mod topLvl">
          <ac:chgData name="Vedang Poddar/FIN/PBP" userId="9a36bb94-8de0-4be2-a5be-4101e0013c24" providerId="ADAL" clId="{2D835441-A6A3-4307-ACC0-C9BAF32DBEF2}" dt="2025-06-04T14:13:22.472" v="11001" actId="165"/>
          <ac:picMkLst>
            <pc:docMk/>
            <pc:sldMk cId="2456955217" sldId="281"/>
            <ac:picMk id="72" creationId="{1B2BA129-98CE-8D64-1468-47E793AC9189}"/>
          </ac:picMkLst>
        </pc:picChg>
        <pc:cxnChg chg="add mod topLvl">
          <ac:chgData name="Vedang Poddar/FIN/PBP" userId="9a36bb94-8de0-4be2-a5be-4101e0013c24" providerId="ADAL" clId="{2D835441-A6A3-4307-ACC0-C9BAF32DBEF2}" dt="2025-06-04T14:13:22.472" v="11001" actId="165"/>
          <ac:cxnSpMkLst>
            <pc:docMk/>
            <pc:sldMk cId="2456955217" sldId="281"/>
            <ac:cxnSpMk id="25" creationId="{9DE32B5F-9A2A-C03A-42A2-4FC94C33BA44}"/>
          </ac:cxnSpMkLst>
        </pc:cxnChg>
        <pc:cxnChg chg="add mod topLvl">
          <ac:chgData name="Vedang Poddar/FIN/PBP" userId="9a36bb94-8de0-4be2-a5be-4101e0013c24" providerId="ADAL" clId="{2D835441-A6A3-4307-ACC0-C9BAF32DBEF2}" dt="2025-06-04T15:49:23.446" v="11721" actId="165"/>
          <ac:cxnSpMkLst>
            <pc:docMk/>
            <pc:sldMk cId="2456955217" sldId="281"/>
            <ac:cxnSpMk id="54" creationId="{C5D5EB6F-E68C-060E-D7FF-C6F9809A86EC}"/>
          </ac:cxnSpMkLst>
        </pc:cxnChg>
        <pc:cxnChg chg="add mod">
          <ac:chgData name="Vedang Poddar/FIN/PBP" userId="9a36bb94-8de0-4be2-a5be-4101e0013c24" providerId="ADAL" clId="{2D835441-A6A3-4307-ACC0-C9BAF32DBEF2}" dt="2025-06-04T14:38:28.803" v="11483" actId="692"/>
          <ac:cxnSpMkLst>
            <pc:docMk/>
            <pc:sldMk cId="2456955217" sldId="281"/>
            <ac:cxnSpMk id="99" creationId="{E17A2451-4A5B-0525-ACEF-B36A7E1AD9CB}"/>
          </ac:cxnSpMkLst>
        </pc:cxnChg>
        <pc:cxnChg chg="add mod">
          <ac:chgData name="Vedang Poddar/FIN/PBP" userId="9a36bb94-8de0-4be2-a5be-4101e0013c24" providerId="ADAL" clId="{2D835441-A6A3-4307-ACC0-C9BAF32DBEF2}" dt="2025-06-04T14:38:36.811" v="11486" actId="14100"/>
          <ac:cxnSpMkLst>
            <pc:docMk/>
            <pc:sldMk cId="2456955217" sldId="281"/>
            <ac:cxnSpMk id="100" creationId="{43F4D09E-0902-B26E-30D5-7C28C647DEF5}"/>
          </ac:cxnSpMkLst>
        </pc:cxnChg>
      </pc:sldChg>
      <pc:sldChg chg="add del">
        <pc:chgData name="Vedang Poddar/FIN/PBP" userId="9a36bb94-8de0-4be2-a5be-4101e0013c24" providerId="ADAL" clId="{2D835441-A6A3-4307-ACC0-C9BAF32DBEF2}" dt="2025-06-04T13:46:54.971" v="10675"/>
        <pc:sldMkLst>
          <pc:docMk/>
          <pc:sldMk cId="1669443915" sldId="282"/>
        </pc:sldMkLst>
      </pc:sldChg>
      <pc:sldChg chg="addSp delSp modSp add del mod modTransition">
        <pc:chgData name="Vedang Poddar/FIN/PBP" userId="9a36bb94-8de0-4be2-a5be-4101e0013c24" providerId="ADAL" clId="{2D835441-A6A3-4307-ACC0-C9BAF32DBEF2}" dt="2025-06-04T15:42:48.353" v="11710" actId="47"/>
        <pc:sldMkLst>
          <pc:docMk/>
          <pc:sldMk cId="2819762756" sldId="282"/>
        </pc:sldMkLst>
      </pc:sldChg>
      <pc:sldChg chg="addSp delSp modSp add del mod ord">
        <pc:chgData name="Vedang Poddar/FIN/PBP" userId="9a36bb94-8de0-4be2-a5be-4101e0013c24" providerId="ADAL" clId="{2D835441-A6A3-4307-ACC0-C9BAF32DBEF2}" dt="2025-06-04T18:30:30.687" v="13147" actId="47"/>
        <pc:sldMkLst>
          <pc:docMk/>
          <pc:sldMk cId="2902181853" sldId="283"/>
        </pc:sldMkLst>
      </pc:sldChg>
      <pc:sldChg chg="addSp delSp modSp new del mod">
        <pc:chgData name="Vedang Poddar/FIN/PBP" userId="9a36bb94-8de0-4be2-a5be-4101e0013c24" providerId="ADAL" clId="{2D835441-A6A3-4307-ACC0-C9BAF32DBEF2}" dt="2025-06-04T15:48:45.537" v="11719" actId="47"/>
        <pc:sldMkLst>
          <pc:docMk/>
          <pc:sldMk cId="155696056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BF778-CCEB-CC4D-B8A4-8D8398DF3B14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9BDFC-FA15-0D48-BB05-02C07358C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BDFC-FA15-0D48-BB05-02C07358CE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9A1B8-1D32-034B-A7D0-09F026CC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0A1B12-F633-FFC2-2B94-8966CBC5C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EFD173-B0B3-2549-98D3-044C66CF8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EFAC-75E7-5206-F856-A3D1EA1647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BDFC-FA15-0D48-BB05-02C07358CE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6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4D75-E5BA-E0B8-F9A8-93933504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671DE-8F2B-C426-CBCD-E5D7B2CDB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A9AAF-4AB8-01A8-3A3B-9CE678DD9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3F79B-F77E-5142-E6C9-BCE8204E1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BDFC-FA15-0D48-BB05-02C07358CE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9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  <p:sp>
        <p:nvSpPr>
          <p:cNvPr id="7" name="Shape 12"/>
          <p:cNvSpPr/>
          <p:nvPr userDrawn="1"/>
        </p:nvSpPr>
        <p:spPr>
          <a:xfrm rot="10800000" flipH="1" flipV="1">
            <a:off x="0" y="1797468"/>
            <a:ext cx="9144000" cy="3346033"/>
          </a:xfrm>
          <a:prstGeom prst="rect">
            <a:avLst/>
          </a:prstGeom>
          <a:solidFill>
            <a:srgbClr val="255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1" dirty="0">
              <a:solidFill>
                <a:srgbClr val="FFFF00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592" y="3065522"/>
            <a:ext cx="5948363" cy="757672"/>
          </a:xfrm>
        </p:spPr>
        <p:txBody>
          <a:bodyPr vert="horz" lIns="108000" tIns="0" rIns="108000" anchor="t"/>
          <a:lstStyle>
            <a:lvl1pPr marL="0" indent="0">
              <a:lnSpc>
                <a:spcPts val="2800"/>
              </a:lnSpc>
              <a:buNone/>
              <a:defRPr sz="2500" b="0" i="0" baseline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84185" indent="0">
              <a:buNone/>
              <a:defRPr/>
            </a:lvl2pPr>
            <a:lvl3pPr marL="1041374" indent="0">
              <a:buNone/>
              <a:defRPr/>
            </a:lvl3pPr>
            <a:lvl4pPr marL="1498563" indent="0">
              <a:buNone/>
              <a:defRPr/>
            </a:lvl4pPr>
            <a:lvl5pPr marL="1955751" indent="0">
              <a:buNone/>
              <a:defRPr/>
            </a:lvl5pPr>
          </a:lstStyle>
          <a:p>
            <a:pPr lvl="0"/>
            <a:r>
              <a:rPr lang="en-US" dirty="0"/>
              <a:t>Main Presentation Sub-Title</a:t>
            </a:r>
            <a:br>
              <a:rPr lang="en-US" dirty="0"/>
            </a:br>
            <a:r>
              <a:rPr lang="en-US" dirty="0"/>
              <a:t>Sub-Title Second 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9441" y="2092885"/>
            <a:ext cx="5939513" cy="947084"/>
          </a:xfrm>
        </p:spPr>
        <p:txBody>
          <a:bodyPr vert="horz"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Main Presentation Title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1020933"/>
            <a:ext cx="4629151" cy="3374856"/>
          </a:xfrm>
        </p:spPr>
        <p:txBody>
          <a:bodyPr/>
          <a:lstStyle>
            <a:lvl1pPr marL="0" indent="0">
              <a:buNone/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9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9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920" y="943885"/>
            <a:ext cx="6978281" cy="3743446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978280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061936" cy="4357687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814874" y="274638"/>
            <a:ext cx="1620906" cy="4357687"/>
          </a:xfrm>
        </p:spPr>
        <p:txBody>
          <a:bodyPr vert="eaVert">
            <a:normAutofit/>
          </a:bodyPr>
          <a:lstStyle>
            <a:lvl1pPr>
              <a:defRPr sz="3500" b="1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23496"/>
            <a:ext cx="9144000" cy="1096508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Shape 21"/>
          <p:cNvSpPr txBox="1">
            <a:spLocks noGrp="1"/>
          </p:cNvSpPr>
          <p:nvPr>
            <p:ph type="body" idx="1" hasCustomPrompt="1"/>
          </p:nvPr>
        </p:nvSpPr>
        <p:spPr>
          <a:xfrm>
            <a:off x="325277" y="2179560"/>
            <a:ext cx="5845800" cy="714694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10159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None/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Playfair Display"/>
              </a:defRPr>
            </a:lvl1pPr>
            <a:lvl2pPr marL="914377" lvl="1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1" lvl="5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5559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CC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024783"/>
            <a:ext cx="3887391" cy="3381424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19" y="1024831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642767"/>
            <a:ext cx="3868340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6229" y="1024831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642767"/>
            <a:ext cx="3887391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789" y="1021418"/>
            <a:ext cx="4629151" cy="3374370"/>
          </a:xfrm>
        </p:spPr>
        <p:txBody>
          <a:bodyPr/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41735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2FC8-CD04-FD41-BD20-CE2B09F63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18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1020932"/>
            <a:ext cx="4629151" cy="3374856"/>
          </a:xfrm>
        </p:spPr>
        <p:txBody>
          <a:bodyPr/>
          <a:lstStyle>
            <a:lvl1pPr marL="0" indent="0">
              <a:buNone/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920" y="943885"/>
            <a:ext cx="6978281" cy="3743446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978280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814873" y="274640"/>
            <a:ext cx="1620907" cy="4357687"/>
          </a:xfrm>
        </p:spPr>
        <p:txBody>
          <a:bodyPr vert="eaVert">
            <a:normAutofit/>
          </a:bodyPr>
          <a:lstStyle>
            <a:lvl1pPr>
              <a:defRPr sz="3500" b="1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061936" cy="4357687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538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23496"/>
            <a:ext cx="9144000" cy="1096508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21"/>
          <p:cNvSpPr txBox="1">
            <a:spLocks noGrp="1"/>
          </p:cNvSpPr>
          <p:nvPr>
            <p:ph type="body" idx="1" hasCustomPrompt="1"/>
          </p:nvPr>
        </p:nvSpPr>
        <p:spPr>
          <a:xfrm>
            <a:off x="325277" y="2179560"/>
            <a:ext cx="5845800" cy="714694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10159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None/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Playfair Display"/>
              </a:defRPr>
            </a:lvl1pPr>
            <a:lvl2pPr marL="914377" lvl="1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1" lvl="5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5559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CC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024783"/>
            <a:ext cx="3887391" cy="3381424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19" y="1024831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642767"/>
            <a:ext cx="3868340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6229" y="1024831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642767"/>
            <a:ext cx="3887391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789" y="1021418"/>
            <a:ext cx="4629151" cy="3374370"/>
          </a:xfrm>
        </p:spPr>
        <p:txBody>
          <a:bodyPr/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23496"/>
            <a:ext cx="9144000" cy="1096508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Shape 21"/>
          <p:cNvSpPr txBox="1">
            <a:spLocks noGrp="1"/>
          </p:cNvSpPr>
          <p:nvPr>
            <p:ph type="body" idx="1" hasCustomPrompt="1"/>
          </p:nvPr>
        </p:nvSpPr>
        <p:spPr>
          <a:xfrm>
            <a:off x="325277" y="2179560"/>
            <a:ext cx="5845800" cy="714694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10159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None/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Playfair Display"/>
              </a:defRPr>
            </a:lvl1pPr>
            <a:lvl2pPr marL="914377" lvl="1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1" lvl="5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5559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538FD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1020932"/>
            <a:ext cx="4629151" cy="3374856"/>
          </a:xfrm>
        </p:spPr>
        <p:txBody>
          <a:bodyPr/>
          <a:lstStyle>
            <a:lvl1pPr marL="0" indent="0">
              <a:buNone/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920" y="943885"/>
            <a:ext cx="6978281" cy="3743446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978280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061936" cy="4357687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CC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814873" y="274640"/>
            <a:ext cx="1620907" cy="4357687"/>
          </a:xfrm>
        </p:spPr>
        <p:txBody>
          <a:bodyPr vert="eaVert">
            <a:normAutofit/>
          </a:bodyPr>
          <a:lstStyle>
            <a:lvl1pPr>
              <a:defRPr sz="3500" b="1">
                <a:solidFill>
                  <a:srgbClr val="CC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23496"/>
            <a:ext cx="9144000" cy="1096508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21"/>
          <p:cNvSpPr txBox="1">
            <a:spLocks noGrp="1"/>
          </p:cNvSpPr>
          <p:nvPr>
            <p:ph type="body" idx="1" hasCustomPrompt="1"/>
          </p:nvPr>
        </p:nvSpPr>
        <p:spPr>
          <a:xfrm>
            <a:off x="325277" y="2179560"/>
            <a:ext cx="5845800" cy="714694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10159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None/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Playfair Display"/>
              </a:defRPr>
            </a:lvl1pPr>
            <a:lvl2pPr marL="914377" lvl="1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1" lvl="5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5559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CC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024783"/>
            <a:ext cx="3887391" cy="3381424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19" y="1024831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642767"/>
            <a:ext cx="3868340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6229" y="1024831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642767"/>
            <a:ext cx="3887391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789" y="1021418"/>
            <a:ext cx="4629151" cy="3374370"/>
          </a:xfrm>
        </p:spPr>
        <p:txBody>
          <a:bodyPr/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2822988" y="720184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24167" y="1294292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1020932"/>
            <a:ext cx="4629151" cy="3374856"/>
          </a:xfrm>
        </p:spPr>
        <p:txBody>
          <a:bodyPr/>
          <a:lstStyle>
            <a:lvl1pPr marL="0" indent="0">
              <a:buNone/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920" y="943885"/>
            <a:ext cx="6978281" cy="3743446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978280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061936" cy="4357687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53AF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814873" y="274640"/>
            <a:ext cx="1620907" cy="4357687"/>
          </a:xfrm>
        </p:spPr>
        <p:txBody>
          <a:bodyPr vert="eaVert">
            <a:normAutofit/>
          </a:bodyPr>
          <a:lstStyle>
            <a:lvl1pPr>
              <a:defRPr sz="3500" b="1">
                <a:solidFill>
                  <a:srgbClr val="53A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23496"/>
            <a:ext cx="9144000" cy="1096508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21"/>
          <p:cNvSpPr txBox="1">
            <a:spLocks noGrp="1"/>
          </p:cNvSpPr>
          <p:nvPr>
            <p:ph type="body" idx="1" hasCustomPrompt="1"/>
          </p:nvPr>
        </p:nvSpPr>
        <p:spPr>
          <a:xfrm>
            <a:off x="325277" y="2179560"/>
            <a:ext cx="5845800" cy="714694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10159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None/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Playfair Display"/>
              </a:defRPr>
            </a:lvl1pPr>
            <a:lvl2pPr marL="914377" lvl="1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1" lvl="5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5559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CC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024783"/>
            <a:ext cx="3887391" cy="3381424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19" y="1024831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642767"/>
            <a:ext cx="3868340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6229" y="1024831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642767"/>
            <a:ext cx="3887391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789" y="1021418"/>
            <a:ext cx="4629151" cy="3374370"/>
          </a:xfrm>
        </p:spPr>
        <p:txBody>
          <a:bodyPr/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1944338" y="749653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13886" y="1491916"/>
            <a:ext cx="2126201" cy="257957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3787589" y="1597176"/>
            <a:ext cx="3887391" cy="3381424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1020932"/>
            <a:ext cx="4629151" cy="3374856"/>
          </a:xfrm>
        </p:spPr>
        <p:txBody>
          <a:bodyPr/>
          <a:lstStyle>
            <a:lvl1pPr marL="0" indent="0">
              <a:buNone/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920" y="943885"/>
            <a:ext cx="6978281" cy="3743446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978280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061936" cy="4357687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F2A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814873" y="274640"/>
            <a:ext cx="1620907" cy="4357687"/>
          </a:xfrm>
        </p:spPr>
        <p:txBody>
          <a:bodyPr vert="eaVert">
            <a:normAutofit/>
          </a:bodyPr>
          <a:lstStyle>
            <a:lvl1pPr>
              <a:defRPr sz="3500" b="1">
                <a:solidFill>
                  <a:srgbClr val="F2AE4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23496"/>
            <a:ext cx="9144000" cy="1096508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21"/>
          <p:cNvSpPr txBox="1">
            <a:spLocks noGrp="1"/>
          </p:cNvSpPr>
          <p:nvPr>
            <p:ph type="body" idx="1" hasCustomPrompt="1"/>
          </p:nvPr>
        </p:nvSpPr>
        <p:spPr>
          <a:xfrm>
            <a:off x="325277" y="2179560"/>
            <a:ext cx="5845800" cy="714694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10159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None/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Playfair Display"/>
              </a:defRPr>
            </a:lvl1pPr>
            <a:lvl2pPr marL="914377" lvl="1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1" lvl="5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5559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CC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024783"/>
            <a:ext cx="3887391" cy="3381424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19" y="1024831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642767"/>
            <a:ext cx="3868340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6229" y="1024831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642767"/>
            <a:ext cx="3887391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789" y="1021418"/>
            <a:ext cx="4629151" cy="3374370"/>
          </a:xfrm>
        </p:spPr>
        <p:txBody>
          <a:bodyPr/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19" y="1024831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642767"/>
            <a:ext cx="3868340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6229" y="1024831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642767"/>
            <a:ext cx="3887391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1D46A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1020932"/>
            <a:ext cx="4629151" cy="3374856"/>
          </a:xfrm>
        </p:spPr>
        <p:txBody>
          <a:bodyPr/>
          <a:lstStyle>
            <a:lvl1pPr marL="0" indent="0">
              <a:buNone/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920" y="943885"/>
            <a:ext cx="6978281" cy="3743446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978280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061936" cy="4357687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D04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814873" y="274640"/>
            <a:ext cx="1620907" cy="4357687"/>
          </a:xfrm>
        </p:spPr>
        <p:txBody>
          <a:bodyPr vert="eaVert">
            <a:normAutofit/>
          </a:bodyPr>
          <a:lstStyle>
            <a:lvl1pPr>
              <a:defRPr sz="3500" b="1">
                <a:solidFill>
                  <a:srgbClr val="D04F7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631075" y="0"/>
            <a:ext cx="2512926" cy="136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23496"/>
            <a:ext cx="9144000" cy="1096508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21"/>
          <p:cNvSpPr txBox="1">
            <a:spLocks noGrp="1"/>
          </p:cNvSpPr>
          <p:nvPr>
            <p:ph type="body" idx="1" hasCustomPrompt="1"/>
          </p:nvPr>
        </p:nvSpPr>
        <p:spPr>
          <a:xfrm>
            <a:off x="325277" y="2179560"/>
            <a:ext cx="5845800" cy="714694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101597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None/>
              <a:defRPr sz="3200" b="1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Playfair Display"/>
              </a:defRPr>
            </a:lvl1pPr>
            <a:lvl2pPr marL="914377" lvl="1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566" lvl="2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754" lvl="3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5943" lvl="4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131" lvl="5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320" lvl="6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509" lvl="7" indent="-35559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697" lvl="8" indent="-35559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sz="2000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5277" y="4544467"/>
            <a:ext cx="7956600" cy="389400"/>
          </a:xfrm>
        </p:spPr>
        <p:txBody>
          <a:bodyPr vert="horz" tIns="0" bIns="0" anchor="t"/>
          <a:lstStyle>
            <a:lvl1pPr algn="l">
              <a:lnSpc>
                <a:spcPts val="1400"/>
              </a:lnSpc>
              <a:defRPr sz="1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Presentation Date: DD-MM-YEAR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4" y="0"/>
            <a:ext cx="2512926" cy="1366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CC333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024785"/>
            <a:ext cx="3868340" cy="3381423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024783"/>
            <a:ext cx="3887391" cy="3381424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919" y="1024831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919" y="1642767"/>
            <a:ext cx="3868340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6229" y="1024831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6229" y="1642767"/>
            <a:ext cx="3887391" cy="2763441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789" y="1021418"/>
            <a:ext cx="4629151" cy="3374370"/>
          </a:xfrm>
        </p:spPr>
        <p:txBody>
          <a:bodyPr/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1020932"/>
            <a:ext cx="4629151" cy="3374856"/>
          </a:xfrm>
        </p:spPr>
        <p:txBody>
          <a:bodyPr/>
          <a:lstStyle>
            <a:lvl1pPr marL="0" indent="0">
              <a:buNone/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920" y="943885"/>
            <a:ext cx="6978281" cy="3743446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818819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978280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40"/>
            <a:ext cx="5061936" cy="4357687"/>
          </a:xfrm>
        </p:spPr>
        <p:txBody>
          <a:bodyPr vert="eaVert"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7141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814873" y="274640"/>
            <a:ext cx="1620907" cy="4357687"/>
          </a:xfrm>
        </p:spPr>
        <p:txBody>
          <a:bodyPr vert="eaVert">
            <a:normAutofit/>
          </a:bodyPr>
          <a:lstStyle>
            <a:lvl1pPr>
              <a:defRPr sz="3500" b="1">
                <a:solidFill>
                  <a:srgbClr val="71419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789" y="1021418"/>
            <a:ext cx="4629151" cy="3374370"/>
          </a:xfrm>
        </p:spPr>
        <p:txBody>
          <a:bodyPr/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818818"/>
            <a:ext cx="9144000" cy="324683"/>
          </a:xfrm>
          <a:prstGeom prst="rect">
            <a:avLst/>
          </a:prstGeom>
          <a:solidFill>
            <a:srgbClr val="255C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solidFill>
                <a:srgbClr val="FFFFFF"/>
              </a:solidFill>
              <a:latin typeface="HurmeGeometricSans1 Regular"/>
              <a:cs typeface="HurmeGeometricSans1 Regular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1"/>
          </p:nvPr>
        </p:nvSpPr>
        <p:spPr>
          <a:xfrm>
            <a:off x="243383" y="4813750"/>
            <a:ext cx="8819304" cy="3297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4213120" algn="ctr"/>
                <a:tab pos="8518312" algn="r"/>
                <a:tab pos="8699283" algn="r"/>
              </a:tabLst>
              <a:defRPr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Presenter’s Name	DD-MM-YEAR	Slide No.</a:t>
            </a:r>
            <a:endParaRPr lang="uk-UA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921" y="1021418"/>
            <a:ext cx="3242895" cy="3380720"/>
          </a:xfrm>
        </p:spPr>
        <p:txBody>
          <a:bodyPr/>
          <a:lstStyle>
            <a:lvl1pPr marL="0" indent="0">
              <a:buNone/>
              <a:defRPr sz="1600">
                <a:latin typeface="Century Gothic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336919" y="173978"/>
            <a:ext cx="6061835" cy="461854"/>
          </a:xfrm>
        </p:spPr>
        <p:txBody>
          <a:bodyPr vert="horz" anchor="ctr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2FC8-CD04-FD41-BD20-CE2B09F63E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98" y="0"/>
            <a:ext cx="1552102" cy="844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" y="76264"/>
            <a:ext cx="1225680" cy="70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2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A172A8CA-3A94-4D68-58D5-DD8D69602E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76" y="588238"/>
            <a:ext cx="5242035" cy="32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4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D5E0F4-1D21-ED90-8942-1BDDE4E8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63A3C8-1A24-0549-917D-4271FD811A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dirty="0"/>
              <a:t>Presenter’s Name	DD-MM-YEAR	Slide No.</a:t>
            </a:r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B06DC-3596-16CB-9794-66D5318BCE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3AAEC0-232F-1AF0-D9AC-AD0A0368DB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76CA2-3ECD-9ADB-4A95-E38CBD136E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4547" y="517997"/>
            <a:ext cx="6941047" cy="3912806"/>
          </a:xfrm>
          <a:prstGeom prst="rect">
            <a:avLst/>
          </a:prstGeom>
          <a:ln>
            <a:solidFill>
              <a:srgbClr val="1D46A4"/>
            </a:solidFill>
          </a:ln>
        </p:spPr>
      </p:pic>
      <p:sp>
        <p:nvSpPr>
          <p:cNvPr id="8" name="Callout: Line with Border and Accent Bar 7">
            <a:extLst>
              <a:ext uri="{FF2B5EF4-FFF2-40B4-BE49-F238E27FC236}">
                <a16:creationId xmlns:a16="http://schemas.microsoft.com/office/drawing/2014/main" id="{913F08E2-0AD4-053E-CB1D-D75B01A84C37}"/>
              </a:ext>
            </a:extLst>
          </p:cNvPr>
          <p:cNvSpPr/>
          <p:nvPr/>
        </p:nvSpPr>
        <p:spPr>
          <a:xfrm>
            <a:off x="5994400" y="24083"/>
            <a:ext cx="1375624" cy="329700"/>
          </a:xfrm>
          <a:prstGeom prst="accentBorderCallout1">
            <a:avLst>
              <a:gd name="adj1" fmla="val 38010"/>
              <a:gd name="adj2" fmla="val 106751"/>
              <a:gd name="adj3" fmla="val 168355"/>
              <a:gd name="adj4" fmla="val 141429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Remove All Filters</a:t>
            </a:r>
          </a:p>
        </p:txBody>
      </p:sp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1D275794-E51B-0800-6F8D-813A612FDAAF}"/>
              </a:ext>
            </a:extLst>
          </p:cNvPr>
          <p:cNvSpPr/>
          <p:nvPr/>
        </p:nvSpPr>
        <p:spPr>
          <a:xfrm>
            <a:off x="111978" y="872359"/>
            <a:ext cx="840828" cy="329700"/>
          </a:xfrm>
          <a:prstGeom prst="accentBorderCallout1">
            <a:avLst>
              <a:gd name="adj1" fmla="val 38010"/>
              <a:gd name="adj2" fmla="val 106751"/>
              <a:gd name="adj3" fmla="val 51401"/>
              <a:gd name="adj4" fmla="val 134236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Divisional filter</a:t>
            </a:r>
          </a:p>
        </p:txBody>
      </p:sp>
      <p:sp>
        <p:nvSpPr>
          <p:cNvPr id="2" name="Callout: Line with Border and Accent Bar 1">
            <a:extLst>
              <a:ext uri="{FF2B5EF4-FFF2-40B4-BE49-F238E27FC236}">
                <a16:creationId xmlns:a16="http://schemas.microsoft.com/office/drawing/2014/main" id="{88E357C2-59F7-4228-3148-96557B15210E}"/>
              </a:ext>
            </a:extLst>
          </p:cNvPr>
          <p:cNvSpPr/>
          <p:nvPr/>
        </p:nvSpPr>
        <p:spPr>
          <a:xfrm>
            <a:off x="111978" y="2571749"/>
            <a:ext cx="840828" cy="991257"/>
          </a:xfrm>
          <a:prstGeom prst="accentBorderCallout1">
            <a:avLst>
              <a:gd name="adj1" fmla="val 38010"/>
              <a:gd name="adj2" fmla="val 106751"/>
              <a:gd name="adj3" fmla="val 51401"/>
              <a:gd name="adj4" fmla="val 134236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Color-coded Efficiency city-wise data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6CF5F7-220E-87CA-8DAC-149572D9ED2D}"/>
              </a:ext>
            </a:extLst>
          </p:cNvPr>
          <p:cNvSpPr/>
          <p:nvPr/>
        </p:nvSpPr>
        <p:spPr>
          <a:xfrm>
            <a:off x="8117622" y="2175882"/>
            <a:ext cx="914400" cy="1079222"/>
          </a:xfrm>
          <a:prstGeom prst="roundRect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Sub-divisional and RBM HQ efficiency (filter as well)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DD945D-37B6-0F80-C021-06172AFCF62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370024" y="2571749"/>
            <a:ext cx="747598" cy="143744"/>
          </a:xfrm>
          <a:prstGeom prst="straightConnector1">
            <a:avLst/>
          </a:prstGeom>
          <a:ln>
            <a:solidFill>
              <a:srgbClr val="1D46A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A81DCB-E4DD-EA43-3612-D0FD13F45F83}"/>
              </a:ext>
            </a:extLst>
          </p:cNvPr>
          <p:cNvSpPr/>
          <p:nvPr/>
        </p:nvSpPr>
        <p:spPr>
          <a:xfrm>
            <a:off x="8117622" y="3488809"/>
            <a:ext cx="914400" cy="1079222"/>
          </a:xfrm>
          <a:prstGeom prst="roundRect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Automatic Insights based on filters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888400-12F5-E238-2BD7-A3EC63BC2BE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300156" y="3890683"/>
            <a:ext cx="817466" cy="137737"/>
          </a:xfrm>
          <a:prstGeom prst="straightConnector1">
            <a:avLst/>
          </a:prstGeom>
          <a:ln>
            <a:solidFill>
              <a:srgbClr val="1D46A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2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484FAAD5-B2BA-8C4F-0004-0981FA79208F}"/>
              </a:ext>
            </a:extLst>
          </p:cNvPr>
          <p:cNvSpPr>
            <a:spLocks/>
          </p:cNvSpPr>
          <p:nvPr/>
        </p:nvSpPr>
        <p:spPr>
          <a:xfrm rot="10800000">
            <a:off x="0" y="1472700"/>
            <a:ext cx="9144000" cy="1576552"/>
          </a:xfrm>
          <a:custGeom>
            <a:avLst/>
            <a:gdLst/>
            <a:ahLst/>
            <a:cxnLst/>
            <a:rect l="l" t="t" r="r" b="b"/>
            <a:pathLst>
              <a:path w="24384000" h="8922766">
                <a:moveTo>
                  <a:pt x="24384000" y="8922766"/>
                </a:moveTo>
                <a:lnTo>
                  <a:pt x="0" y="8922766"/>
                </a:lnTo>
                <a:lnTo>
                  <a:pt x="0" y="0"/>
                </a:lnTo>
                <a:lnTo>
                  <a:pt x="24384000" y="0"/>
                </a:lnTo>
                <a:close/>
              </a:path>
            </a:pathLst>
          </a:custGeom>
          <a:solidFill>
            <a:srgbClr val="255CA3"/>
          </a:solidFill>
        </p:spPr>
        <p:txBody>
          <a:bodyPr/>
          <a:lstStyle/>
          <a:p>
            <a:endParaRPr lang="en-IN" sz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6601" y="2078008"/>
            <a:ext cx="8040958" cy="714694"/>
          </a:xfrm>
        </p:spPr>
        <p:txBody>
          <a:bodyPr/>
          <a:lstStyle/>
          <a:p>
            <a:r>
              <a:rPr lang="en-US" dirty="0"/>
              <a:t>Marketing Spends Optimization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601" y="3525414"/>
            <a:ext cx="8040958" cy="389400"/>
          </a:xfrm>
        </p:spPr>
        <p:txBody>
          <a:bodyPr/>
          <a:lstStyle/>
          <a:p>
            <a:r>
              <a:rPr lang="en-US" dirty="0"/>
              <a:t>Vedang Poddar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June 2025</a:t>
            </a:r>
          </a:p>
        </p:txBody>
      </p:sp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E94CE36-D129-5D59-ABE5-CFC1F25092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123" y="209633"/>
            <a:ext cx="2676899" cy="1000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C35DD-EA89-DB3B-8A34-3AB525C6B9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8559C0-2D14-0E94-96D3-C34F92F7CA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2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7C3BE63-DDD5-5826-41E8-6C305BFE9D18}"/>
              </a:ext>
            </a:extLst>
          </p:cNvPr>
          <p:cNvSpPr/>
          <p:nvPr/>
        </p:nvSpPr>
        <p:spPr>
          <a:xfrm>
            <a:off x="874490" y="1835761"/>
            <a:ext cx="3218688" cy="228600"/>
          </a:xfrm>
          <a:custGeom>
            <a:avLst/>
            <a:gdLst>
              <a:gd name="connsiteX0" fmla="*/ 0 w 762021"/>
              <a:gd name="connsiteY0" fmla="*/ 47626 h 476263"/>
              <a:gd name="connsiteX1" fmla="*/ 47626 w 762021"/>
              <a:gd name="connsiteY1" fmla="*/ 0 h 476263"/>
              <a:gd name="connsiteX2" fmla="*/ 714395 w 762021"/>
              <a:gd name="connsiteY2" fmla="*/ 0 h 476263"/>
              <a:gd name="connsiteX3" fmla="*/ 762021 w 762021"/>
              <a:gd name="connsiteY3" fmla="*/ 47626 h 476263"/>
              <a:gd name="connsiteX4" fmla="*/ 762021 w 762021"/>
              <a:gd name="connsiteY4" fmla="*/ 428637 h 476263"/>
              <a:gd name="connsiteX5" fmla="*/ 714395 w 762021"/>
              <a:gd name="connsiteY5" fmla="*/ 476263 h 476263"/>
              <a:gd name="connsiteX6" fmla="*/ 47626 w 762021"/>
              <a:gd name="connsiteY6" fmla="*/ 476263 h 476263"/>
              <a:gd name="connsiteX7" fmla="*/ 0 w 762021"/>
              <a:gd name="connsiteY7" fmla="*/ 428637 h 476263"/>
              <a:gd name="connsiteX8" fmla="*/ 0 w 762021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21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714395" y="0"/>
                </a:lnTo>
                <a:cubicBezTo>
                  <a:pt x="740698" y="0"/>
                  <a:pt x="762021" y="21323"/>
                  <a:pt x="762021" y="47626"/>
                </a:cubicBezTo>
                <a:lnTo>
                  <a:pt x="762021" y="428637"/>
                </a:lnTo>
                <a:cubicBezTo>
                  <a:pt x="762021" y="454940"/>
                  <a:pt x="740698" y="476263"/>
                  <a:pt x="714395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rgbClr val="1D46A4"/>
          </a:solidFill>
          <a:ln w="15875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809" tIns="29189" rIns="36809" bIns="29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bg1"/>
                </a:solidFill>
              </a:rPr>
              <a:t>Understand the process; SAP -&gt; Excel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DCD6231B-A436-02CE-A501-75AF112A720B}"/>
              </a:ext>
            </a:extLst>
          </p:cNvPr>
          <p:cNvSpPr/>
          <p:nvPr/>
        </p:nvSpPr>
        <p:spPr>
          <a:xfrm>
            <a:off x="475436" y="3645678"/>
            <a:ext cx="1312568" cy="794098"/>
          </a:xfrm>
          <a:prstGeom prst="foldedCorner">
            <a:avLst/>
          </a:prstGeom>
          <a:solidFill>
            <a:srgbClr val="1D46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Improve budgeting decisions with real-time spends data</a:t>
            </a: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22E6CDD3-559E-067E-09C0-52C6BFA0DD29}"/>
              </a:ext>
            </a:extLst>
          </p:cNvPr>
          <p:cNvSpPr/>
          <p:nvPr/>
        </p:nvSpPr>
        <p:spPr>
          <a:xfrm>
            <a:off x="1844570" y="3645678"/>
            <a:ext cx="1312568" cy="794098"/>
          </a:xfrm>
          <a:prstGeom prst="foldedCorner">
            <a:avLst/>
          </a:prstGeom>
          <a:solidFill>
            <a:srgbClr val="1D46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Save 50 hours/week across 4 employees</a:t>
            </a: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096CB2B4-A619-C71F-932E-B6DB8A63DDEE}"/>
              </a:ext>
            </a:extLst>
          </p:cNvPr>
          <p:cNvSpPr/>
          <p:nvPr/>
        </p:nvSpPr>
        <p:spPr>
          <a:xfrm>
            <a:off x="3213704" y="3644168"/>
            <a:ext cx="1312568" cy="794098"/>
          </a:xfrm>
          <a:prstGeom prst="foldedCorner">
            <a:avLst/>
          </a:prstGeom>
          <a:solidFill>
            <a:srgbClr val="1D46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Eliminate discrepancies due to manual linkages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028" y="233008"/>
            <a:ext cx="5529944" cy="461854"/>
          </a:xfrm>
        </p:spPr>
        <p:txBody>
          <a:bodyPr>
            <a:noAutofit/>
          </a:bodyPr>
          <a:lstStyle/>
          <a:p>
            <a:pPr algn="ctr"/>
            <a:r>
              <a:rPr lang="en-IN" sz="2400" dirty="0">
                <a:solidFill>
                  <a:srgbClr val="1D46A4"/>
                </a:solidFill>
              </a:rPr>
              <a:t>Executive Summary</a:t>
            </a:r>
            <a:endParaRPr lang="en-US" sz="2400" dirty="0">
              <a:solidFill>
                <a:srgbClr val="1D46A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dirty="0"/>
              <a:t>Presenter’s Name	DD-MM-YEAR	Slide No.</a:t>
            </a:r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158C2-F310-16DA-7398-F1CCC888B0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0EBBCB-0CC4-C896-1DFD-B9E83D8F3F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8D649-00D4-56C7-7007-2F7D81B33353}"/>
              </a:ext>
            </a:extLst>
          </p:cNvPr>
          <p:cNvSpPr/>
          <p:nvPr/>
        </p:nvSpPr>
        <p:spPr>
          <a:xfrm>
            <a:off x="3487490" y="708497"/>
            <a:ext cx="2169020" cy="365760"/>
          </a:xfrm>
          <a:prstGeom prst="roundRect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Business Problem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B99DD8-A516-1A71-AB5F-51F9613EAB5E}"/>
              </a:ext>
            </a:extLst>
          </p:cNvPr>
          <p:cNvSpPr/>
          <p:nvPr/>
        </p:nvSpPr>
        <p:spPr>
          <a:xfrm>
            <a:off x="871100" y="1274146"/>
            <a:ext cx="3217424" cy="461854"/>
          </a:xfrm>
          <a:prstGeom prst="roundRect">
            <a:avLst/>
          </a:prstGeom>
          <a:noFill/>
          <a:ln w="15875">
            <a:gradFill>
              <a:gsLst>
                <a:gs pos="0">
                  <a:schemeClr val="bg1"/>
                </a:gs>
                <a:gs pos="100000">
                  <a:srgbClr val="1D46A4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D46A4"/>
                </a:solidFill>
              </a:rPr>
              <a:t>Lack of r</a:t>
            </a:r>
            <a:r>
              <a:rPr lang="en-IN" dirty="0">
                <a:solidFill>
                  <a:srgbClr val="1D46A4"/>
                </a:solidFill>
              </a:rPr>
              <a:t>eal</a:t>
            </a:r>
            <a:r>
              <a:rPr lang="en-US" dirty="0">
                <a:solidFill>
                  <a:srgbClr val="1D46A4"/>
                </a:solidFill>
              </a:rPr>
              <a:t>-</a:t>
            </a:r>
            <a:r>
              <a:rPr lang="en-IN" dirty="0">
                <a:solidFill>
                  <a:srgbClr val="1D46A4"/>
                </a:solidFill>
              </a:rPr>
              <a:t>time visibility into </a:t>
            </a:r>
            <a:br>
              <a:rPr lang="en-IN" dirty="0">
                <a:solidFill>
                  <a:srgbClr val="1D46A4"/>
                </a:solidFill>
              </a:rPr>
            </a:br>
            <a:r>
              <a:rPr lang="en-IN" dirty="0">
                <a:solidFill>
                  <a:srgbClr val="1D46A4"/>
                </a:solidFill>
              </a:rPr>
              <a:t>monthly marketing spends </a:t>
            </a:r>
            <a:r>
              <a:rPr lang="en-US" dirty="0">
                <a:solidFill>
                  <a:srgbClr val="1D46A4"/>
                </a:solidFill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CCB6DB-1DE3-3A94-66EC-7DB5989DE61A}"/>
              </a:ext>
            </a:extLst>
          </p:cNvPr>
          <p:cNvSpPr/>
          <p:nvPr/>
        </p:nvSpPr>
        <p:spPr>
          <a:xfrm>
            <a:off x="5055478" y="1277014"/>
            <a:ext cx="3218688" cy="461854"/>
          </a:xfrm>
          <a:prstGeom prst="roundRect">
            <a:avLst/>
          </a:prstGeom>
          <a:noFill/>
          <a:ln w="15875">
            <a:gradFill>
              <a:gsLst>
                <a:gs pos="0">
                  <a:schemeClr val="bg1"/>
                </a:gs>
                <a:gs pos="100000">
                  <a:srgbClr val="1D46A4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1D46A4"/>
                </a:solidFill>
              </a:rPr>
              <a:t>No centralised view &amp; cumbersome calculation for spends productivity</a:t>
            </a:r>
            <a:endParaRPr lang="en-US" dirty="0">
              <a:solidFill>
                <a:srgbClr val="1D46A4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957E5B9-752A-2552-4464-643DF023C58A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3425962" y="128107"/>
            <a:ext cx="199889" cy="2092188"/>
          </a:xfrm>
          <a:prstGeom prst="bentConnector3">
            <a:avLst/>
          </a:prstGeom>
          <a:ln w="9525">
            <a:solidFill>
              <a:srgbClr val="1D46A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CB92BAE-AC74-BC06-2467-ACF1394E32CE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rot="16200000" flipH="1">
            <a:off x="5517033" y="129224"/>
            <a:ext cx="202757" cy="2092822"/>
          </a:xfrm>
          <a:prstGeom prst="bentConnector3">
            <a:avLst/>
          </a:prstGeom>
          <a:ln w="9525">
            <a:solidFill>
              <a:srgbClr val="1D46A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F4ADFE5-ABE4-9444-234B-2187013456B8}"/>
              </a:ext>
            </a:extLst>
          </p:cNvPr>
          <p:cNvSpPr/>
          <p:nvPr/>
        </p:nvSpPr>
        <p:spPr>
          <a:xfrm>
            <a:off x="874490" y="2164773"/>
            <a:ext cx="3218688" cy="228600"/>
          </a:xfrm>
          <a:custGeom>
            <a:avLst/>
            <a:gdLst>
              <a:gd name="connsiteX0" fmla="*/ 0 w 762021"/>
              <a:gd name="connsiteY0" fmla="*/ 47626 h 476263"/>
              <a:gd name="connsiteX1" fmla="*/ 47626 w 762021"/>
              <a:gd name="connsiteY1" fmla="*/ 0 h 476263"/>
              <a:gd name="connsiteX2" fmla="*/ 714395 w 762021"/>
              <a:gd name="connsiteY2" fmla="*/ 0 h 476263"/>
              <a:gd name="connsiteX3" fmla="*/ 762021 w 762021"/>
              <a:gd name="connsiteY3" fmla="*/ 47626 h 476263"/>
              <a:gd name="connsiteX4" fmla="*/ 762021 w 762021"/>
              <a:gd name="connsiteY4" fmla="*/ 428637 h 476263"/>
              <a:gd name="connsiteX5" fmla="*/ 714395 w 762021"/>
              <a:gd name="connsiteY5" fmla="*/ 476263 h 476263"/>
              <a:gd name="connsiteX6" fmla="*/ 47626 w 762021"/>
              <a:gd name="connsiteY6" fmla="*/ 476263 h 476263"/>
              <a:gd name="connsiteX7" fmla="*/ 0 w 762021"/>
              <a:gd name="connsiteY7" fmla="*/ 428637 h 476263"/>
              <a:gd name="connsiteX8" fmla="*/ 0 w 762021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21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714395" y="0"/>
                </a:lnTo>
                <a:cubicBezTo>
                  <a:pt x="740698" y="0"/>
                  <a:pt x="762021" y="21323"/>
                  <a:pt x="762021" y="47626"/>
                </a:cubicBezTo>
                <a:lnTo>
                  <a:pt x="762021" y="428637"/>
                </a:lnTo>
                <a:cubicBezTo>
                  <a:pt x="762021" y="454940"/>
                  <a:pt x="740698" y="476263"/>
                  <a:pt x="714395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rgbClr val="1D46A4"/>
          </a:solidFill>
          <a:ln w="15875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809" tIns="29189" rIns="36809" bIns="29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bg1"/>
                </a:solidFill>
              </a:rPr>
              <a:t>Blueprint through Excel in </a:t>
            </a:r>
            <a:r>
              <a:rPr lang="en-US" sz="1200" kern="1200" dirty="0" err="1">
                <a:solidFill>
                  <a:schemeClr val="bg1"/>
                </a:solidFill>
              </a:rPr>
              <a:t>PowerBI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166F1CB-90B1-20AD-CB25-21946ECB78EB}"/>
              </a:ext>
            </a:extLst>
          </p:cNvPr>
          <p:cNvSpPr/>
          <p:nvPr/>
        </p:nvSpPr>
        <p:spPr>
          <a:xfrm>
            <a:off x="874490" y="2493784"/>
            <a:ext cx="3218688" cy="228600"/>
          </a:xfrm>
          <a:custGeom>
            <a:avLst/>
            <a:gdLst>
              <a:gd name="connsiteX0" fmla="*/ 0 w 762021"/>
              <a:gd name="connsiteY0" fmla="*/ 47626 h 476263"/>
              <a:gd name="connsiteX1" fmla="*/ 47626 w 762021"/>
              <a:gd name="connsiteY1" fmla="*/ 0 h 476263"/>
              <a:gd name="connsiteX2" fmla="*/ 714395 w 762021"/>
              <a:gd name="connsiteY2" fmla="*/ 0 h 476263"/>
              <a:gd name="connsiteX3" fmla="*/ 762021 w 762021"/>
              <a:gd name="connsiteY3" fmla="*/ 47626 h 476263"/>
              <a:gd name="connsiteX4" fmla="*/ 762021 w 762021"/>
              <a:gd name="connsiteY4" fmla="*/ 428637 h 476263"/>
              <a:gd name="connsiteX5" fmla="*/ 714395 w 762021"/>
              <a:gd name="connsiteY5" fmla="*/ 476263 h 476263"/>
              <a:gd name="connsiteX6" fmla="*/ 47626 w 762021"/>
              <a:gd name="connsiteY6" fmla="*/ 476263 h 476263"/>
              <a:gd name="connsiteX7" fmla="*/ 0 w 762021"/>
              <a:gd name="connsiteY7" fmla="*/ 428637 h 476263"/>
              <a:gd name="connsiteX8" fmla="*/ 0 w 762021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21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714395" y="0"/>
                </a:lnTo>
                <a:cubicBezTo>
                  <a:pt x="740698" y="0"/>
                  <a:pt x="762021" y="21323"/>
                  <a:pt x="762021" y="47626"/>
                </a:cubicBezTo>
                <a:lnTo>
                  <a:pt x="762021" y="428637"/>
                </a:lnTo>
                <a:cubicBezTo>
                  <a:pt x="762021" y="454940"/>
                  <a:pt x="740698" y="476263"/>
                  <a:pt x="714395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rgbClr val="1D46A4"/>
          </a:solidFill>
          <a:ln w="15875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809" tIns="29189" rIns="36809" bIns="29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 err="1">
                <a:solidFill>
                  <a:schemeClr val="bg1"/>
                </a:solidFill>
              </a:rPr>
              <a:t>Datalake</a:t>
            </a:r>
            <a:r>
              <a:rPr lang="en-US" sz="1200" kern="1200" dirty="0">
                <a:solidFill>
                  <a:schemeClr val="bg1"/>
                </a:solidFill>
              </a:rPr>
              <a:t>/SQL linking to fully automate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EF2DEF0E-B819-13E1-DF34-51E61252C517}"/>
              </a:ext>
            </a:extLst>
          </p:cNvPr>
          <p:cNvCxnSpPr>
            <a:cxnSpLocks/>
            <a:stCxn id="74" idx="2"/>
            <a:endCxn id="18" idx="0"/>
          </p:cNvCxnSpPr>
          <p:nvPr/>
        </p:nvCxnSpPr>
        <p:spPr>
          <a:xfrm rot="16200000" flipH="1">
            <a:off x="2835054" y="2609234"/>
            <a:ext cx="702876" cy="1366992"/>
          </a:xfrm>
          <a:prstGeom prst="curvedConnector3">
            <a:avLst/>
          </a:prstGeom>
          <a:ln>
            <a:solidFill>
              <a:srgbClr val="71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61B07D3-2AFA-DB34-0048-7B4A6915FC9D}"/>
              </a:ext>
            </a:extLst>
          </p:cNvPr>
          <p:cNvCxnSpPr>
            <a:cxnSpLocks/>
            <a:stCxn id="74" idx="2"/>
            <a:endCxn id="13" idx="0"/>
          </p:cNvCxnSpPr>
          <p:nvPr/>
        </p:nvCxnSpPr>
        <p:spPr>
          <a:xfrm rot="5400000">
            <a:off x="1465165" y="2607847"/>
            <a:ext cx="704386" cy="1371276"/>
          </a:xfrm>
          <a:prstGeom prst="curvedConnector3">
            <a:avLst/>
          </a:prstGeom>
          <a:ln>
            <a:solidFill>
              <a:srgbClr val="71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20B6156-7A7A-2F45-9B70-4FE0101371CC}"/>
              </a:ext>
            </a:extLst>
          </p:cNvPr>
          <p:cNvCxnSpPr>
            <a:cxnSpLocks/>
            <a:stCxn id="74" idx="2"/>
            <a:endCxn id="15" idx="0"/>
          </p:cNvCxnSpPr>
          <p:nvPr/>
        </p:nvCxnSpPr>
        <p:spPr>
          <a:xfrm rot="5400000">
            <a:off x="2149732" y="3292414"/>
            <a:ext cx="704386" cy="2142"/>
          </a:xfrm>
          <a:prstGeom prst="curvedConnector3">
            <a:avLst/>
          </a:prstGeom>
          <a:ln>
            <a:solidFill>
              <a:srgbClr val="71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C1137AF-FC4B-EEB8-470B-98303D5176F3}"/>
              </a:ext>
            </a:extLst>
          </p:cNvPr>
          <p:cNvSpPr/>
          <p:nvPr/>
        </p:nvSpPr>
        <p:spPr>
          <a:xfrm>
            <a:off x="879274" y="2964597"/>
            <a:ext cx="3243161" cy="476262"/>
          </a:xfrm>
          <a:custGeom>
            <a:avLst/>
            <a:gdLst>
              <a:gd name="connsiteX0" fmla="*/ 0 w 952526"/>
              <a:gd name="connsiteY0" fmla="*/ 47626 h 476263"/>
              <a:gd name="connsiteX1" fmla="*/ 47626 w 952526"/>
              <a:gd name="connsiteY1" fmla="*/ 0 h 476263"/>
              <a:gd name="connsiteX2" fmla="*/ 904900 w 952526"/>
              <a:gd name="connsiteY2" fmla="*/ 0 h 476263"/>
              <a:gd name="connsiteX3" fmla="*/ 952526 w 952526"/>
              <a:gd name="connsiteY3" fmla="*/ 47626 h 476263"/>
              <a:gd name="connsiteX4" fmla="*/ 952526 w 952526"/>
              <a:gd name="connsiteY4" fmla="*/ 428637 h 476263"/>
              <a:gd name="connsiteX5" fmla="*/ 904900 w 952526"/>
              <a:gd name="connsiteY5" fmla="*/ 476263 h 476263"/>
              <a:gd name="connsiteX6" fmla="*/ 47626 w 952526"/>
              <a:gd name="connsiteY6" fmla="*/ 476263 h 476263"/>
              <a:gd name="connsiteX7" fmla="*/ 0 w 952526"/>
              <a:gd name="connsiteY7" fmla="*/ 428637 h 476263"/>
              <a:gd name="connsiteX8" fmla="*/ 0 w 952526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526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904900" y="0"/>
                </a:lnTo>
                <a:cubicBezTo>
                  <a:pt x="931203" y="0"/>
                  <a:pt x="952526" y="21323"/>
                  <a:pt x="952526" y="47626"/>
                </a:cubicBezTo>
                <a:lnTo>
                  <a:pt x="952526" y="428637"/>
                </a:lnTo>
                <a:cubicBezTo>
                  <a:pt x="952526" y="454940"/>
                  <a:pt x="931203" y="476263"/>
                  <a:pt x="904900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D46A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19" tIns="31729" rIns="40619" bIns="317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rgbClr val="1D46A4"/>
                </a:solidFill>
              </a:rPr>
              <a:t>Dynamic </a:t>
            </a:r>
            <a:r>
              <a:rPr lang="en-US" sz="1200" b="1" kern="1200" dirty="0">
                <a:solidFill>
                  <a:srgbClr val="714194"/>
                </a:solidFill>
              </a:rPr>
              <a:t>Spends Dashboard </a:t>
            </a:r>
            <a:r>
              <a:rPr lang="en-US" sz="1200" b="1" kern="1200" dirty="0">
                <a:solidFill>
                  <a:srgbClr val="1D46A4"/>
                </a:solidFill>
              </a:rPr>
              <a:t>empowering real-time tracking with a &gt;95% accuracy to PnL data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3CF1583-0AAC-DEF4-3BF6-BD674C214023}"/>
              </a:ext>
            </a:extLst>
          </p:cNvPr>
          <p:cNvSpPr/>
          <p:nvPr/>
        </p:nvSpPr>
        <p:spPr>
          <a:xfrm>
            <a:off x="5050822" y="1835761"/>
            <a:ext cx="3218688" cy="228600"/>
          </a:xfrm>
          <a:custGeom>
            <a:avLst/>
            <a:gdLst>
              <a:gd name="connsiteX0" fmla="*/ 0 w 762021"/>
              <a:gd name="connsiteY0" fmla="*/ 47626 h 476263"/>
              <a:gd name="connsiteX1" fmla="*/ 47626 w 762021"/>
              <a:gd name="connsiteY1" fmla="*/ 0 h 476263"/>
              <a:gd name="connsiteX2" fmla="*/ 714395 w 762021"/>
              <a:gd name="connsiteY2" fmla="*/ 0 h 476263"/>
              <a:gd name="connsiteX3" fmla="*/ 762021 w 762021"/>
              <a:gd name="connsiteY3" fmla="*/ 47626 h 476263"/>
              <a:gd name="connsiteX4" fmla="*/ 762021 w 762021"/>
              <a:gd name="connsiteY4" fmla="*/ 428637 h 476263"/>
              <a:gd name="connsiteX5" fmla="*/ 714395 w 762021"/>
              <a:gd name="connsiteY5" fmla="*/ 476263 h 476263"/>
              <a:gd name="connsiteX6" fmla="*/ 47626 w 762021"/>
              <a:gd name="connsiteY6" fmla="*/ 476263 h 476263"/>
              <a:gd name="connsiteX7" fmla="*/ 0 w 762021"/>
              <a:gd name="connsiteY7" fmla="*/ 428637 h 476263"/>
              <a:gd name="connsiteX8" fmla="*/ 0 w 762021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21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714395" y="0"/>
                </a:lnTo>
                <a:cubicBezTo>
                  <a:pt x="740698" y="0"/>
                  <a:pt x="762021" y="21323"/>
                  <a:pt x="762021" y="47626"/>
                </a:cubicBezTo>
                <a:lnTo>
                  <a:pt x="762021" y="428637"/>
                </a:lnTo>
                <a:cubicBezTo>
                  <a:pt x="762021" y="454940"/>
                  <a:pt x="740698" y="476263"/>
                  <a:pt x="714395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rgbClr val="1D46A4"/>
          </a:solidFill>
          <a:ln w="15875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809" tIns="29189" rIns="36809" bIns="29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bg1"/>
                </a:solidFill>
              </a:rPr>
              <a:t>Reconcile RCPA audit rates with NBR/NRV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15683F2-7541-97B3-AA87-8732717624A4}"/>
              </a:ext>
            </a:extLst>
          </p:cNvPr>
          <p:cNvSpPr/>
          <p:nvPr/>
        </p:nvSpPr>
        <p:spPr>
          <a:xfrm>
            <a:off x="5050822" y="2164773"/>
            <a:ext cx="3218688" cy="228600"/>
          </a:xfrm>
          <a:custGeom>
            <a:avLst/>
            <a:gdLst>
              <a:gd name="connsiteX0" fmla="*/ 0 w 762021"/>
              <a:gd name="connsiteY0" fmla="*/ 47626 h 476263"/>
              <a:gd name="connsiteX1" fmla="*/ 47626 w 762021"/>
              <a:gd name="connsiteY1" fmla="*/ 0 h 476263"/>
              <a:gd name="connsiteX2" fmla="*/ 714395 w 762021"/>
              <a:gd name="connsiteY2" fmla="*/ 0 h 476263"/>
              <a:gd name="connsiteX3" fmla="*/ 762021 w 762021"/>
              <a:gd name="connsiteY3" fmla="*/ 47626 h 476263"/>
              <a:gd name="connsiteX4" fmla="*/ 762021 w 762021"/>
              <a:gd name="connsiteY4" fmla="*/ 428637 h 476263"/>
              <a:gd name="connsiteX5" fmla="*/ 714395 w 762021"/>
              <a:gd name="connsiteY5" fmla="*/ 476263 h 476263"/>
              <a:gd name="connsiteX6" fmla="*/ 47626 w 762021"/>
              <a:gd name="connsiteY6" fmla="*/ 476263 h 476263"/>
              <a:gd name="connsiteX7" fmla="*/ 0 w 762021"/>
              <a:gd name="connsiteY7" fmla="*/ 428637 h 476263"/>
              <a:gd name="connsiteX8" fmla="*/ 0 w 762021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21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714395" y="0"/>
                </a:lnTo>
                <a:cubicBezTo>
                  <a:pt x="740698" y="0"/>
                  <a:pt x="762021" y="21323"/>
                  <a:pt x="762021" y="47626"/>
                </a:cubicBezTo>
                <a:lnTo>
                  <a:pt x="762021" y="428637"/>
                </a:lnTo>
                <a:cubicBezTo>
                  <a:pt x="762021" y="454940"/>
                  <a:pt x="740698" y="476263"/>
                  <a:pt x="714395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rgbClr val="1D46A4"/>
          </a:solidFill>
          <a:ln w="15875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809" tIns="29189" rIns="36809" bIns="29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Map productivity against spends in PBI       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398157E-37C6-966A-37CE-841B535139AC}"/>
              </a:ext>
            </a:extLst>
          </p:cNvPr>
          <p:cNvSpPr/>
          <p:nvPr/>
        </p:nvSpPr>
        <p:spPr>
          <a:xfrm>
            <a:off x="5050822" y="2493784"/>
            <a:ext cx="3218688" cy="228600"/>
          </a:xfrm>
          <a:custGeom>
            <a:avLst/>
            <a:gdLst>
              <a:gd name="connsiteX0" fmla="*/ 0 w 762021"/>
              <a:gd name="connsiteY0" fmla="*/ 47626 h 476263"/>
              <a:gd name="connsiteX1" fmla="*/ 47626 w 762021"/>
              <a:gd name="connsiteY1" fmla="*/ 0 h 476263"/>
              <a:gd name="connsiteX2" fmla="*/ 714395 w 762021"/>
              <a:gd name="connsiteY2" fmla="*/ 0 h 476263"/>
              <a:gd name="connsiteX3" fmla="*/ 762021 w 762021"/>
              <a:gd name="connsiteY3" fmla="*/ 47626 h 476263"/>
              <a:gd name="connsiteX4" fmla="*/ 762021 w 762021"/>
              <a:gd name="connsiteY4" fmla="*/ 428637 h 476263"/>
              <a:gd name="connsiteX5" fmla="*/ 714395 w 762021"/>
              <a:gd name="connsiteY5" fmla="*/ 476263 h 476263"/>
              <a:gd name="connsiteX6" fmla="*/ 47626 w 762021"/>
              <a:gd name="connsiteY6" fmla="*/ 476263 h 476263"/>
              <a:gd name="connsiteX7" fmla="*/ 0 w 762021"/>
              <a:gd name="connsiteY7" fmla="*/ 428637 h 476263"/>
              <a:gd name="connsiteX8" fmla="*/ 0 w 762021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21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714395" y="0"/>
                </a:lnTo>
                <a:cubicBezTo>
                  <a:pt x="740698" y="0"/>
                  <a:pt x="762021" y="21323"/>
                  <a:pt x="762021" y="47626"/>
                </a:cubicBezTo>
                <a:lnTo>
                  <a:pt x="762021" y="428637"/>
                </a:lnTo>
                <a:cubicBezTo>
                  <a:pt x="762021" y="454940"/>
                  <a:pt x="740698" y="476263"/>
                  <a:pt x="714395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rgbClr val="1D46A4"/>
          </a:solidFill>
          <a:ln w="15875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809" tIns="29189" rIns="36809" bIns="2918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      Analyze city/therapy specific spend patterns</a:t>
            </a:r>
            <a:endParaRPr lang="en-US" sz="1200" kern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D8C1BB84-BE8E-CD3F-45F9-7C80B4252F3D}"/>
              </a:ext>
            </a:extLst>
          </p:cNvPr>
          <p:cNvSpPr/>
          <p:nvPr/>
        </p:nvSpPr>
        <p:spPr>
          <a:xfrm>
            <a:off x="4628957" y="3630890"/>
            <a:ext cx="1312568" cy="794098"/>
          </a:xfrm>
          <a:prstGeom prst="foldedCorner">
            <a:avLst/>
          </a:prstGeom>
          <a:solidFill>
            <a:srgbClr val="1D46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Centralized dashboard for the entire India Business</a:t>
            </a:r>
          </a:p>
        </p:txBody>
      </p:sp>
      <p:sp>
        <p:nvSpPr>
          <p:cNvPr id="37" name="Rectangle: Folded Corner 36">
            <a:extLst>
              <a:ext uri="{FF2B5EF4-FFF2-40B4-BE49-F238E27FC236}">
                <a16:creationId xmlns:a16="http://schemas.microsoft.com/office/drawing/2014/main" id="{00F789E2-7055-9785-A391-FC295A8B710E}"/>
              </a:ext>
            </a:extLst>
          </p:cNvPr>
          <p:cNvSpPr/>
          <p:nvPr/>
        </p:nvSpPr>
        <p:spPr>
          <a:xfrm>
            <a:off x="5998091" y="3630890"/>
            <a:ext cx="1312568" cy="794098"/>
          </a:xfrm>
          <a:prstGeom prst="foldedCorner">
            <a:avLst/>
          </a:prstGeom>
          <a:solidFill>
            <a:srgbClr val="1D46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/>
              <a:t>Geographical and Therapeutic insights </a:t>
            </a:r>
            <a:endParaRPr lang="en-US" sz="1200" kern="1200" dirty="0"/>
          </a:p>
        </p:txBody>
      </p:sp>
      <p:sp>
        <p:nvSpPr>
          <p:cNvPr id="38" name="Rectangle: Folded Corner 37">
            <a:extLst>
              <a:ext uri="{FF2B5EF4-FFF2-40B4-BE49-F238E27FC236}">
                <a16:creationId xmlns:a16="http://schemas.microsoft.com/office/drawing/2014/main" id="{507BB7CD-5C76-566C-9D83-BA2D164FE126}"/>
              </a:ext>
            </a:extLst>
          </p:cNvPr>
          <p:cNvSpPr/>
          <p:nvPr/>
        </p:nvSpPr>
        <p:spPr>
          <a:xfrm>
            <a:off x="7367225" y="3629380"/>
            <a:ext cx="1312568" cy="794098"/>
          </a:xfrm>
          <a:prstGeom prst="foldedCorner">
            <a:avLst/>
          </a:prstGeom>
          <a:solidFill>
            <a:srgbClr val="1D46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Identify leaks/opportunities to optimize spends </a:t>
            </a: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25D17F2B-263F-29BF-E199-02807A305737}"/>
              </a:ext>
            </a:extLst>
          </p:cNvPr>
          <p:cNvCxnSpPr>
            <a:cxnSpLocks/>
            <a:endCxn id="38" idx="0"/>
          </p:cNvCxnSpPr>
          <p:nvPr/>
        </p:nvCxnSpPr>
        <p:spPr>
          <a:xfrm rot="16200000" flipH="1">
            <a:off x="6986193" y="2592064"/>
            <a:ext cx="702876" cy="1371755"/>
          </a:xfrm>
          <a:prstGeom prst="curvedConnector3">
            <a:avLst/>
          </a:prstGeom>
          <a:ln>
            <a:solidFill>
              <a:srgbClr val="71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32B7A5A-58AF-DFD8-45E7-7E0795CD1A15}"/>
              </a:ext>
            </a:extLst>
          </p:cNvPr>
          <p:cNvCxnSpPr>
            <a:cxnSpLocks/>
            <a:endCxn id="36" idx="0"/>
          </p:cNvCxnSpPr>
          <p:nvPr/>
        </p:nvCxnSpPr>
        <p:spPr>
          <a:xfrm rot="5400000">
            <a:off x="5616305" y="2595441"/>
            <a:ext cx="704386" cy="1366513"/>
          </a:xfrm>
          <a:prstGeom prst="curvedConnector3">
            <a:avLst/>
          </a:prstGeom>
          <a:ln>
            <a:solidFill>
              <a:srgbClr val="71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8FE0000F-0A26-E0A7-1EAF-A1F6F1199EEF}"/>
              </a:ext>
            </a:extLst>
          </p:cNvPr>
          <p:cNvCxnSpPr>
            <a:cxnSpLocks/>
            <a:endCxn id="37" idx="0"/>
          </p:cNvCxnSpPr>
          <p:nvPr/>
        </p:nvCxnSpPr>
        <p:spPr>
          <a:xfrm rot="16200000" flipH="1">
            <a:off x="6300871" y="3277386"/>
            <a:ext cx="704386" cy="2621"/>
          </a:xfrm>
          <a:prstGeom prst="curvedConnector3">
            <a:avLst/>
          </a:prstGeom>
          <a:ln>
            <a:solidFill>
              <a:srgbClr val="71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3357085-E41F-558C-3672-0F1D0812C796}"/>
              </a:ext>
            </a:extLst>
          </p:cNvPr>
          <p:cNvSpPr/>
          <p:nvPr/>
        </p:nvSpPr>
        <p:spPr>
          <a:xfrm>
            <a:off x="5043242" y="2948999"/>
            <a:ext cx="3243161" cy="476262"/>
          </a:xfrm>
          <a:custGeom>
            <a:avLst/>
            <a:gdLst>
              <a:gd name="connsiteX0" fmla="*/ 0 w 952526"/>
              <a:gd name="connsiteY0" fmla="*/ 47626 h 476263"/>
              <a:gd name="connsiteX1" fmla="*/ 47626 w 952526"/>
              <a:gd name="connsiteY1" fmla="*/ 0 h 476263"/>
              <a:gd name="connsiteX2" fmla="*/ 904900 w 952526"/>
              <a:gd name="connsiteY2" fmla="*/ 0 h 476263"/>
              <a:gd name="connsiteX3" fmla="*/ 952526 w 952526"/>
              <a:gd name="connsiteY3" fmla="*/ 47626 h 476263"/>
              <a:gd name="connsiteX4" fmla="*/ 952526 w 952526"/>
              <a:gd name="connsiteY4" fmla="*/ 428637 h 476263"/>
              <a:gd name="connsiteX5" fmla="*/ 904900 w 952526"/>
              <a:gd name="connsiteY5" fmla="*/ 476263 h 476263"/>
              <a:gd name="connsiteX6" fmla="*/ 47626 w 952526"/>
              <a:gd name="connsiteY6" fmla="*/ 476263 h 476263"/>
              <a:gd name="connsiteX7" fmla="*/ 0 w 952526"/>
              <a:gd name="connsiteY7" fmla="*/ 428637 h 476263"/>
              <a:gd name="connsiteX8" fmla="*/ 0 w 952526"/>
              <a:gd name="connsiteY8" fmla="*/ 47626 h 4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526" h="476263">
                <a:moveTo>
                  <a:pt x="0" y="47626"/>
                </a:moveTo>
                <a:cubicBezTo>
                  <a:pt x="0" y="21323"/>
                  <a:pt x="21323" y="0"/>
                  <a:pt x="47626" y="0"/>
                </a:cubicBezTo>
                <a:lnTo>
                  <a:pt x="904900" y="0"/>
                </a:lnTo>
                <a:cubicBezTo>
                  <a:pt x="931203" y="0"/>
                  <a:pt x="952526" y="21323"/>
                  <a:pt x="952526" y="47626"/>
                </a:cubicBezTo>
                <a:lnTo>
                  <a:pt x="952526" y="428637"/>
                </a:lnTo>
                <a:cubicBezTo>
                  <a:pt x="952526" y="454940"/>
                  <a:pt x="931203" y="476263"/>
                  <a:pt x="904900" y="476263"/>
                </a:cubicBezTo>
                <a:lnTo>
                  <a:pt x="47626" y="476263"/>
                </a:lnTo>
                <a:cubicBezTo>
                  <a:pt x="21323" y="476263"/>
                  <a:pt x="0" y="454940"/>
                  <a:pt x="0" y="428637"/>
                </a:cubicBezTo>
                <a:lnTo>
                  <a:pt x="0" y="4762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D46A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19" tIns="31729" rIns="40619" bIns="317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rgbClr val="1D46A4"/>
                </a:solidFill>
              </a:rPr>
              <a:t>HQ-level marketing spend </a:t>
            </a:r>
            <a:br>
              <a:rPr lang="en-US" sz="1200" b="1" kern="1200" dirty="0">
                <a:solidFill>
                  <a:srgbClr val="1D46A4"/>
                </a:solidFill>
              </a:rPr>
            </a:br>
            <a:r>
              <a:rPr lang="en-US" sz="1200" b="1" dirty="0">
                <a:solidFill>
                  <a:srgbClr val="714194"/>
                </a:solidFill>
              </a:rPr>
              <a:t>Productivity Dashboard </a:t>
            </a:r>
            <a:r>
              <a:rPr lang="en-US" sz="1200" b="1" kern="1200" dirty="0">
                <a:solidFill>
                  <a:srgbClr val="1D46A4"/>
                </a:solidFill>
              </a:rPr>
              <a:t>with insights to lift sales</a:t>
            </a:r>
          </a:p>
        </p:txBody>
      </p:sp>
      <p:pic>
        <p:nvPicPr>
          <p:cNvPr id="42" name="Graphic 41" descr="Badge 3 outline">
            <a:extLst>
              <a:ext uri="{FF2B5EF4-FFF2-40B4-BE49-F238E27FC236}">
                <a16:creationId xmlns:a16="http://schemas.microsoft.com/office/drawing/2014/main" id="{6692309D-F5EF-52BD-D3F7-0048F48E4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738" y="2469302"/>
            <a:ext cx="274320" cy="274320"/>
          </a:xfrm>
          <a:prstGeom prst="rect">
            <a:avLst/>
          </a:prstGeom>
        </p:spPr>
      </p:pic>
      <p:pic>
        <p:nvPicPr>
          <p:cNvPr id="68" name="Graphic 67" descr="Badge outline">
            <a:extLst>
              <a:ext uri="{FF2B5EF4-FFF2-40B4-BE49-F238E27FC236}">
                <a16:creationId xmlns:a16="http://schemas.microsoft.com/office/drawing/2014/main" id="{0A191F32-3544-8753-638A-40EE0B567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738" y="2144400"/>
            <a:ext cx="274320" cy="274320"/>
          </a:xfrm>
          <a:prstGeom prst="rect">
            <a:avLst/>
          </a:prstGeom>
        </p:spPr>
      </p:pic>
      <p:pic>
        <p:nvPicPr>
          <p:cNvPr id="70" name="Graphic 69" descr="Badge 1 outline">
            <a:extLst>
              <a:ext uri="{FF2B5EF4-FFF2-40B4-BE49-F238E27FC236}">
                <a16:creationId xmlns:a16="http://schemas.microsoft.com/office/drawing/2014/main" id="{7B9976E5-B3E6-D3EC-12A0-92DA4660F7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9738" y="1814524"/>
            <a:ext cx="274320" cy="274320"/>
          </a:xfrm>
          <a:prstGeom prst="rect">
            <a:avLst/>
          </a:prstGeom>
        </p:spPr>
      </p:pic>
      <p:pic>
        <p:nvPicPr>
          <p:cNvPr id="43" name="Graphic 42" descr="Badge 3 outline">
            <a:extLst>
              <a:ext uri="{FF2B5EF4-FFF2-40B4-BE49-F238E27FC236}">
                <a16:creationId xmlns:a16="http://schemas.microsoft.com/office/drawing/2014/main" id="{810FED60-FBD7-DADA-BCAA-F417899BC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101" y="2471758"/>
            <a:ext cx="274320" cy="274320"/>
          </a:xfrm>
          <a:prstGeom prst="rect">
            <a:avLst/>
          </a:prstGeom>
        </p:spPr>
      </p:pic>
      <p:pic>
        <p:nvPicPr>
          <p:cNvPr id="58" name="Graphic 57" descr="Badge outline">
            <a:extLst>
              <a:ext uri="{FF2B5EF4-FFF2-40B4-BE49-F238E27FC236}">
                <a16:creationId xmlns:a16="http://schemas.microsoft.com/office/drawing/2014/main" id="{1626A29A-1258-9492-A0DB-A703CF51B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0101" y="2146856"/>
            <a:ext cx="274320" cy="274320"/>
          </a:xfrm>
          <a:prstGeom prst="rect">
            <a:avLst/>
          </a:prstGeom>
        </p:spPr>
      </p:pic>
      <p:pic>
        <p:nvPicPr>
          <p:cNvPr id="59" name="Graphic 58" descr="Badge 1 outline">
            <a:extLst>
              <a:ext uri="{FF2B5EF4-FFF2-40B4-BE49-F238E27FC236}">
                <a16:creationId xmlns:a16="http://schemas.microsoft.com/office/drawing/2014/main" id="{E8B2BA4A-7952-4BB8-9C3D-780284856A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0101" y="1816980"/>
            <a:ext cx="274320" cy="274320"/>
          </a:xfrm>
          <a:prstGeom prst="rect">
            <a:avLst/>
          </a:prstGeom>
        </p:spPr>
      </p:pic>
      <p:sp>
        <p:nvSpPr>
          <p:cNvPr id="34" name="Arrow: Down 33">
            <a:extLst>
              <a:ext uri="{FF2B5EF4-FFF2-40B4-BE49-F238E27FC236}">
                <a16:creationId xmlns:a16="http://schemas.microsoft.com/office/drawing/2014/main" id="{2941863E-90B0-3F59-074A-6C130F888ED3}"/>
              </a:ext>
            </a:extLst>
          </p:cNvPr>
          <p:cNvSpPr/>
          <p:nvPr/>
        </p:nvSpPr>
        <p:spPr>
          <a:xfrm>
            <a:off x="6584672" y="2754871"/>
            <a:ext cx="136005" cy="175586"/>
          </a:xfrm>
          <a:prstGeom prst="downArrow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3EA1CA3D-8A47-C992-4001-5A40655940FC}"/>
              </a:ext>
            </a:extLst>
          </p:cNvPr>
          <p:cNvSpPr/>
          <p:nvPr/>
        </p:nvSpPr>
        <p:spPr>
          <a:xfrm>
            <a:off x="2434993" y="2765706"/>
            <a:ext cx="136005" cy="175586"/>
          </a:xfrm>
          <a:prstGeom prst="downArrow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552DDD-30B3-91AD-AA88-8B2026F5B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F4E8-9191-8F51-4B2A-6C4D5E5C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9" y="233008"/>
            <a:ext cx="6149303" cy="461854"/>
          </a:xfrm>
        </p:spPr>
        <p:txBody>
          <a:bodyPr>
            <a:noAutofit/>
          </a:bodyPr>
          <a:lstStyle/>
          <a:p>
            <a:pPr algn="ctr"/>
            <a:r>
              <a:rPr lang="en-IN" sz="2400" dirty="0"/>
              <a:t>Insights from Field Engagement Analysis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C899A-FA79-9E4D-1E0F-BD72C9A670B4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506141" y="4549273"/>
            <a:ext cx="8819304" cy="329700"/>
          </a:xfrm>
        </p:spPr>
        <p:txBody>
          <a:bodyPr/>
          <a:lstStyle/>
          <a:p>
            <a:r>
              <a:rPr lang="en-US" dirty="0"/>
              <a:t>Presenter’s Name	DD-MM-YEAR	Slide No.</a:t>
            </a:r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09B31-E897-3DC7-0A72-215EA7C474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5F5DFA-97D3-95ED-B6C2-48BE6770B5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2D98FD-4BDD-005A-5D45-84FC37482CCB}"/>
              </a:ext>
            </a:extLst>
          </p:cNvPr>
          <p:cNvSpPr/>
          <p:nvPr/>
        </p:nvSpPr>
        <p:spPr>
          <a:xfrm>
            <a:off x="763806" y="834920"/>
            <a:ext cx="7044740" cy="259776"/>
          </a:xfrm>
          <a:custGeom>
            <a:avLst/>
            <a:gdLst>
              <a:gd name="connsiteX0" fmla="*/ 0 w 5269234"/>
              <a:gd name="connsiteY0" fmla="*/ 39361 h 236160"/>
              <a:gd name="connsiteX1" fmla="*/ 39361 w 5269234"/>
              <a:gd name="connsiteY1" fmla="*/ 0 h 236160"/>
              <a:gd name="connsiteX2" fmla="*/ 5229873 w 5269234"/>
              <a:gd name="connsiteY2" fmla="*/ 0 h 236160"/>
              <a:gd name="connsiteX3" fmla="*/ 5269234 w 5269234"/>
              <a:gd name="connsiteY3" fmla="*/ 39361 h 236160"/>
              <a:gd name="connsiteX4" fmla="*/ 5269234 w 5269234"/>
              <a:gd name="connsiteY4" fmla="*/ 196799 h 236160"/>
              <a:gd name="connsiteX5" fmla="*/ 5229873 w 5269234"/>
              <a:gd name="connsiteY5" fmla="*/ 236160 h 236160"/>
              <a:gd name="connsiteX6" fmla="*/ 39361 w 5269234"/>
              <a:gd name="connsiteY6" fmla="*/ 236160 h 236160"/>
              <a:gd name="connsiteX7" fmla="*/ 0 w 5269234"/>
              <a:gd name="connsiteY7" fmla="*/ 196799 h 236160"/>
              <a:gd name="connsiteX8" fmla="*/ 0 w 5269234"/>
              <a:gd name="connsiteY8" fmla="*/ 39361 h 23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9234" h="236160">
                <a:moveTo>
                  <a:pt x="0" y="39361"/>
                </a:moveTo>
                <a:cubicBezTo>
                  <a:pt x="0" y="17623"/>
                  <a:pt x="17623" y="0"/>
                  <a:pt x="39361" y="0"/>
                </a:cubicBezTo>
                <a:lnTo>
                  <a:pt x="5229873" y="0"/>
                </a:lnTo>
                <a:cubicBezTo>
                  <a:pt x="5251611" y="0"/>
                  <a:pt x="5269234" y="17623"/>
                  <a:pt x="5269234" y="39361"/>
                </a:cubicBezTo>
                <a:lnTo>
                  <a:pt x="5269234" y="196799"/>
                </a:lnTo>
                <a:cubicBezTo>
                  <a:pt x="5269234" y="218537"/>
                  <a:pt x="5251611" y="236160"/>
                  <a:pt x="5229873" y="236160"/>
                </a:cubicBezTo>
                <a:lnTo>
                  <a:pt x="39361" y="236160"/>
                </a:lnTo>
                <a:cubicBezTo>
                  <a:pt x="17623" y="236160"/>
                  <a:pt x="0" y="218537"/>
                  <a:pt x="0" y="196799"/>
                </a:cubicBezTo>
                <a:lnTo>
                  <a:pt x="0" y="39361"/>
                </a:lnTo>
                <a:close/>
              </a:path>
            </a:pathLst>
          </a:custGeom>
          <a:solidFill>
            <a:srgbClr val="1D46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1528" rIns="91440" bIns="1152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Geographic Analysis: HQs, Cities, and Regions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109B4-B3E1-800C-89AE-3014DCFE1F8B}"/>
              </a:ext>
            </a:extLst>
          </p:cNvPr>
          <p:cNvSpPr txBox="1"/>
          <p:nvPr/>
        </p:nvSpPr>
        <p:spPr>
          <a:xfrm>
            <a:off x="6999102" y="4469677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*Excluding Institutions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07D70-3CE3-FE27-FAC9-56FAEA02E142}"/>
              </a:ext>
            </a:extLst>
          </p:cNvPr>
          <p:cNvSpPr txBox="1"/>
          <p:nvPr/>
        </p:nvSpPr>
        <p:spPr>
          <a:xfrm>
            <a:off x="787922" y="1089839"/>
            <a:ext cx="2177603" cy="256032"/>
          </a:xfrm>
          <a:prstGeom prst="round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rgbClr val="1D46A4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14194"/>
                </a:solidFill>
              </a:rPr>
              <a:t>43% </a:t>
            </a:r>
            <a:r>
              <a:rPr lang="en-US" sz="1200" dirty="0"/>
              <a:t>of 867 HQs grew </a:t>
            </a:r>
            <a:r>
              <a:rPr lang="en-US" sz="1200" b="1" dirty="0">
                <a:solidFill>
                  <a:srgbClr val="714194"/>
                </a:solidFill>
              </a:rPr>
              <a:t>&gt;10% y/y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5ACDBB-7893-ED2B-8BC3-CD1973CE2931}"/>
              </a:ext>
            </a:extLst>
          </p:cNvPr>
          <p:cNvSpPr txBox="1"/>
          <p:nvPr/>
        </p:nvSpPr>
        <p:spPr>
          <a:xfrm>
            <a:off x="5680262" y="1089839"/>
            <a:ext cx="2114287" cy="256032"/>
          </a:xfrm>
          <a:prstGeom prst="round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rgbClr val="1D46A4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Field Eng. at </a:t>
            </a:r>
            <a:r>
              <a:rPr lang="en-US" sz="1200" b="1" dirty="0">
                <a:solidFill>
                  <a:srgbClr val="714194"/>
                </a:solidFill>
              </a:rPr>
              <a:t>3% of sales </a:t>
            </a:r>
            <a:r>
              <a:rPr lang="en-US" sz="1200" dirty="0"/>
              <a:t>in OIB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1BA76-F508-2AA6-8921-F62E00BE65C3}"/>
              </a:ext>
            </a:extLst>
          </p:cNvPr>
          <p:cNvSpPr txBox="1"/>
          <p:nvPr/>
        </p:nvSpPr>
        <p:spPr>
          <a:xfrm>
            <a:off x="3067893" y="1089839"/>
            <a:ext cx="2510002" cy="256032"/>
          </a:xfrm>
          <a:prstGeom prst="round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rgbClr val="1D46A4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All regions show similar performance</a:t>
            </a:r>
            <a:endParaRPr lang="en-US" sz="1200" b="1" dirty="0">
              <a:solidFill>
                <a:srgbClr val="53AF8E"/>
              </a:solidFill>
            </a:endParaRPr>
          </a:p>
        </p:txBody>
      </p:sp>
      <p:sp>
        <p:nvSpPr>
          <p:cNvPr id="28" name="Double Brace 27">
            <a:extLst>
              <a:ext uri="{FF2B5EF4-FFF2-40B4-BE49-F238E27FC236}">
                <a16:creationId xmlns:a16="http://schemas.microsoft.com/office/drawing/2014/main" id="{C216B691-0362-2AAD-7E57-2AA01164D3A8}"/>
              </a:ext>
            </a:extLst>
          </p:cNvPr>
          <p:cNvSpPr/>
          <p:nvPr/>
        </p:nvSpPr>
        <p:spPr>
          <a:xfrm>
            <a:off x="760866" y="1431486"/>
            <a:ext cx="7047679" cy="436351"/>
          </a:xfrm>
          <a:prstGeom prst="bracePair">
            <a:avLst/>
          </a:prstGeom>
          <a:ln>
            <a:solidFill>
              <a:srgbClr val="71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~60% </a:t>
            </a:r>
            <a:r>
              <a:rPr lang="en-US" sz="1200" dirty="0"/>
              <a:t>of the cities that spent </a:t>
            </a:r>
            <a:r>
              <a:rPr lang="en-US" sz="1200" b="1" dirty="0">
                <a:solidFill>
                  <a:srgbClr val="714194"/>
                </a:solidFill>
              </a:rPr>
              <a:t>more</a:t>
            </a:r>
            <a:r>
              <a:rPr lang="en-US" sz="1200" dirty="0"/>
              <a:t> than regional average on Field Eng. experienced </a:t>
            </a:r>
            <a:r>
              <a:rPr lang="en-US" sz="1200" b="1" dirty="0">
                <a:solidFill>
                  <a:srgbClr val="714194"/>
                </a:solidFill>
              </a:rPr>
              <a:t>&gt;10% growth</a:t>
            </a:r>
          </a:p>
          <a:p>
            <a:pPr algn="ctr"/>
            <a:r>
              <a:rPr lang="en-US" sz="1200" dirty="0"/>
              <a:t>A delta of </a:t>
            </a:r>
            <a:r>
              <a:rPr lang="en-US" sz="1200" b="1" dirty="0">
                <a:solidFill>
                  <a:srgbClr val="714194"/>
                </a:solidFill>
              </a:rPr>
              <a:t>~2% </a:t>
            </a:r>
            <a:r>
              <a:rPr lang="en-US" sz="1200" dirty="0"/>
              <a:t>between de-growing HQs and HQs with &gt;10% growth, implying a </a:t>
            </a:r>
            <a:r>
              <a:rPr lang="en-US" sz="1200" b="1" dirty="0">
                <a:solidFill>
                  <a:srgbClr val="714194"/>
                </a:solidFill>
              </a:rPr>
              <a:t>INR15 Cr </a:t>
            </a:r>
            <a:r>
              <a:rPr lang="en-US" sz="1200" dirty="0"/>
              <a:t>additional spend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18F8CFF-BE14-DD08-5A77-47814D4D7D8D}"/>
              </a:ext>
            </a:extLst>
          </p:cNvPr>
          <p:cNvSpPr/>
          <p:nvPr/>
        </p:nvSpPr>
        <p:spPr>
          <a:xfrm>
            <a:off x="829507" y="3190501"/>
            <a:ext cx="7044740" cy="259776"/>
          </a:xfrm>
          <a:custGeom>
            <a:avLst/>
            <a:gdLst>
              <a:gd name="connsiteX0" fmla="*/ 0 w 5269234"/>
              <a:gd name="connsiteY0" fmla="*/ 39361 h 236160"/>
              <a:gd name="connsiteX1" fmla="*/ 39361 w 5269234"/>
              <a:gd name="connsiteY1" fmla="*/ 0 h 236160"/>
              <a:gd name="connsiteX2" fmla="*/ 5229873 w 5269234"/>
              <a:gd name="connsiteY2" fmla="*/ 0 h 236160"/>
              <a:gd name="connsiteX3" fmla="*/ 5269234 w 5269234"/>
              <a:gd name="connsiteY3" fmla="*/ 39361 h 236160"/>
              <a:gd name="connsiteX4" fmla="*/ 5269234 w 5269234"/>
              <a:gd name="connsiteY4" fmla="*/ 196799 h 236160"/>
              <a:gd name="connsiteX5" fmla="*/ 5229873 w 5269234"/>
              <a:gd name="connsiteY5" fmla="*/ 236160 h 236160"/>
              <a:gd name="connsiteX6" fmla="*/ 39361 w 5269234"/>
              <a:gd name="connsiteY6" fmla="*/ 236160 h 236160"/>
              <a:gd name="connsiteX7" fmla="*/ 0 w 5269234"/>
              <a:gd name="connsiteY7" fmla="*/ 196799 h 236160"/>
              <a:gd name="connsiteX8" fmla="*/ 0 w 5269234"/>
              <a:gd name="connsiteY8" fmla="*/ 39361 h 23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9234" h="236160">
                <a:moveTo>
                  <a:pt x="0" y="39361"/>
                </a:moveTo>
                <a:cubicBezTo>
                  <a:pt x="0" y="17623"/>
                  <a:pt x="17623" y="0"/>
                  <a:pt x="39361" y="0"/>
                </a:cubicBezTo>
                <a:lnTo>
                  <a:pt x="5229873" y="0"/>
                </a:lnTo>
                <a:cubicBezTo>
                  <a:pt x="5251611" y="0"/>
                  <a:pt x="5269234" y="17623"/>
                  <a:pt x="5269234" y="39361"/>
                </a:cubicBezTo>
                <a:lnTo>
                  <a:pt x="5269234" y="196799"/>
                </a:lnTo>
                <a:cubicBezTo>
                  <a:pt x="5269234" y="218537"/>
                  <a:pt x="5251611" y="236160"/>
                  <a:pt x="5229873" y="236160"/>
                </a:cubicBezTo>
                <a:lnTo>
                  <a:pt x="39361" y="236160"/>
                </a:lnTo>
                <a:cubicBezTo>
                  <a:pt x="17623" y="236160"/>
                  <a:pt x="0" y="218537"/>
                  <a:pt x="0" y="196799"/>
                </a:cubicBezTo>
                <a:lnTo>
                  <a:pt x="0" y="39361"/>
                </a:lnTo>
                <a:close/>
              </a:path>
            </a:pathLst>
          </a:custGeom>
          <a:solidFill>
            <a:srgbClr val="1D46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1528" rIns="91440" bIns="1152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Therapeutic Analysis: Mapped using maximum occurrence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8274AB-80D4-3D82-A2EF-F978634728B1}"/>
              </a:ext>
            </a:extLst>
          </p:cNvPr>
          <p:cNvSpPr txBox="1"/>
          <p:nvPr/>
        </p:nvSpPr>
        <p:spPr>
          <a:xfrm>
            <a:off x="846976" y="3450277"/>
            <a:ext cx="3418052" cy="306467"/>
          </a:xfrm>
          <a:prstGeom prst="round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rgbClr val="1D46A4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14194"/>
                </a:solidFill>
              </a:rPr>
              <a:t>Pain &amp; Analgesics </a:t>
            </a:r>
            <a:r>
              <a:rPr lang="en-US" sz="1200" dirty="0"/>
              <a:t>with the highest EAS spend at </a:t>
            </a:r>
            <a:r>
              <a:rPr lang="en-US" sz="1200" b="1" dirty="0">
                <a:solidFill>
                  <a:srgbClr val="714194"/>
                </a:solidFill>
              </a:rPr>
              <a:t>7%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957EA6-CB11-0F40-5DD2-C10B79660B81}"/>
              </a:ext>
            </a:extLst>
          </p:cNvPr>
          <p:cNvSpPr txBox="1"/>
          <p:nvPr/>
        </p:nvSpPr>
        <p:spPr>
          <a:xfrm>
            <a:off x="4366100" y="3450277"/>
            <a:ext cx="3484031" cy="306467"/>
          </a:xfrm>
          <a:prstGeom prst="round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rgbClr val="1D46A4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14194"/>
                </a:solidFill>
              </a:rPr>
              <a:t>Pain/Cardiac/</a:t>
            </a:r>
            <a:r>
              <a:rPr lang="en-US" sz="1200" b="1" dirty="0" err="1">
                <a:solidFill>
                  <a:srgbClr val="714194"/>
                </a:solidFill>
              </a:rPr>
              <a:t>Respi</a:t>
            </a:r>
            <a:r>
              <a:rPr lang="en-US" sz="1200" b="1" dirty="0">
                <a:solidFill>
                  <a:srgbClr val="714194"/>
                </a:solidFill>
              </a:rPr>
              <a:t> </a:t>
            </a:r>
            <a:r>
              <a:rPr lang="en-US" sz="1200" dirty="0"/>
              <a:t>have a </a:t>
            </a:r>
            <a:r>
              <a:rPr lang="en-US" sz="1200" b="1" dirty="0">
                <a:solidFill>
                  <a:srgbClr val="714194"/>
                </a:solidFill>
              </a:rPr>
              <a:t>3% delta </a:t>
            </a:r>
            <a:r>
              <a:rPr lang="en-US" sz="1200" dirty="0"/>
              <a:t>b/w Gr. &amp; </a:t>
            </a:r>
            <a:r>
              <a:rPr lang="en-US" sz="1200" dirty="0" err="1"/>
              <a:t>DeGr</a:t>
            </a:r>
            <a:r>
              <a:rPr lang="en-US" sz="1200" dirty="0"/>
              <a:t>.</a:t>
            </a:r>
          </a:p>
        </p:txBody>
      </p:sp>
      <p:sp>
        <p:nvSpPr>
          <p:cNvPr id="32" name="Double Brace 31">
            <a:extLst>
              <a:ext uri="{FF2B5EF4-FFF2-40B4-BE49-F238E27FC236}">
                <a16:creationId xmlns:a16="http://schemas.microsoft.com/office/drawing/2014/main" id="{C4400101-05ED-5193-7989-C6A20EC6D81D}"/>
              </a:ext>
            </a:extLst>
          </p:cNvPr>
          <p:cNvSpPr/>
          <p:nvPr/>
        </p:nvSpPr>
        <p:spPr>
          <a:xfrm>
            <a:off x="805391" y="3803357"/>
            <a:ext cx="7047679" cy="436351"/>
          </a:xfrm>
          <a:prstGeom prst="bracePair">
            <a:avLst/>
          </a:prstGeom>
          <a:ln>
            <a:solidFill>
              <a:srgbClr val="71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~70% </a:t>
            </a:r>
            <a:r>
              <a:rPr lang="en-US" sz="1200" dirty="0"/>
              <a:t>of RBMs under </a:t>
            </a:r>
            <a:r>
              <a:rPr lang="en-US" sz="1200" b="1" dirty="0">
                <a:solidFill>
                  <a:srgbClr val="714194"/>
                </a:solidFill>
              </a:rPr>
              <a:t>Pain, Cancer, and Cardiac grew &gt;10% y/y</a:t>
            </a:r>
            <a:r>
              <a:rPr lang="en-US" sz="1200" dirty="0"/>
              <a:t>; vs. only </a:t>
            </a:r>
            <a:r>
              <a:rPr lang="en-US" sz="1200" b="1" dirty="0">
                <a:solidFill>
                  <a:srgbClr val="714194"/>
                </a:solidFill>
              </a:rPr>
              <a:t>5% of </a:t>
            </a:r>
            <a:r>
              <a:rPr lang="en-US" sz="1200" b="1" dirty="0" err="1">
                <a:solidFill>
                  <a:srgbClr val="714194"/>
                </a:solidFill>
              </a:rPr>
              <a:t>Opthals</a:t>
            </a:r>
            <a:r>
              <a:rPr lang="en-US" sz="1200" b="1" dirty="0">
                <a:solidFill>
                  <a:srgbClr val="714194"/>
                </a:solidFill>
              </a:rPr>
              <a:t> RBMs</a:t>
            </a:r>
          </a:p>
          <a:p>
            <a:pPr algn="ctr"/>
            <a:r>
              <a:rPr lang="en-US" sz="1200" b="1" dirty="0">
                <a:solidFill>
                  <a:srgbClr val="714194"/>
                </a:solidFill>
              </a:rPr>
              <a:t>~25% </a:t>
            </a:r>
            <a:r>
              <a:rPr lang="en-US" sz="1200" dirty="0"/>
              <a:t>of </a:t>
            </a:r>
            <a:r>
              <a:rPr lang="en-US" sz="1200" b="1" dirty="0">
                <a:solidFill>
                  <a:srgbClr val="714194"/>
                </a:solidFill>
              </a:rPr>
              <a:t>Cardiac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rgbClr val="714194"/>
                </a:solidFill>
              </a:rPr>
              <a:t>Vitamin</a:t>
            </a:r>
            <a:r>
              <a:rPr lang="en-US" sz="1200" b="1" dirty="0">
                <a:solidFill>
                  <a:srgbClr val="53AF8E"/>
                </a:solidFill>
              </a:rPr>
              <a:t> </a:t>
            </a:r>
            <a:r>
              <a:rPr lang="en-US" sz="1200" dirty="0"/>
              <a:t>RBMs grew with </a:t>
            </a:r>
            <a:r>
              <a:rPr lang="en-US" sz="1200" b="1" dirty="0">
                <a:solidFill>
                  <a:srgbClr val="714194"/>
                </a:solidFill>
              </a:rPr>
              <a:t>&lt;2%</a:t>
            </a:r>
            <a:r>
              <a:rPr lang="en-US" sz="1200" b="1" dirty="0">
                <a:solidFill>
                  <a:srgbClr val="53AF8E"/>
                </a:solidFill>
              </a:rPr>
              <a:t> </a:t>
            </a:r>
            <a:r>
              <a:rPr lang="en-US" sz="1200" dirty="0"/>
              <a:t>EAS Spend; </a:t>
            </a:r>
            <a:r>
              <a:rPr lang="en-US" sz="1200" b="1" dirty="0">
                <a:solidFill>
                  <a:srgbClr val="714194"/>
                </a:solidFill>
              </a:rPr>
              <a:t>27% </a:t>
            </a:r>
            <a:r>
              <a:rPr lang="en-US" sz="1200" b="1" dirty="0" err="1">
                <a:solidFill>
                  <a:srgbClr val="714194"/>
                </a:solidFill>
              </a:rPr>
              <a:t>Gynaec</a:t>
            </a:r>
            <a:r>
              <a:rPr lang="en-US" sz="1200" b="1" dirty="0">
                <a:solidFill>
                  <a:srgbClr val="714194"/>
                </a:solidFill>
              </a:rPr>
              <a:t> </a:t>
            </a:r>
            <a:r>
              <a:rPr lang="en-US" sz="1200" dirty="0"/>
              <a:t>de-grew despite </a:t>
            </a:r>
            <a:r>
              <a:rPr lang="en-US" sz="1200" b="1" dirty="0">
                <a:solidFill>
                  <a:srgbClr val="714194"/>
                </a:solidFill>
              </a:rPr>
              <a:t>&gt;5%</a:t>
            </a:r>
            <a:r>
              <a:rPr lang="en-US" sz="1200" dirty="0"/>
              <a:t> EAS spend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417AD-16E0-841D-91BC-F37FC5F7B3FE}"/>
              </a:ext>
            </a:extLst>
          </p:cNvPr>
          <p:cNvSpPr txBox="1"/>
          <p:nvPr/>
        </p:nvSpPr>
        <p:spPr>
          <a:xfrm>
            <a:off x="6284163" y="4674325"/>
            <a:ext cx="2074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*Only expenses initiated by the field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A7DF4-3FC0-B3E6-B99E-F3C00D15E819}"/>
              </a:ext>
            </a:extLst>
          </p:cNvPr>
          <p:cNvSpPr/>
          <p:nvPr/>
        </p:nvSpPr>
        <p:spPr>
          <a:xfrm>
            <a:off x="1566040" y="2017526"/>
            <a:ext cx="1454555" cy="25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B214E7-4342-99FE-C8E2-6834D5D95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247" y="2026937"/>
            <a:ext cx="58007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183B890-6ED8-9915-2619-47A6A820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8562-C1C2-8F6E-E174-87770819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28" y="233008"/>
            <a:ext cx="5529944" cy="46185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1D46A4"/>
                </a:solidFill>
                <a:latin typeface="Poppins Ultra-Bold"/>
              </a:rPr>
              <a:t>Way Forward</a:t>
            </a:r>
            <a:endParaRPr lang="en-US" sz="2400" dirty="0">
              <a:solidFill>
                <a:srgbClr val="1D46A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04804-E6DB-B7A5-2A07-C2E5844574F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dirty="0"/>
              <a:t>Presenter’s Name	DD-MM-YEAR	Slide No.</a:t>
            </a:r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CE773-D8F8-90D8-507C-FFE4B8BCD5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BA8598-6E40-1BF8-620B-D8D6D5D7A2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ED579C-3910-15F2-045F-30B5E0841BF7}"/>
              </a:ext>
            </a:extLst>
          </p:cNvPr>
          <p:cNvSpPr/>
          <p:nvPr/>
        </p:nvSpPr>
        <p:spPr>
          <a:xfrm>
            <a:off x="1179987" y="1694376"/>
            <a:ext cx="1994337" cy="797735"/>
          </a:xfrm>
          <a:custGeom>
            <a:avLst/>
            <a:gdLst>
              <a:gd name="connsiteX0" fmla="*/ 0 w 1994337"/>
              <a:gd name="connsiteY0" fmla="*/ 0 h 797735"/>
              <a:gd name="connsiteX1" fmla="*/ 1595470 w 1994337"/>
              <a:gd name="connsiteY1" fmla="*/ 0 h 797735"/>
              <a:gd name="connsiteX2" fmla="*/ 1994337 w 1994337"/>
              <a:gd name="connsiteY2" fmla="*/ 398868 h 797735"/>
              <a:gd name="connsiteX3" fmla="*/ 1595470 w 1994337"/>
              <a:gd name="connsiteY3" fmla="*/ 797735 h 797735"/>
              <a:gd name="connsiteX4" fmla="*/ 0 w 1994337"/>
              <a:gd name="connsiteY4" fmla="*/ 797735 h 797735"/>
              <a:gd name="connsiteX5" fmla="*/ 398868 w 1994337"/>
              <a:gd name="connsiteY5" fmla="*/ 398868 h 797735"/>
              <a:gd name="connsiteX6" fmla="*/ 0 w 1994337"/>
              <a:gd name="connsiteY6" fmla="*/ 0 h 7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337" h="797735">
                <a:moveTo>
                  <a:pt x="0" y="0"/>
                </a:moveTo>
                <a:lnTo>
                  <a:pt x="1595470" y="0"/>
                </a:lnTo>
                <a:lnTo>
                  <a:pt x="1994337" y="398868"/>
                </a:lnTo>
                <a:lnTo>
                  <a:pt x="1595470" y="797735"/>
                </a:lnTo>
                <a:lnTo>
                  <a:pt x="0" y="797735"/>
                </a:lnTo>
                <a:lnTo>
                  <a:pt x="398868" y="398868"/>
                </a:lnTo>
                <a:lnTo>
                  <a:pt x="0" y="0"/>
                </a:lnTo>
                <a:close/>
              </a:path>
            </a:pathLst>
          </a:custGeom>
          <a:solidFill>
            <a:srgbClr val="1D46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648" tIns="8890" rIns="398867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Productivity dashboard ready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3DB715-01AB-64F0-B53E-FA07CC35F8EE}"/>
              </a:ext>
            </a:extLst>
          </p:cNvPr>
          <p:cNvSpPr/>
          <p:nvPr/>
        </p:nvSpPr>
        <p:spPr>
          <a:xfrm>
            <a:off x="2965535" y="1762183"/>
            <a:ext cx="1722513" cy="662120"/>
          </a:xfrm>
          <a:custGeom>
            <a:avLst/>
            <a:gdLst>
              <a:gd name="connsiteX0" fmla="*/ 0 w 1655300"/>
              <a:gd name="connsiteY0" fmla="*/ 0 h 662120"/>
              <a:gd name="connsiteX1" fmla="*/ 1324240 w 1655300"/>
              <a:gd name="connsiteY1" fmla="*/ 0 h 662120"/>
              <a:gd name="connsiteX2" fmla="*/ 1655300 w 1655300"/>
              <a:gd name="connsiteY2" fmla="*/ 331060 h 662120"/>
              <a:gd name="connsiteX3" fmla="*/ 1324240 w 1655300"/>
              <a:gd name="connsiteY3" fmla="*/ 662120 h 662120"/>
              <a:gd name="connsiteX4" fmla="*/ 0 w 1655300"/>
              <a:gd name="connsiteY4" fmla="*/ 662120 h 662120"/>
              <a:gd name="connsiteX5" fmla="*/ 331060 w 1655300"/>
              <a:gd name="connsiteY5" fmla="*/ 331060 h 662120"/>
              <a:gd name="connsiteX6" fmla="*/ 0 w 1655300"/>
              <a:gd name="connsiteY6" fmla="*/ 0 h 6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300" h="662120">
                <a:moveTo>
                  <a:pt x="0" y="0"/>
                </a:moveTo>
                <a:lnTo>
                  <a:pt x="1324240" y="0"/>
                </a:lnTo>
                <a:lnTo>
                  <a:pt x="1655300" y="331060"/>
                </a:lnTo>
                <a:lnTo>
                  <a:pt x="1324240" y="662120"/>
                </a:lnTo>
                <a:lnTo>
                  <a:pt x="0" y="662120"/>
                </a:lnTo>
                <a:lnTo>
                  <a:pt x="331060" y="3310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D46A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300" tIns="7620" rIns="33106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rgbClr val="255CA3"/>
                </a:solidFill>
              </a:rPr>
              <a:t>Briefly analyzed HQ/Therapy level spend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5A732F-3F11-590D-6D02-2C231B873AEC}"/>
              </a:ext>
            </a:extLst>
          </p:cNvPr>
          <p:cNvSpPr/>
          <p:nvPr/>
        </p:nvSpPr>
        <p:spPr>
          <a:xfrm>
            <a:off x="4494195" y="1762183"/>
            <a:ext cx="1722513" cy="662120"/>
          </a:xfrm>
          <a:custGeom>
            <a:avLst/>
            <a:gdLst>
              <a:gd name="connsiteX0" fmla="*/ 0 w 1655300"/>
              <a:gd name="connsiteY0" fmla="*/ 0 h 662120"/>
              <a:gd name="connsiteX1" fmla="*/ 1324240 w 1655300"/>
              <a:gd name="connsiteY1" fmla="*/ 0 h 662120"/>
              <a:gd name="connsiteX2" fmla="*/ 1655300 w 1655300"/>
              <a:gd name="connsiteY2" fmla="*/ 331060 h 662120"/>
              <a:gd name="connsiteX3" fmla="*/ 1324240 w 1655300"/>
              <a:gd name="connsiteY3" fmla="*/ 662120 h 662120"/>
              <a:gd name="connsiteX4" fmla="*/ 0 w 1655300"/>
              <a:gd name="connsiteY4" fmla="*/ 662120 h 662120"/>
              <a:gd name="connsiteX5" fmla="*/ 331060 w 1655300"/>
              <a:gd name="connsiteY5" fmla="*/ 331060 h 662120"/>
              <a:gd name="connsiteX6" fmla="*/ 0 w 1655300"/>
              <a:gd name="connsiteY6" fmla="*/ 0 h 6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300" h="662120">
                <a:moveTo>
                  <a:pt x="0" y="0"/>
                </a:moveTo>
                <a:lnTo>
                  <a:pt x="1324240" y="0"/>
                </a:lnTo>
                <a:lnTo>
                  <a:pt x="1655300" y="331060"/>
                </a:lnTo>
                <a:lnTo>
                  <a:pt x="1324240" y="662120"/>
                </a:lnTo>
                <a:lnTo>
                  <a:pt x="0" y="662120"/>
                </a:lnTo>
                <a:lnTo>
                  <a:pt x="331060" y="3310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D46A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300" tIns="7620" rIns="33106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rgbClr val="255CA3"/>
                </a:solidFill>
              </a:rPr>
              <a:t>1:1 with divisional heads to understand nuances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C9DAA42-C1C2-59D7-3D6F-138FB2CA78B4}"/>
              </a:ext>
            </a:extLst>
          </p:cNvPr>
          <p:cNvSpPr/>
          <p:nvPr/>
        </p:nvSpPr>
        <p:spPr>
          <a:xfrm>
            <a:off x="6001836" y="1762183"/>
            <a:ext cx="1722513" cy="662120"/>
          </a:xfrm>
          <a:custGeom>
            <a:avLst/>
            <a:gdLst>
              <a:gd name="connsiteX0" fmla="*/ 0 w 1655300"/>
              <a:gd name="connsiteY0" fmla="*/ 0 h 662120"/>
              <a:gd name="connsiteX1" fmla="*/ 1324240 w 1655300"/>
              <a:gd name="connsiteY1" fmla="*/ 0 h 662120"/>
              <a:gd name="connsiteX2" fmla="*/ 1655300 w 1655300"/>
              <a:gd name="connsiteY2" fmla="*/ 331060 h 662120"/>
              <a:gd name="connsiteX3" fmla="*/ 1324240 w 1655300"/>
              <a:gd name="connsiteY3" fmla="*/ 662120 h 662120"/>
              <a:gd name="connsiteX4" fmla="*/ 0 w 1655300"/>
              <a:gd name="connsiteY4" fmla="*/ 662120 h 662120"/>
              <a:gd name="connsiteX5" fmla="*/ 331060 w 1655300"/>
              <a:gd name="connsiteY5" fmla="*/ 331060 h 662120"/>
              <a:gd name="connsiteX6" fmla="*/ 0 w 1655300"/>
              <a:gd name="connsiteY6" fmla="*/ 0 h 6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300" h="662120">
                <a:moveTo>
                  <a:pt x="0" y="0"/>
                </a:moveTo>
                <a:lnTo>
                  <a:pt x="1324240" y="0"/>
                </a:lnTo>
                <a:lnTo>
                  <a:pt x="1655300" y="331060"/>
                </a:lnTo>
                <a:lnTo>
                  <a:pt x="1324240" y="662120"/>
                </a:lnTo>
                <a:lnTo>
                  <a:pt x="0" y="662120"/>
                </a:lnTo>
                <a:lnTo>
                  <a:pt x="331060" y="3310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D46A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300" tIns="7620" rIns="33106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rgbClr val="255CA3"/>
                </a:solidFill>
              </a:rPr>
              <a:t>Identify spends leaks/sales lift opportunities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C5D5EB6F-E68C-060E-D7FF-C6F9809A86EC}"/>
              </a:ext>
            </a:extLst>
          </p:cNvPr>
          <p:cNvCxnSpPr>
            <a:cxnSpLocks/>
            <a:stCxn id="20" idx="4"/>
            <a:endCxn id="23" idx="3"/>
          </p:cNvCxnSpPr>
          <p:nvPr/>
        </p:nvCxnSpPr>
        <p:spPr>
          <a:xfrm>
            <a:off x="2965535" y="2424303"/>
            <a:ext cx="4414311" cy="12700"/>
          </a:xfrm>
          <a:prstGeom prst="bentConnector5">
            <a:avLst>
              <a:gd name="adj1" fmla="val 357"/>
              <a:gd name="adj2" fmla="val 1510346"/>
              <a:gd name="adj3" fmla="val 100179"/>
            </a:avLst>
          </a:prstGeom>
          <a:ln w="9525">
            <a:solidFill>
              <a:srgbClr val="1D46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31A06A8-A0F9-C9AF-A68A-9C8C06132080}"/>
              </a:ext>
            </a:extLst>
          </p:cNvPr>
          <p:cNvSpPr/>
          <p:nvPr/>
        </p:nvSpPr>
        <p:spPr>
          <a:xfrm>
            <a:off x="3422143" y="2495018"/>
            <a:ext cx="809297" cy="230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2 Weeks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B395215-95B9-A80B-38B9-E11F4BF26916}"/>
              </a:ext>
            </a:extLst>
          </p:cNvPr>
          <p:cNvSpPr/>
          <p:nvPr/>
        </p:nvSpPr>
        <p:spPr>
          <a:xfrm>
            <a:off x="4950803" y="2495018"/>
            <a:ext cx="809297" cy="230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3 Weeks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14C41C3-8933-631A-EC0F-F2BEF5F538C4}"/>
              </a:ext>
            </a:extLst>
          </p:cNvPr>
          <p:cNvSpPr/>
          <p:nvPr/>
        </p:nvSpPr>
        <p:spPr>
          <a:xfrm>
            <a:off x="6458444" y="2495018"/>
            <a:ext cx="809297" cy="230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1 Week</a:t>
            </a:r>
          </a:p>
        </p:txBody>
      </p:sp>
      <p:pic>
        <p:nvPicPr>
          <p:cNvPr id="71" name="Graphic 70" descr="Badge outline">
            <a:extLst>
              <a:ext uri="{FF2B5EF4-FFF2-40B4-BE49-F238E27FC236}">
                <a16:creationId xmlns:a16="http://schemas.microsoft.com/office/drawing/2014/main" id="{467A885D-65D3-B067-3B8F-52AC58930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452" y="1838261"/>
            <a:ext cx="509963" cy="5099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8816D3-DB2C-F83A-1A85-02F851866012}"/>
              </a:ext>
            </a:extLst>
          </p:cNvPr>
          <p:cNvSpPr/>
          <p:nvPr/>
        </p:nvSpPr>
        <p:spPr>
          <a:xfrm>
            <a:off x="1179987" y="644522"/>
            <a:ext cx="1994337" cy="797735"/>
          </a:xfrm>
          <a:custGeom>
            <a:avLst/>
            <a:gdLst>
              <a:gd name="connsiteX0" fmla="*/ 0 w 1994337"/>
              <a:gd name="connsiteY0" fmla="*/ 0 h 797735"/>
              <a:gd name="connsiteX1" fmla="*/ 1595470 w 1994337"/>
              <a:gd name="connsiteY1" fmla="*/ 0 h 797735"/>
              <a:gd name="connsiteX2" fmla="*/ 1994337 w 1994337"/>
              <a:gd name="connsiteY2" fmla="*/ 398868 h 797735"/>
              <a:gd name="connsiteX3" fmla="*/ 1595470 w 1994337"/>
              <a:gd name="connsiteY3" fmla="*/ 797735 h 797735"/>
              <a:gd name="connsiteX4" fmla="*/ 0 w 1994337"/>
              <a:gd name="connsiteY4" fmla="*/ 797735 h 797735"/>
              <a:gd name="connsiteX5" fmla="*/ 398868 w 1994337"/>
              <a:gd name="connsiteY5" fmla="*/ 398868 h 797735"/>
              <a:gd name="connsiteX6" fmla="*/ 0 w 1994337"/>
              <a:gd name="connsiteY6" fmla="*/ 0 h 7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337" h="797735">
                <a:moveTo>
                  <a:pt x="0" y="0"/>
                </a:moveTo>
                <a:lnTo>
                  <a:pt x="1595470" y="0"/>
                </a:lnTo>
                <a:lnTo>
                  <a:pt x="1994337" y="398868"/>
                </a:lnTo>
                <a:lnTo>
                  <a:pt x="1595470" y="797735"/>
                </a:lnTo>
                <a:lnTo>
                  <a:pt x="0" y="797735"/>
                </a:lnTo>
                <a:lnTo>
                  <a:pt x="398868" y="398868"/>
                </a:lnTo>
                <a:lnTo>
                  <a:pt x="0" y="0"/>
                </a:lnTo>
                <a:close/>
              </a:path>
            </a:pathLst>
          </a:custGeom>
          <a:solidFill>
            <a:srgbClr val="1D46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648" tIns="8890" rIns="398867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PBI Blueprint and SOP ready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F671225-2777-786A-B470-F6CC17465D5C}"/>
              </a:ext>
            </a:extLst>
          </p:cNvPr>
          <p:cNvSpPr/>
          <p:nvPr/>
        </p:nvSpPr>
        <p:spPr>
          <a:xfrm>
            <a:off x="2965535" y="712329"/>
            <a:ext cx="1722513" cy="662120"/>
          </a:xfrm>
          <a:custGeom>
            <a:avLst/>
            <a:gdLst>
              <a:gd name="connsiteX0" fmla="*/ 0 w 1655300"/>
              <a:gd name="connsiteY0" fmla="*/ 0 h 662120"/>
              <a:gd name="connsiteX1" fmla="*/ 1324240 w 1655300"/>
              <a:gd name="connsiteY1" fmla="*/ 0 h 662120"/>
              <a:gd name="connsiteX2" fmla="*/ 1655300 w 1655300"/>
              <a:gd name="connsiteY2" fmla="*/ 331060 h 662120"/>
              <a:gd name="connsiteX3" fmla="*/ 1324240 w 1655300"/>
              <a:gd name="connsiteY3" fmla="*/ 662120 h 662120"/>
              <a:gd name="connsiteX4" fmla="*/ 0 w 1655300"/>
              <a:gd name="connsiteY4" fmla="*/ 662120 h 662120"/>
              <a:gd name="connsiteX5" fmla="*/ 331060 w 1655300"/>
              <a:gd name="connsiteY5" fmla="*/ 331060 h 662120"/>
              <a:gd name="connsiteX6" fmla="*/ 0 w 1655300"/>
              <a:gd name="connsiteY6" fmla="*/ 0 h 6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300" h="662120">
                <a:moveTo>
                  <a:pt x="0" y="0"/>
                </a:moveTo>
                <a:lnTo>
                  <a:pt x="1324240" y="0"/>
                </a:lnTo>
                <a:lnTo>
                  <a:pt x="1655300" y="331060"/>
                </a:lnTo>
                <a:lnTo>
                  <a:pt x="1324240" y="662120"/>
                </a:lnTo>
                <a:lnTo>
                  <a:pt x="0" y="662120"/>
                </a:lnTo>
                <a:lnTo>
                  <a:pt x="331060" y="3310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D46A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300" tIns="7620" rIns="33106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rgbClr val="255CA3"/>
                </a:solidFill>
              </a:rPr>
              <a:t>Initiated </a:t>
            </a:r>
            <a:r>
              <a:rPr lang="en-US" sz="1200" kern="1200" dirty="0" err="1">
                <a:solidFill>
                  <a:srgbClr val="255CA3"/>
                </a:solidFill>
              </a:rPr>
              <a:t>Datalake</a:t>
            </a:r>
            <a:r>
              <a:rPr lang="en-US" sz="1200" kern="1200" dirty="0">
                <a:solidFill>
                  <a:srgbClr val="255CA3"/>
                </a:solidFill>
              </a:rPr>
              <a:t>/SQL linkages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912423-9494-0D64-B780-7B87B0194795}"/>
              </a:ext>
            </a:extLst>
          </p:cNvPr>
          <p:cNvSpPr/>
          <p:nvPr/>
        </p:nvSpPr>
        <p:spPr>
          <a:xfrm>
            <a:off x="4494195" y="712329"/>
            <a:ext cx="1722513" cy="662120"/>
          </a:xfrm>
          <a:custGeom>
            <a:avLst/>
            <a:gdLst>
              <a:gd name="connsiteX0" fmla="*/ 0 w 1655300"/>
              <a:gd name="connsiteY0" fmla="*/ 0 h 662120"/>
              <a:gd name="connsiteX1" fmla="*/ 1324240 w 1655300"/>
              <a:gd name="connsiteY1" fmla="*/ 0 h 662120"/>
              <a:gd name="connsiteX2" fmla="*/ 1655300 w 1655300"/>
              <a:gd name="connsiteY2" fmla="*/ 331060 h 662120"/>
              <a:gd name="connsiteX3" fmla="*/ 1324240 w 1655300"/>
              <a:gd name="connsiteY3" fmla="*/ 662120 h 662120"/>
              <a:gd name="connsiteX4" fmla="*/ 0 w 1655300"/>
              <a:gd name="connsiteY4" fmla="*/ 662120 h 662120"/>
              <a:gd name="connsiteX5" fmla="*/ 331060 w 1655300"/>
              <a:gd name="connsiteY5" fmla="*/ 331060 h 662120"/>
              <a:gd name="connsiteX6" fmla="*/ 0 w 1655300"/>
              <a:gd name="connsiteY6" fmla="*/ 0 h 6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300" h="662120">
                <a:moveTo>
                  <a:pt x="0" y="0"/>
                </a:moveTo>
                <a:lnTo>
                  <a:pt x="1324240" y="0"/>
                </a:lnTo>
                <a:lnTo>
                  <a:pt x="1655300" y="331060"/>
                </a:lnTo>
                <a:lnTo>
                  <a:pt x="1324240" y="662120"/>
                </a:lnTo>
                <a:lnTo>
                  <a:pt x="0" y="662120"/>
                </a:lnTo>
                <a:lnTo>
                  <a:pt x="331060" y="3310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D46A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300" tIns="7620" rIns="33106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 err="1">
                <a:solidFill>
                  <a:srgbClr val="255CA3"/>
                </a:solidFill>
              </a:rPr>
              <a:t>Backtest</a:t>
            </a:r>
            <a:r>
              <a:rPr lang="en-US" sz="1200" kern="1200" dirty="0">
                <a:solidFill>
                  <a:srgbClr val="255CA3"/>
                </a:solidFill>
              </a:rPr>
              <a:t> the Dashboard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D15E8-2E05-A1DA-DCD2-AE9499695C3A}"/>
              </a:ext>
            </a:extLst>
          </p:cNvPr>
          <p:cNvSpPr/>
          <p:nvPr/>
        </p:nvSpPr>
        <p:spPr>
          <a:xfrm>
            <a:off x="6001836" y="712329"/>
            <a:ext cx="1722513" cy="662120"/>
          </a:xfrm>
          <a:custGeom>
            <a:avLst/>
            <a:gdLst>
              <a:gd name="connsiteX0" fmla="*/ 0 w 1655300"/>
              <a:gd name="connsiteY0" fmla="*/ 0 h 662120"/>
              <a:gd name="connsiteX1" fmla="*/ 1324240 w 1655300"/>
              <a:gd name="connsiteY1" fmla="*/ 0 h 662120"/>
              <a:gd name="connsiteX2" fmla="*/ 1655300 w 1655300"/>
              <a:gd name="connsiteY2" fmla="*/ 331060 h 662120"/>
              <a:gd name="connsiteX3" fmla="*/ 1324240 w 1655300"/>
              <a:gd name="connsiteY3" fmla="*/ 662120 h 662120"/>
              <a:gd name="connsiteX4" fmla="*/ 0 w 1655300"/>
              <a:gd name="connsiteY4" fmla="*/ 662120 h 662120"/>
              <a:gd name="connsiteX5" fmla="*/ 331060 w 1655300"/>
              <a:gd name="connsiteY5" fmla="*/ 331060 h 662120"/>
              <a:gd name="connsiteX6" fmla="*/ 0 w 1655300"/>
              <a:gd name="connsiteY6" fmla="*/ 0 h 6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300" h="662120">
                <a:moveTo>
                  <a:pt x="0" y="0"/>
                </a:moveTo>
                <a:lnTo>
                  <a:pt x="1324240" y="0"/>
                </a:lnTo>
                <a:lnTo>
                  <a:pt x="1655300" y="331060"/>
                </a:lnTo>
                <a:lnTo>
                  <a:pt x="1324240" y="662120"/>
                </a:lnTo>
                <a:lnTo>
                  <a:pt x="0" y="662120"/>
                </a:lnTo>
                <a:lnTo>
                  <a:pt x="331060" y="3310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D46A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300" tIns="7620" rIns="33106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rgbClr val="255CA3"/>
                </a:solidFill>
              </a:rPr>
              <a:t>Build capabilities for trend analysis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DE32B5F-9A2A-C03A-42A2-4FC94C33BA44}"/>
              </a:ext>
            </a:extLst>
          </p:cNvPr>
          <p:cNvCxnSpPr>
            <a:cxnSpLocks/>
            <a:stCxn id="9" idx="4"/>
            <a:endCxn id="11" idx="3"/>
          </p:cNvCxnSpPr>
          <p:nvPr/>
        </p:nvCxnSpPr>
        <p:spPr>
          <a:xfrm>
            <a:off x="2965535" y="1374449"/>
            <a:ext cx="4414311" cy="12700"/>
          </a:xfrm>
          <a:prstGeom prst="bentConnector5">
            <a:avLst>
              <a:gd name="adj1" fmla="val 119"/>
              <a:gd name="adj2" fmla="val 1427591"/>
              <a:gd name="adj3" fmla="val 99941"/>
            </a:avLst>
          </a:prstGeom>
          <a:ln w="9525">
            <a:solidFill>
              <a:srgbClr val="1D46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8EFA71F-8EB2-6116-763A-8E87C698197A}"/>
              </a:ext>
            </a:extLst>
          </p:cNvPr>
          <p:cNvSpPr/>
          <p:nvPr/>
        </p:nvSpPr>
        <p:spPr>
          <a:xfrm>
            <a:off x="3422143" y="1442257"/>
            <a:ext cx="809297" cy="230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4 Weeks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F294633-B2E4-72DF-2F28-56D1BBDB8649}"/>
              </a:ext>
            </a:extLst>
          </p:cNvPr>
          <p:cNvSpPr/>
          <p:nvPr/>
        </p:nvSpPr>
        <p:spPr>
          <a:xfrm>
            <a:off x="4950803" y="1442257"/>
            <a:ext cx="809297" cy="230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1 Week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517506-0CA8-B417-D71D-ADF7E97774A4}"/>
              </a:ext>
            </a:extLst>
          </p:cNvPr>
          <p:cNvSpPr/>
          <p:nvPr/>
        </p:nvSpPr>
        <p:spPr>
          <a:xfrm>
            <a:off x="6458444" y="1442257"/>
            <a:ext cx="809297" cy="230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14194"/>
                </a:solidFill>
              </a:rPr>
              <a:t>1 Week</a:t>
            </a:r>
          </a:p>
        </p:txBody>
      </p:sp>
      <p:pic>
        <p:nvPicPr>
          <p:cNvPr id="72" name="Graphic 71" descr="Badge 1 outline">
            <a:extLst>
              <a:ext uri="{FF2B5EF4-FFF2-40B4-BE49-F238E27FC236}">
                <a16:creationId xmlns:a16="http://schemas.microsoft.com/office/drawing/2014/main" id="{1B2BA129-98CE-8D64-1468-47E793AC9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452" y="796440"/>
            <a:ext cx="509963" cy="509963"/>
          </a:xfrm>
          <a:prstGeom prst="rect">
            <a:avLst/>
          </a:prstGeom>
        </p:spPr>
      </p:pic>
      <p:sp>
        <p:nvSpPr>
          <p:cNvPr id="85" name="Title 1">
            <a:extLst>
              <a:ext uri="{FF2B5EF4-FFF2-40B4-BE49-F238E27FC236}">
                <a16:creationId xmlns:a16="http://schemas.microsoft.com/office/drawing/2014/main" id="{7F0E9DCC-3F67-6BAB-7B66-7D5672FA6DC2}"/>
              </a:ext>
            </a:extLst>
          </p:cNvPr>
          <p:cNvSpPr txBox="1">
            <a:spLocks/>
          </p:cNvSpPr>
          <p:nvPr/>
        </p:nvSpPr>
        <p:spPr>
          <a:xfrm>
            <a:off x="1771505" y="2721020"/>
            <a:ext cx="5529944" cy="461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tabLst/>
              <a:defRPr sz="3200" b="1" i="0" kern="1200">
                <a:solidFill>
                  <a:srgbClr val="255CA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en-US" sz="2400" dirty="0">
                <a:solidFill>
                  <a:srgbClr val="1D46A4"/>
                </a:solidFill>
                <a:latin typeface="Poppins Ultra-Bold"/>
              </a:rPr>
              <a:t>Recommendations</a:t>
            </a:r>
            <a:endParaRPr lang="en-US" sz="2400" dirty="0">
              <a:solidFill>
                <a:srgbClr val="1D46A4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65C0295-149E-AA5B-B441-5A739C8B7D97}"/>
              </a:ext>
            </a:extLst>
          </p:cNvPr>
          <p:cNvGrpSpPr/>
          <p:nvPr/>
        </p:nvGrpSpPr>
        <p:grpSpPr>
          <a:xfrm>
            <a:off x="936407" y="3191611"/>
            <a:ext cx="3017520" cy="856124"/>
            <a:chOff x="936407" y="3538538"/>
            <a:chExt cx="3017520" cy="85612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CCCD09F-E401-EF08-D1A0-B96233CC1849}"/>
                </a:ext>
              </a:extLst>
            </p:cNvPr>
            <p:cNvGrpSpPr/>
            <p:nvPr/>
          </p:nvGrpSpPr>
          <p:grpSpPr>
            <a:xfrm>
              <a:off x="946878" y="3771929"/>
              <a:ext cx="2996578" cy="622733"/>
              <a:chOff x="936407" y="3771929"/>
              <a:chExt cx="2996578" cy="622733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7BDCEC93-9679-6A48-B6B2-09366BDE6462}"/>
                  </a:ext>
                </a:extLst>
              </p:cNvPr>
              <p:cNvSpPr/>
              <p:nvPr/>
            </p:nvSpPr>
            <p:spPr>
              <a:xfrm>
                <a:off x="936407" y="3771929"/>
                <a:ext cx="1463040" cy="622733"/>
              </a:xfrm>
              <a:prstGeom prst="roundRect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1D46A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1D46A4"/>
                    </a:solidFill>
                  </a:rPr>
                  <a:t>Create auto-alerts or generate custom insights</a:t>
                </a: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79AE21AA-5A0B-4082-C83D-B3030731BC3B}"/>
                  </a:ext>
                </a:extLst>
              </p:cNvPr>
              <p:cNvSpPr/>
              <p:nvPr/>
            </p:nvSpPr>
            <p:spPr>
              <a:xfrm>
                <a:off x="2469945" y="3771929"/>
                <a:ext cx="1463040" cy="622733"/>
              </a:xfrm>
              <a:prstGeom prst="roundRect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1D46A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1D46A4"/>
                    </a:solidFill>
                  </a:rPr>
                  <a:t>Zapier can trigger automatic updates to Master files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3406C95C-3EB4-F0FC-4F20-5B66214CCA2A}"/>
                </a:ext>
              </a:extLst>
            </p:cNvPr>
            <p:cNvSpPr/>
            <p:nvPr/>
          </p:nvSpPr>
          <p:spPr>
            <a:xfrm>
              <a:off x="936407" y="3538538"/>
              <a:ext cx="3017520" cy="228600"/>
            </a:xfrm>
            <a:prstGeom prst="roundRect">
              <a:avLst/>
            </a:prstGeom>
            <a:solidFill>
              <a:srgbClr val="1D46A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Workflow Automation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608AD2-9917-73D6-93A6-8BA857B51B50}"/>
              </a:ext>
            </a:extLst>
          </p:cNvPr>
          <p:cNvGrpSpPr/>
          <p:nvPr/>
        </p:nvGrpSpPr>
        <p:grpSpPr>
          <a:xfrm>
            <a:off x="4356557" y="3187561"/>
            <a:ext cx="1463040" cy="864224"/>
            <a:chOff x="4017077" y="3538538"/>
            <a:chExt cx="1463040" cy="864224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F47219C-C8D1-A42F-F4A3-B1714E718AAB}"/>
                </a:ext>
              </a:extLst>
            </p:cNvPr>
            <p:cNvSpPr/>
            <p:nvPr/>
          </p:nvSpPr>
          <p:spPr>
            <a:xfrm>
              <a:off x="4017077" y="3780029"/>
              <a:ext cx="1463040" cy="622733"/>
            </a:xfrm>
            <a:prstGeom prst="round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1D46A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1D46A4"/>
                  </a:solidFill>
                </a:rPr>
                <a:t>Standardize, clean, and match data from all sources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80785852-DBFF-1ABA-683D-24FAEFDB8C59}"/>
                </a:ext>
              </a:extLst>
            </p:cNvPr>
            <p:cNvSpPr/>
            <p:nvPr/>
          </p:nvSpPr>
          <p:spPr>
            <a:xfrm>
              <a:off x="4017077" y="3538538"/>
              <a:ext cx="1463040" cy="228600"/>
            </a:xfrm>
            <a:prstGeom prst="roundRect">
              <a:avLst/>
            </a:prstGeom>
            <a:solidFill>
              <a:srgbClr val="1D46A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 Cleanup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6C1E3EB-8F80-0869-9C10-CF734027B1E0}"/>
              </a:ext>
            </a:extLst>
          </p:cNvPr>
          <p:cNvGrpSpPr/>
          <p:nvPr/>
        </p:nvGrpSpPr>
        <p:grpSpPr>
          <a:xfrm>
            <a:off x="6222227" y="3182955"/>
            <a:ext cx="1463040" cy="873437"/>
            <a:chOff x="5561827" y="3538538"/>
            <a:chExt cx="1463040" cy="87343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58E30504-D0C6-6264-02DC-7A3E2A1E7C12}"/>
                </a:ext>
              </a:extLst>
            </p:cNvPr>
            <p:cNvSpPr/>
            <p:nvPr/>
          </p:nvSpPr>
          <p:spPr>
            <a:xfrm>
              <a:off x="5561827" y="3789242"/>
              <a:ext cx="1463040" cy="622733"/>
            </a:xfrm>
            <a:prstGeom prst="roundRect">
              <a:avLst/>
            </a:pr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1D46A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1D46A4"/>
                  </a:solidFill>
                </a:rPr>
                <a:t>Query the data within PBI for custom insights</a:t>
              </a: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A951888B-D342-A5AA-E91C-14F3A114B4AF}"/>
                </a:ext>
              </a:extLst>
            </p:cNvPr>
            <p:cNvSpPr/>
            <p:nvPr/>
          </p:nvSpPr>
          <p:spPr>
            <a:xfrm>
              <a:off x="5561827" y="3538538"/>
              <a:ext cx="1463040" cy="228600"/>
            </a:xfrm>
            <a:prstGeom prst="roundRect">
              <a:avLst/>
            </a:prstGeom>
            <a:solidFill>
              <a:srgbClr val="1D46A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LLM Integration</a:t>
              </a:r>
            </a:p>
          </p:txBody>
        </p: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98ABE491-FAD1-38D1-05FB-AA4EDF3B4884}"/>
              </a:ext>
            </a:extLst>
          </p:cNvPr>
          <p:cNvSpPr/>
          <p:nvPr/>
        </p:nvSpPr>
        <p:spPr>
          <a:xfrm>
            <a:off x="963950" y="4159909"/>
            <a:ext cx="6939829" cy="272983"/>
          </a:xfrm>
          <a:prstGeom prst="roundRect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Sets the stage for data-led transformation with a granular marketing dashboard for Cipla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17A2451-4A5B-0525-ACEF-B36A7E1AD9CB}"/>
              </a:ext>
            </a:extLst>
          </p:cNvPr>
          <p:cNvCxnSpPr>
            <a:stCxn id="88" idx="3"/>
            <a:endCxn id="90" idx="1"/>
          </p:cNvCxnSpPr>
          <p:nvPr/>
        </p:nvCxnSpPr>
        <p:spPr>
          <a:xfrm flipV="1">
            <a:off x="3953927" y="3301861"/>
            <a:ext cx="402630" cy="4050"/>
          </a:xfrm>
          <a:prstGeom prst="line">
            <a:avLst/>
          </a:prstGeom>
          <a:ln w="9525">
            <a:solidFill>
              <a:srgbClr val="1D4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3F4D09E-0902-B26E-30D5-7C28C647DEF5}"/>
              </a:ext>
            </a:extLst>
          </p:cNvPr>
          <p:cNvCxnSpPr>
            <a:cxnSpLocks/>
            <a:stCxn id="90" idx="3"/>
            <a:endCxn id="92" idx="1"/>
          </p:cNvCxnSpPr>
          <p:nvPr/>
        </p:nvCxnSpPr>
        <p:spPr>
          <a:xfrm flipV="1">
            <a:off x="5819597" y="3297255"/>
            <a:ext cx="402630" cy="4606"/>
          </a:xfrm>
          <a:prstGeom prst="line">
            <a:avLst/>
          </a:prstGeom>
          <a:ln w="9525">
            <a:solidFill>
              <a:srgbClr val="1D4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5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6CA254-5FF1-A6A2-0B30-E181B146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F2EE-168C-20AA-200D-0A06DBCB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86" y="224158"/>
            <a:ext cx="6997462" cy="563454"/>
          </a:xfrm>
        </p:spPr>
        <p:txBody>
          <a:bodyPr>
            <a:noAutofit/>
          </a:bodyPr>
          <a:lstStyle/>
          <a:p>
            <a:pPr algn="ctr"/>
            <a:r>
              <a:rPr lang="en-IN" sz="2400" dirty="0"/>
              <a:t>Key Learnings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E092D-6C28-AA7B-52AB-8C0B0B1C09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dirty="0"/>
              <a:t>Presenter’s Name	DD-MM-YEAR	Slide No.</a:t>
            </a:r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61D11-4924-AE05-2401-028D22ADB0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2EB10A-9B7D-66A0-2B56-B4370F1ED5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FE01A7-2521-0B49-B377-497611935E3D}"/>
              </a:ext>
            </a:extLst>
          </p:cNvPr>
          <p:cNvGrpSpPr/>
          <p:nvPr/>
        </p:nvGrpSpPr>
        <p:grpSpPr>
          <a:xfrm>
            <a:off x="1760380" y="1132482"/>
            <a:ext cx="5623240" cy="2868989"/>
            <a:chOff x="1760380" y="774311"/>
            <a:chExt cx="5623240" cy="286898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F34D97-EA3A-B996-485E-CCC2AFA54106}"/>
                </a:ext>
              </a:extLst>
            </p:cNvPr>
            <p:cNvSpPr/>
            <p:nvPr/>
          </p:nvSpPr>
          <p:spPr>
            <a:xfrm>
              <a:off x="3784746" y="843443"/>
              <a:ext cx="3598874" cy="553059"/>
            </a:xfrm>
            <a:custGeom>
              <a:avLst/>
              <a:gdLst>
                <a:gd name="connsiteX0" fmla="*/ 92178 w 553058"/>
                <a:gd name="connsiteY0" fmla="*/ 0 h 3598873"/>
                <a:gd name="connsiteX1" fmla="*/ 460880 w 553058"/>
                <a:gd name="connsiteY1" fmla="*/ 0 h 3598873"/>
                <a:gd name="connsiteX2" fmla="*/ 553058 w 553058"/>
                <a:gd name="connsiteY2" fmla="*/ 92178 h 3598873"/>
                <a:gd name="connsiteX3" fmla="*/ 553058 w 553058"/>
                <a:gd name="connsiteY3" fmla="*/ 3598873 h 3598873"/>
                <a:gd name="connsiteX4" fmla="*/ 553058 w 553058"/>
                <a:gd name="connsiteY4" fmla="*/ 3598873 h 3598873"/>
                <a:gd name="connsiteX5" fmla="*/ 0 w 553058"/>
                <a:gd name="connsiteY5" fmla="*/ 3598873 h 3598873"/>
                <a:gd name="connsiteX6" fmla="*/ 0 w 553058"/>
                <a:gd name="connsiteY6" fmla="*/ 3598873 h 3598873"/>
                <a:gd name="connsiteX7" fmla="*/ 0 w 553058"/>
                <a:gd name="connsiteY7" fmla="*/ 92178 h 3598873"/>
                <a:gd name="connsiteX8" fmla="*/ 92178 w 553058"/>
                <a:gd name="connsiteY8" fmla="*/ 0 h 3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58" h="3598873">
                  <a:moveTo>
                    <a:pt x="553058" y="599825"/>
                  </a:moveTo>
                  <a:lnTo>
                    <a:pt x="553058" y="2999048"/>
                  </a:lnTo>
                  <a:cubicBezTo>
                    <a:pt x="553058" y="3330324"/>
                    <a:pt x="546716" y="3598870"/>
                    <a:pt x="538892" y="3598870"/>
                  </a:cubicBezTo>
                  <a:lnTo>
                    <a:pt x="0" y="3598870"/>
                  </a:lnTo>
                  <a:lnTo>
                    <a:pt x="0" y="359887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38892" y="3"/>
                  </a:lnTo>
                  <a:cubicBezTo>
                    <a:pt x="546716" y="3"/>
                    <a:pt x="553058" y="268549"/>
                    <a:pt x="553058" y="599825"/>
                  </a:cubicBezTo>
                  <a:close/>
                </a:path>
              </a:pathLst>
            </a:custGeom>
            <a:noFill/>
            <a:ln>
              <a:solidFill>
                <a:srgbClr val="1D46A4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0823" rIns="274648" bIns="150824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200" kern="1200" dirty="0"/>
                <a:t>Strive to know your unknowns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DBEE75-EDDD-C716-FE78-A9996F600908}"/>
                </a:ext>
              </a:extLst>
            </p:cNvPr>
            <p:cNvSpPr/>
            <p:nvPr/>
          </p:nvSpPr>
          <p:spPr>
            <a:xfrm>
              <a:off x="1760380" y="774311"/>
              <a:ext cx="2024366" cy="691322"/>
            </a:xfrm>
            <a:custGeom>
              <a:avLst/>
              <a:gdLst>
                <a:gd name="connsiteX0" fmla="*/ 0 w 2024366"/>
                <a:gd name="connsiteY0" fmla="*/ 115223 h 691322"/>
                <a:gd name="connsiteX1" fmla="*/ 115223 w 2024366"/>
                <a:gd name="connsiteY1" fmla="*/ 0 h 691322"/>
                <a:gd name="connsiteX2" fmla="*/ 1909143 w 2024366"/>
                <a:gd name="connsiteY2" fmla="*/ 0 h 691322"/>
                <a:gd name="connsiteX3" fmla="*/ 2024366 w 2024366"/>
                <a:gd name="connsiteY3" fmla="*/ 115223 h 691322"/>
                <a:gd name="connsiteX4" fmla="*/ 2024366 w 2024366"/>
                <a:gd name="connsiteY4" fmla="*/ 576099 h 691322"/>
                <a:gd name="connsiteX5" fmla="*/ 1909143 w 2024366"/>
                <a:gd name="connsiteY5" fmla="*/ 691322 h 691322"/>
                <a:gd name="connsiteX6" fmla="*/ 115223 w 2024366"/>
                <a:gd name="connsiteY6" fmla="*/ 691322 h 691322"/>
                <a:gd name="connsiteX7" fmla="*/ 0 w 2024366"/>
                <a:gd name="connsiteY7" fmla="*/ 576099 h 691322"/>
                <a:gd name="connsiteX8" fmla="*/ 0 w 2024366"/>
                <a:gd name="connsiteY8" fmla="*/ 115223 h 6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366" h="691322">
                  <a:moveTo>
                    <a:pt x="0" y="115223"/>
                  </a:moveTo>
                  <a:cubicBezTo>
                    <a:pt x="0" y="51587"/>
                    <a:pt x="51587" y="0"/>
                    <a:pt x="115223" y="0"/>
                  </a:cubicBezTo>
                  <a:lnTo>
                    <a:pt x="1909143" y="0"/>
                  </a:lnTo>
                  <a:cubicBezTo>
                    <a:pt x="1972779" y="0"/>
                    <a:pt x="2024366" y="51587"/>
                    <a:pt x="2024366" y="115223"/>
                  </a:cubicBezTo>
                  <a:lnTo>
                    <a:pt x="2024366" y="576099"/>
                  </a:lnTo>
                  <a:cubicBezTo>
                    <a:pt x="2024366" y="639735"/>
                    <a:pt x="1972779" y="691322"/>
                    <a:pt x="1909143" y="691322"/>
                  </a:cubicBezTo>
                  <a:lnTo>
                    <a:pt x="115223" y="691322"/>
                  </a:lnTo>
                  <a:cubicBezTo>
                    <a:pt x="51587" y="691322"/>
                    <a:pt x="0" y="639735"/>
                    <a:pt x="0" y="576099"/>
                  </a:cubicBezTo>
                  <a:lnTo>
                    <a:pt x="0" y="115223"/>
                  </a:lnTo>
                  <a:close/>
                </a:path>
              </a:pathLst>
            </a:custGeom>
            <a:solidFill>
              <a:srgbClr val="1D46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088" tIns="60418" rIns="87088" bIns="6041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“Excel”, Not Excel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9F7336-F582-4EB9-671C-1836B2714504}"/>
                </a:ext>
              </a:extLst>
            </p:cNvPr>
            <p:cNvSpPr/>
            <p:nvPr/>
          </p:nvSpPr>
          <p:spPr>
            <a:xfrm>
              <a:off x="3784746" y="1569332"/>
              <a:ext cx="3598874" cy="553059"/>
            </a:xfrm>
            <a:custGeom>
              <a:avLst/>
              <a:gdLst>
                <a:gd name="connsiteX0" fmla="*/ 92178 w 553058"/>
                <a:gd name="connsiteY0" fmla="*/ 0 h 3598873"/>
                <a:gd name="connsiteX1" fmla="*/ 460880 w 553058"/>
                <a:gd name="connsiteY1" fmla="*/ 0 h 3598873"/>
                <a:gd name="connsiteX2" fmla="*/ 553058 w 553058"/>
                <a:gd name="connsiteY2" fmla="*/ 92178 h 3598873"/>
                <a:gd name="connsiteX3" fmla="*/ 553058 w 553058"/>
                <a:gd name="connsiteY3" fmla="*/ 3598873 h 3598873"/>
                <a:gd name="connsiteX4" fmla="*/ 553058 w 553058"/>
                <a:gd name="connsiteY4" fmla="*/ 3598873 h 3598873"/>
                <a:gd name="connsiteX5" fmla="*/ 0 w 553058"/>
                <a:gd name="connsiteY5" fmla="*/ 3598873 h 3598873"/>
                <a:gd name="connsiteX6" fmla="*/ 0 w 553058"/>
                <a:gd name="connsiteY6" fmla="*/ 3598873 h 3598873"/>
                <a:gd name="connsiteX7" fmla="*/ 0 w 553058"/>
                <a:gd name="connsiteY7" fmla="*/ 92178 h 3598873"/>
                <a:gd name="connsiteX8" fmla="*/ 92178 w 553058"/>
                <a:gd name="connsiteY8" fmla="*/ 0 h 3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58" h="3598873">
                  <a:moveTo>
                    <a:pt x="553058" y="599825"/>
                  </a:moveTo>
                  <a:lnTo>
                    <a:pt x="553058" y="2999048"/>
                  </a:lnTo>
                  <a:cubicBezTo>
                    <a:pt x="553058" y="3330324"/>
                    <a:pt x="546716" y="3598870"/>
                    <a:pt x="538892" y="3598870"/>
                  </a:cubicBezTo>
                  <a:lnTo>
                    <a:pt x="0" y="3598870"/>
                  </a:lnTo>
                  <a:lnTo>
                    <a:pt x="0" y="359887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38892" y="3"/>
                  </a:lnTo>
                  <a:cubicBezTo>
                    <a:pt x="546716" y="3"/>
                    <a:pt x="553058" y="268549"/>
                    <a:pt x="553058" y="599825"/>
                  </a:cubicBezTo>
                  <a:close/>
                </a:path>
              </a:pathLst>
            </a:custGeom>
            <a:noFill/>
            <a:ln>
              <a:solidFill>
                <a:srgbClr val="1D46A4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0823" rIns="274648" bIns="150824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200" kern="1200" dirty="0"/>
                <a:t>Explaining benefits reduces friction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CB7707-E3D1-BFA4-8874-CA5A09D15F17}"/>
                </a:ext>
              </a:extLst>
            </p:cNvPr>
            <p:cNvSpPr/>
            <p:nvPr/>
          </p:nvSpPr>
          <p:spPr>
            <a:xfrm>
              <a:off x="1760380" y="1500200"/>
              <a:ext cx="2024366" cy="691322"/>
            </a:xfrm>
            <a:custGeom>
              <a:avLst/>
              <a:gdLst>
                <a:gd name="connsiteX0" fmla="*/ 0 w 2024366"/>
                <a:gd name="connsiteY0" fmla="*/ 115223 h 691322"/>
                <a:gd name="connsiteX1" fmla="*/ 115223 w 2024366"/>
                <a:gd name="connsiteY1" fmla="*/ 0 h 691322"/>
                <a:gd name="connsiteX2" fmla="*/ 1909143 w 2024366"/>
                <a:gd name="connsiteY2" fmla="*/ 0 h 691322"/>
                <a:gd name="connsiteX3" fmla="*/ 2024366 w 2024366"/>
                <a:gd name="connsiteY3" fmla="*/ 115223 h 691322"/>
                <a:gd name="connsiteX4" fmla="*/ 2024366 w 2024366"/>
                <a:gd name="connsiteY4" fmla="*/ 576099 h 691322"/>
                <a:gd name="connsiteX5" fmla="*/ 1909143 w 2024366"/>
                <a:gd name="connsiteY5" fmla="*/ 691322 h 691322"/>
                <a:gd name="connsiteX6" fmla="*/ 115223 w 2024366"/>
                <a:gd name="connsiteY6" fmla="*/ 691322 h 691322"/>
                <a:gd name="connsiteX7" fmla="*/ 0 w 2024366"/>
                <a:gd name="connsiteY7" fmla="*/ 576099 h 691322"/>
                <a:gd name="connsiteX8" fmla="*/ 0 w 2024366"/>
                <a:gd name="connsiteY8" fmla="*/ 115223 h 6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366" h="691322">
                  <a:moveTo>
                    <a:pt x="0" y="115223"/>
                  </a:moveTo>
                  <a:cubicBezTo>
                    <a:pt x="0" y="51587"/>
                    <a:pt x="51587" y="0"/>
                    <a:pt x="115223" y="0"/>
                  </a:cubicBezTo>
                  <a:lnTo>
                    <a:pt x="1909143" y="0"/>
                  </a:lnTo>
                  <a:cubicBezTo>
                    <a:pt x="1972779" y="0"/>
                    <a:pt x="2024366" y="51587"/>
                    <a:pt x="2024366" y="115223"/>
                  </a:cubicBezTo>
                  <a:lnTo>
                    <a:pt x="2024366" y="576099"/>
                  </a:lnTo>
                  <a:cubicBezTo>
                    <a:pt x="2024366" y="639735"/>
                    <a:pt x="1972779" y="691322"/>
                    <a:pt x="1909143" y="691322"/>
                  </a:cubicBezTo>
                  <a:lnTo>
                    <a:pt x="115223" y="691322"/>
                  </a:lnTo>
                  <a:cubicBezTo>
                    <a:pt x="51587" y="691322"/>
                    <a:pt x="0" y="639735"/>
                    <a:pt x="0" y="576099"/>
                  </a:cubicBezTo>
                  <a:lnTo>
                    <a:pt x="0" y="115223"/>
                  </a:lnTo>
                  <a:close/>
                </a:path>
              </a:pathLst>
            </a:custGeom>
            <a:solidFill>
              <a:srgbClr val="1D46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088" tIns="60418" rIns="87088" bIns="6041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Change Management is tough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C484A6-8597-A490-8BD4-DE3A0932FD6D}"/>
                </a:ext>
              </a:extLst>
            </p:cNvPr>
            <p:cNvSpPr/>
            <p:nvPr/>
          </p:nvSpPr>
          <p:spPr>
            <a:xfrm>
              <a:off x="3784746" y="2295221"/>
              <a:ext cx="3598874" cy="553059"/>
            </a:xfrm>
            <a:custGeom>
              <a:avLst/>
              <a:gdLst>
                <a:gd name="connsiteX0" fmla="*/ 92178 w 553058"/>
                <a:gd name="connsiteY0" fmla="*/ 0 h 3598873"/>
                <a:gd name="connsiteX1" fmla="*/ 460880 w 553058"/>
                <a:gd name="connsiteY1" fmla="*/ 0 h 3598873"/>
                <a:gd name="connsiteX2" fmla="*/ 553058 w 553058"/>
                <a:gd name="connsiteY2" fmla="*/ 92178 h 3598873"/>
                <a:gd name="connsiteX3" fmla="*/ 553058 w 553058"/>
                <a:gd name="connsiteY3" fmla="*/ 3598873 h 3598873"/>
                <a:gd name="connsiteX4" fmla="*/ 553058 w 553058"/>
                <a:gd name="connsiteY4" fmla="*/ 3598873 h 3598873"/>
                <a:gd name="connsiteX5" fmla="*/ 0 w 553058"/>
                <a:gd name="connsiteY5" fmla="*/ 3598873 h 3598873"/>
                <a:gd name="connsiteX6" fmla="*/ 0 w 553058"/>
                <a:gd name="connsiteY6" fmla="*/ 3598873 h 3598873"/>
                <a:gd name="connsiteX7" fmla="*/ 0 w 553058"/>
                <a:gd name="connsiteY7" fmla="*/ 92178 h 3598873"/>
                <a:gd name="connsiteX8" fmla="*/ 92178 w 553058"/>
                <a:gd name="connsiteY8" fmla="*/ 0 h 3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58" h="3598873">
                  <a:moveTo>
                    <a:pt x="553058" y="599825"/>
                  </a:moveTo>
                  <a:lnTo>
                    <a:pt x="553058" y="2999048"/>
                  </a:lnTo>
                  <a:cubicBezTo>
                    <a:pt x="553058" y="3330324"/>
                    <a:pt x="546716" y="3598870"/>
                    <a:pt x="538892" y="3598870"/>
                  </a:cubicBezTo>
                  <a:lnTo>
                    <a:pt x="0" y="3598870"/>
                  </a:lnTo>
                  <a:lnTo>
                    <a:pt x="0" y="359887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38892" y="3"/>
                  </a:lnTo>
                  <a:cubicBezTo>
                    <a:pt x="546716" y="3"/>
                    <a:pt x="553058" y="268549"/>
                    <a:pt x="553058" y="599825"/>
                  </a:cubicBezTo>
                  <a:close/>
                </a:path>
              </a:pathLst>
            </a:custGeom>
            <a:noFill/>
            <a:ln>
              <a:solidFill>
                <a:srgbClr val="1D46A4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0823" rIns="274648" bIns="150824" numCol="1" spcCol="1270" anchor="ctr" anchorCtr="0">
              <a:noAutofit/>
            </a:bodyPr>
            <a:lstStyle/>
            <a:p>
              <a:pPr indent="-342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/>
                <a:t>Avoid getting lost in the process by having a</a:t>
              </a:r>
              <a:r>
                <a:rPr lang="en-US" sz="1200" dirty="0"/>
                <a:t> </a:t>
              </a:r>
              <a:r>
                <a:rPr lang="en-US" sz="1200" kern="1200" dirty="0"/>
                <a:t>north-star in mind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55D276F-1FCF-E610-FB33-784BF37047F7}"/>
                </a:ext>
              </a:extLst>
            </p:cNvPr>
            <p:cNvSpPr/>
            <p:nvPr/>
          </p:nvSpPr>
          <p:spPr>
            <a:xfrm>
              <a:off x="1760380" y="2226089"/>
              <a:ext cx="2024366" cy="691322"/>
            </a:xfrm>
            <a:custGeom>
              <a:avLst/>
              <a:gdLst>
                <a:gd name="connsiteX0" fmla="*/ 0 w 2024366"/>
                <a:gd name="connsiteY0" fmla="*/ 115223 h 691322"/>
                <a:gd name="connsiteX1" fmla="*/ 115223 w 2024366"/>
                <a:gd name="connsiteY1" fmla="*/ 0 h 691322"/>
                <a:gd name="connsiteX2" fmla="*/ 1909143 w 2024366"/>
                <a:gd name="connsiteY2" fmla="*/ 0 h 691322"/>
                <a:gd name="connsiteX3" fmla="*/ 2024366 w 2024366"/>
                <a:gd name="connsiteY3" fmla="*/ 115223 h 691322"/>
                <a:gd name="connsiteX4" fmla="*/ 2024366 w 2024366"/>
                <a:gd name="connsiteY4" fmla="*/ 576099 h 691322"/>
                <a:gd name="connsiteX5" fmla="*/ 1909143 w 2024366"/>
                <a:gd name="connsiteY5" fmla="*/ 691322 h 691322"/>
                <a:gd name="connsiteX6" fmla="*/ 115223 w 2024366"/>
                <a:gd name="connsiteY6" fmla="*/ 691322 h 691322"/>
                <a:gd name="connsiteX7" fmla="*/ 0 w 2024366"/>
                <a:gd name="connsiteY7" fmla="*/ 576099 h 691322"/>
                <a:gd name="connsiteX8" fmla="*/ 0 w 2024366"/>
                <a:gd name="connsiteY8" fmla="*/ 115223 h 6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366" h="691322">
                  <a:moveTo>
                    <a:pt x="0" y="115223"/>
                  </a:moveTo>
                  <a:cubicBezTo>
                    <a:pt x="0" y="51587"/>
                    <a:pt x="51587" y="0"/>
                    <a:pt x="115223" y="0"/>
                  </a:cubicBezTo>
                  <a:lnTo>
                    <a:pt x="1909143" y="0"/>
                  </a:lnTo>
                  <a:cubicBezTo>
                    <a:pt x="1972779" y="0"/>
                    <a:pt x="2024366" y="51587"/>
                    <a:pt x="2024366" y="115223"/>
                  </a:cubicBezTo>
                  <a:lnTo>
                    <a:pt x="2024366" y="576099"/>
                  </a:lnTo>
                  <a:cubicBezTo>
                    <a:pt x="2024366" y="639735"/>
                    <a:pt x="1972779" y="691322"/>
                    <a:pt x="1909143" y="691322"/>
                  </a:cubicBezTo>
                  <a:lnTo>
                    <a:pt x="115223" y="691322"/>
                  </a:lnTo>
                  <a:cubicBezTo>
                    <a:pt x="51587" y="691322"/>
                    <a:pt x="0" y="639735"/>
                    <a:pt x="0" y="576099"/>
                  </a:cubicBezTo>
                  <a:lnTo>
                    <a:pt x="0" y="115223"/>
                  </a:lnTo>
                  <a:close/>
                </a:path>
              </a:pathLst>
            </a:custGeom>
            <a:solidFill>
              <a:srgbClr val="1D46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088" tIns="60418" rIns="87088" bIns="6041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Keep end-results </a:t>
              </a:r>
              <a:br>
                <a:rPr lang="en-US" sz="1400" b="1" kern="1200" dirty="0"/>
              </a:br>
              <a:r>
                <a:rPr lang="en-US" sz="1400" b="1" kern="1200" dirty="0"/>
                <a:t>at the forefront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4C230D-ACD7-25AC-9B5A-843860F335FC}"/>
                </a:ext>
              </a:extLst>
            </p:cNvPr>
            <p:cNvSpPr/>
            <p:nvPr/>
          </p:nvSpPr>
          <p:spPr>
            <a:xfrm>
              <a:off x="3784746" y="3021109"/>
              <a:ext cx="3598874" cy="553059"/>
            </a:xfrm>
            <a:custGeom>
              <a:avLst/>
              <a:gdLst>
                <a:gd name="connsiteX0" fmla="*/ 92178 w 553058"/>
                <a:gd name="connsiteY0" fmla="*/ 0 h 3598873"/>
                <a:gd name="connsiteX1" fmla="*/ 460880 w 553058"/>
                <a:gd name="connsiteY1" fmla="*/ 0 h 3598873"/>
                <a:gd name="connsiteX2" fmla="*/ 553058 w 553058"/>
                <a:gd name="connsiteY2" fmla="*/ 92178 h 3598873"/>
                <a:gd name="connsiteX3" fmla="*/ 553058 w 553058"/>
                <a:gd name="connsiteY3" fmla="*/ 3598873 h 3598873"/>
                <a:gd name="connsiteX4" fmla="*/ 553058 w 553058"/>
                <a:gd name="connsiteY4" fmla="*/ 3598873 h 3598873"/>
                <a:gd name="connsiteX5" fmla="*/ 0 w 553058"/>
                <a:gd name="connsiteY5" fmla="*/ 3598873 h 3598873"/>
                <a:gd name="connsiteX6" fmla="*/ 0 w 553058"/>
                <a:gd name="connsiteY6" fmla="*/ 3598873 h 3598873"/>
                <a:gd name="connsiteX7" fmla="*/ 0 w 553058"/>
                <a:gd name="connsiteY7" fmla="*/ 92178 h 3598873"/>
                <a:gd name="connsiteX8" fmla="*/ 92178 w 553058"/>
                <a:gd name="connsiteY8" fmla="*/ 0 h 35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058" h="3598873">
                  <a:moveTo>
                    <a:pt x="553058" y="599825"/>
                  </a:moveTo>
                  <a:lnTo>
                    <a:pt x="553058" y="2999048"/>
                  </a:lnTo>
                  <a:cubicBezTo>
                    <a:pt x="553058" y="3330324"/>
                    <a:pt x="546716" y="3598870"/>
                    <a:pt x="538892" y="3598870"/>
                  </a:cubicBezTo>
                  <a:lnTo>
                    <a:pt x="0" y="3598870"/>
                  </a:lnTo>
                  <a:lnTo>
                    <a:pt x="0" y="359887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38892" y="3"/>
                  </a:lnTo>
                  <a:cubicBezTo>
                    <a:pt x="546716" y="3"/>
                    <a:pt x="553058" y="268549"/>
                    <a:pt x="553058" y="599825"/>
                  </a:cubicBezTo>
                  <a:close/>
                </a:path>
              </a:pathLst>
            </a:custGeom>
            <a:noFill/>
            <a:ln>
              <a:solidFill>
                <a:srgbClr val="1D46A4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0823" rIns="274648" bIns="150824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200" kern="1200" dirty="0"/>
                <a:t>Asking “Why” can reveal the solution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0B41D4-4879-7316-6A0D-71C229B84B3C}"/>
                </a:ext>
              </a:extLst>
            </p:cNvPr>
            <p:cNvSpPr/>
            <p:nvPr/>
          </p:nvSpPr>
          <p:spPr>
            <a:xfrm>
              <a:off x="1760380" y="2951978"/>
              <a:ext cx="2024366" cy="691322"/>
            </a:xfrm>
            <a:custGeom>
              <a:avLst/>
              <a:gdLst>
                <a:gd name="connsiteX0" fmla="*/ 0 w 2024366"/>
                <a:gd name="connsiteY0" fmla="*/ 115223 h 691322"/>
                <a:gd name="connsiteX1" fmla="*/ 115223 w 2024366"/>
                <a:gd name="connsiteY1" fmla="*/ 0 h 691322"/>
                <a:gd name="connsiteX2" fmla="*/ 1909143 w 2024366"/>
                <a:gd name="connsiteY2" fmla="*/ 0 h 691322"/>
                <a:gd name="connsiteX3" fmla="*/ 2024366 w 2024366"/>
                <a:gd name="connsiteY3" fmla="*/ 115223 h 691322"/>
                <a:gd name="connsiteX4" fmla="*/ 2024366 w 2024366"/>
                <a:gd name="connsiteY4" fmla="*/ 576099 h 691322"/>
                <a:gd name="connsiteX5" fmla="*/ 1909143 w 2024366"/>
                <a:gd name="connsiteY5" fmla="*/ 691322 h 691322"/>
                <a:gd name="connsiteX6" fmla="*/ 115223 w 2024366"/>
                <a:gd name="connsiteY6" fmla="*/ 691322 h 691322"/>
                <a:gd name="connsiteX7" fmla="*/ 0 w 2024366"/>
                <a:gd name="connsiteY7" fmla="*/ 576099 h 691322"/>
                <a:gd name="connsiteX8" fmla="*/ 0 w 2024366"/>
                <a:gd name="connsiteY8" fmla="*/ 115223 h 6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366" h="691322">
                  <a:moveTo>
                    <a:pt x="0" y="115223"/>
                  </a:moveTo>
                  <a:cubicBezTo>
                    <a:pt x="0" y="51587"/>
                    <a:pt x="51587" y="0"/>
                    <a:pt x="115223" y="0"/>
                  </a:cubicBezTo>
                  <a:lnTo>
                    <a:pt x="1909143" y="0"/>
                  </a:lnTo>
                  <a:cubicBezTo>
                    <a:pt x="1972779" y="0"/>
                    <a:pt x="2024366" y="51587"/>
                    <a:pt x="2024366" y="115223"/>
                  </a:cubicBezTo>
                  <a:lnTo>
                    <a:pt x="2024366" y="576099"/>
                  </a:lnTo>
                  <a:cubicBezTo>
                    <a:pt x="2024366" y="639735"/>
                    <a:pt x="1972779" y="691322"/>
                    <a:pt x="1909143" y="691322"/>
                  </a:cubicBezTo>
                  <a:lnTo>
                    <a:pt x="115223" y="691322"/>
                  </a:lnTo>
                  <a:cubicBezTo>
                    <a:pt x="51587" y="691322"/>
                    <a:pt x="0" y="639735"/>
                    <a:pt x="0" y="576099"/>
                  </a:cubicBezTo>
                  <a:lnTo>
                    <a:pt x="0" y="115223"/>
                  </a:lnTo>
                  <a:close/>
                </a:path>
              </a:pathLst>
            </a:custGeom>
            <a:solidFill>
              <a:srgbClr val="1D46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088" tIns="60418" rIns="87088" bIns="6041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Curiosity improves problem 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85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2CC3FF-1037-0CBB-9691-157621693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6E43BC43-C421-D564-D48A-274E764545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0" y="1734207"/>
            <a:ext cx="9144000" cy="1576552"/>
          </a:xfrm>
          <a:custGeom>
            <a:avLst/>
            <a:gdLst/>
            <a:ahLst/>
            <a:cxnLst/>
            <a:rect l="l" t="t" r="r" b="b"/>
            <a:pathLst>
              <a:path w="24384000" h="8922766">
                <a:moveTo>
                  <a:pt x="24384000" y="8922766"/>
                </a:moveTo>
                <a:lnTo>
                  <a:pt x="0" y="8922766"/>
                </a:lnTo>
                <a:lnTo>
                  <a:pt x="0" y="0"/>
                </a:lnTo>
                <a:lnTo>
                  <a:pt x="24384000" y="0"/>
                </a:lnTo>
                <a:close/>
              </a:path>
            </a:pathLst>
          </a:custGeom>
          <a:solidFill>
            <a:srgbClr val="255CA3"/>
          </a:solidFill>
        </p:spPr>
        <p:txBody>
          <a:bodyPr/>
          <a:lstStyle/>
          <a:p>
            <a:endParaRPr lang="en-IN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F8A76-F475-8B0B-8A9B-93B31C0D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737" y="2460940"/>
            <a:ext cx="6061835" cy="461854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FC4FF5F-ABA1-B379-237E-A14553C2D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55123" y="209633"/>
            <a:ext cx="2676899" cy="1000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0D892-5E24-2369-BD6A-476D5756EA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90ADDD-FF71-0380-2046-1085E506C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E8AB13-D7F4-984F-FFA0-84066D075446}"/>
              </a:ext>
            </a:extLst>
          </p:cNvPr>
          <p:cNvGrpSpPr/>
          <p:nvPr/>
        </p:nvGrpSpPr>
        <p:grpSpPr>
          <a:xfrm>
            <a:off x="1620403" y="3274298"/>
            <a:ext cx="5945077" cy="1121541"/>
            <a:chOff x="1620403" y="3274298"/>
            <a:chExt cx="5945077" cy="1121541"/>
          </a:xfrm>
        </p:grpSpPr>
        <p:sp>
          <p:nvSpPr>
            <p:cNvPr id="3" name="Rectangle: Folded Corner 2">
              <a:extLst>
                <a:ext uri="{FF2B5EF4-FFF2-40B4-BE49-F238E27FC236}">
                  <a16:creationId xmlns:a16="http://schemas.microsoft.com/office/drawing/2014/main" id="{7F3A09F9-7CC0-D55A-B3B4-9C597A43CD2C}"/>
                </a:ext>
              </a:extLst>
            </p:cNvPr>
            <p:cNvSpPr/>
            <p:nvPr/>
          </p:nvSpPr>
          <p:spPr>
            <a:xfrm>
              <a:off x="1620403" y="3274298"/>
              <a:ext cx="2029457" cy="1121541"/>
            </a:xfrm>
            <a:prstGeom prst="foldedCorner">
              <a:avLst/>
            </a:prstGeom>
            <a:solidFill>
              <a:srgbClr val="255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Rupali Malke</a:t>
              </a:r>
            </a:p>
            <a:p>
              <a:pPr algn="ctr"/>
              <a:r>
                <a:rPr lang="en-US" sz="1600" dirty="0"/>
                <a:t>Arjun Mehraul</a:t>
              </a:r>
            </a:p>
            <a:p>
              <a:pPr algn="ctr"/>
              <a:r>
                <a:rPr lang="en-US" sz="1600" dirty="0"/>
                <a:t>Abhijeet Waghmare</a:t>
              </a:r>
            </a:p>
          </p:txBody>
        </p:sp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3D3E40A9-97DD-3D6B-C36A-89FF4867FE30}"/>
                </a:ext>
              </a:extLst>
            </p:cNvPr>
            <p:cNvSpPr/>
            <p:nvPr/>
          </p:nvSpPr>
          <p:spPr>
            <a:xfrm>
              <a:off x="5536023" y="3274298"/>
              <a:ext cx="2029457" cy="1121541"/>
            </a:xfrm>
            <a:prstGeom prst="foldedCorner">
              <a:avLst/>
            </a:prstGeom>
            <a:solidFill>
              <a:srgbClr val="255C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Kushal Jhunjhunwala</a:t>
              </a:r>
            </a:p>
            <a:p>
              <a:pPr algn="ctr"/>
              <a:r>
                <a:rPr lang="en-US" sz="1600" dirty="0"/>
                <a:t>Lokesh Tiwari</a:t>
              </a:r>
            </a:p>
            <a:p>
              <a:pPr algn="ctr"/>
              <a:r>
                <a:rPr lang="en-US" sz="1600" dirty="0"/>
                <a:t>Akshay Bhuptani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08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1B6878E-2792-4F71-8540-9461CB30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1610" y="511331"/>
            <a:ext cx="6986922" cy="3926138"/>
          </a:xfrm>
          <a:prstGeom prst="rect">
            <a:avLst/>
          </a:prstGeom>
          <a:ln>
            <a:solidFill>
              <a:srgbClr val="1D46A4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363BB-7F6D-40E1-B36B-7DD0296CB8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dirty="0"/>
              <a:t>Presenter’s Name	DD-MM-YEAR	Slide No.</a:t>
            </a:r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50143-A20C-FAC3-6927-0DADB9FD0D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3EABD5-7E12-390D-564B-C7032C5EC2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AA4AE008-B069-B816-A4B4-B4F21611933D}"/>
              </a:ext>
            </a:extLst>
          </p:cNvPr>
          <p:cNvSpPr/>
          <p:nvPr/>
        </p:nvSpPr>
        <p:spPr>
          <a:xfrm>
            <a:off x="108920" y="107179"/>
            <a:ext cx="1125204" cy="329700"/>
          </a:xfrm>
          <a:prstGeom prst="accentBorderCallout1">
            <a:avLst>
              <a:gd name="adj1" fmla="val 38010"/>
              <a:gd name="adj2" fmla="val 106751"/>
              <a:gd name="adj3" fmla="val 127909"/>
              <a:gd name="adj4" fmla="val 164058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1. Insert Date</a:t>
            </a:r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91D98508-A48B-632A-F1E4-6FDC37A20E80}"/>
              </a:ext>
            </a:extLst>
          </p:cNvPr>
          <p:cNvSpPr/>
          <p:nvPr/>
        </p:nvSpPr>
        <p:spPr>
          <a:xfrm>
            <a:off x="3908986" y="51923"/>
            <a:ext cx="1488097" cy="329700"/>
          </a:xfrm>
          <a:prstGeom prst="accentBorderCallout1">
            <a:avLst>
              <a:gd name="adj1" fmla="val 38010"/>
              <a:gd name="adj2" fmla="val 106751"/>
              <a:gd name="adj3" fmla="val 131761"/>
              <a:gd name="adj4" fmla="val 161455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Relative Date Option</a:t>
            </a:r>
          </a:p>
        </p:txBody>
      </p:sp>
      <p:sp>
        <p:nvSpPr>
          <p:cNvPr id="14" name="Callout: Line with Border and Accent Bar 13">
            <a:extLst>
              <a:ext uri="{FF2B5EF4-FFF2-40B4-BE49-F238E27FC236}">
                <a16:creationId xmlns:a16="http://schemas.microsoft.com/office/drawing/2014/main" id="{E9C4EC54-06A9-8ECD-8C1D-5C930C25E6DE}"/>
              </a:ext>
            </a:extLst>
          </p:cNvPr>
          <p:cNvSpPr/>
          <p:nvPr/>
        </p:nvSpPr>
        <p:spPr>
          <a:xfrm>
            <a:off x="5994400" y="24083"/>
            <a:ext cx="1375624" cy="329700"/>
          </a:xfrm>
          <a:prstGeom prst="accentBorderCallout1">
            <a:avLst>
              <a:gd name="adj1" fmla="val 38010"/>
              <a:gd name="adj2" fmla="val 106751"/>
              <a:gd name="adj3" fmla="val 139465"/>
              <a:gd name="adj4" fmla="val 144891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Remove All Filters</a:t>
            </a:r>
          </a:p>
        </p:txBody>
      </p:sp>
      <p:sp>
        <p:nvSpPr>
          <p:cNvPr id="17" name="Callout: Line with Border and Accent Bar 16">
            <a:extLst>
              <a:ext uri="{FF2B5EF4-FFF2-40B4-BE49-F238E27FC236}">
                <a16:creationId xmlns:a16="http://schemas.microsoft.com/office/drawing/2014/main" id="{4369C6F6-C3C4-7B46-EB20-25DA16D93AEC}"/>
              </a:ext>
            </a:extLst>
          </p:cNvPr>
          <p:cNvSpPr/>
          <p:nvPr/>
        </p:nvSpPr>
        <p:spPr>
          <a:xfrm>
            <a:off x="70403" y="851260"/>
            <a:ext cx="798034" cy="443362"/>
          </a:xfrm>
          <a:prstGeom prst="accentBorderCallout1">
            <a:avLst>
              <a:gd name="adj1" fmla="val 38010"/>
              <a:gd name="adj2" fmla="val 106751"/>
              <a:gd name="adj3" fmla="val 20053"/>
              <a:gd name="adj4" fmla="val 140247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2. Choose Cluster </a:t>
            </a:r>
          </a:p>
        </p:txBody>
      </p:sp>
      <p:sp>
        <p:nvSpPr>
          <p:cNvPr id="18" name="Callout: Line with Border and Accent Bar 17">
            <a:extLst>
              <a:ext uri="{FF2B5EF4-FFF2-40B4-BE49-F238E27FC236}">
                <a16:creationId xmlns:a16="http://schemas.microsoft.com/office/drawing/2014/main" id="{99884BC6-9985-0B28-A6A0-F9088ED4A90A}"/>
              </a:ext>
            </a:extLst>
          </p:cNvPr>
          <p:cNvSpPr/>
          <p:nvPr/>
        </p:nvSpPr>
        <p:spPr>
          <a:xfrm>
            <a:off x="70402" y="1487322"/>
            <a:ext cx="798034" cy="443362"/>
          </a:xfrm>
          <a:prstGeom prst="accentBorderCallout1">
            <a:avLst>
              <a:gd name="adj1" fmla="val 38010"/>
              <a:gd name="adj2" fmla="val 106751"/>
              <a:gd name="adj3" fmla="val 20053"/>
              <a:gd name="adj4" fmla="val 140247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3. Choose Division</a:t>
            </a:r>
          </a:p>
        </p:txBody>
      </p:sp>
      <p:sp>
        <p:nvSpPr>
          <p:cNvPr id="22" name="Callout: Line with Border and Accent Bar 21">
            <a:extLst>
              <a:ext uri="{FF2B5EF4-FFF2-40B4-BE49-F238E27FC236}">
                <a16:creationId xmlns:a16="http://schemas.microsoft.com/office/drawing/2014/main" id="{637AF1DF-020F-5349-74D5-C8AA88E86DD0}"/>
              </a:ext>
            </a:extLst>
          </p:cNvPr>
          <p:cNvSpPr/>
          <p:nvPr/>
        </p:nvSpPr>
        <p:spPr>
          <a:xfrm>
            <a:off x="96012" y="3483057"/>
            <a:ext cx="793452" cy="992160"/>
          </a:xfrm>
          <a:prstGeom prst="accentBorderCallout1">
            <a:avLst>
              <a:gd name="adj1" fmla="val 38010"/>
              <a:gd name="adj2" fmla="val 106751"/>
              <a:gd name="adj3" fmla="val 20053"/>
              <a:gd name="adj4" fmla="val 140247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Can even filter through sub-divisions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53856E-2324-776A-9C93-057719CF6DB1}"/>
              </a:ext>
            </a:extLst>
          </p:cNvPr>
          <p:cNvSpPr/>
          <p:nvPr/>
        </p:nvSpPr>
        <p:spPr>
          <a:xfrm>
            <a:off x="52955" y="2122409"/>
            <a:ext cx="914400" cy="1079222"/>
          </a:xfrm>
          <a:prstGeom prst="roundRect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Divisional Totals, Utilization, and Proportion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B48245-FDE0-E4A9-67F1-FA75EB940BD4}"/>
              </a:ext>
            </a:extLst>
          </p:cNvPr>
          <p:cNvSpPr/>
          <p:nvPr/>
        </p:nvSpPr>
        <p:spPr>
          <a:xfrm>
            <a:off x="8176645" y="3003192"/>
            <a:ext cx="914400" cy="1079222"/>
          </a:xfrm>
          <a:prstGeom prst="roundRect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Sub-Division Breakdown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39F33A-4069-4230-9AAD-E047BD266BC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967355" y="2326324"/>
            <a:ext cx="266769" cy="3356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BBAF8C-047B-9D33-BBE5-4DD74CC82A40}"/>
              </a:ext>
            </a:extLst>
          </p:cNvPr>
          <p:cNvSpPr/>
          <p:nvPr/>
        </p:nvSpPr>
        <p:spPr>
          <a:xfrm>
            <a:off x="8129020" y="1582798"/>
            <a:ext cx="914400" cy="1079222"/>
          </a:xfrm>
          <a:prstGeom prst="roundRect">
            <a:avLst/>
          </a:prstGeom>
          <a:solidFill>
            <a:srgbClr val="1D46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Automatic insights based on filters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507C0E-D051-E387-7969-9A717B2FED9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7038975" y="1852361"/>
            <a:ext cx="1090045" cy="270048"/>
          </a:xfrm>
          <a:prstGeom prst="straightConnector1">
            <a:avLst/>
          </a:prstGeom>
          <a:ln>
            <a:solidFill>
              <a:srgbClr val="1D46A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F0B939-86E3-833A-3C67-9B0CD6A8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B3313-744C-5324-92C7-87AE18E15E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dirty="0"/>
              <a:t>Presenter’s Name	DD-MM-YEAR	Slide No.</a:t>
            </a:r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A1009-07F4-67CC-8B03-E2C85C222E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45" y="0"/>
            <a:ext cx="960077" cy="87235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C855C1-3127-5E86-0937-8C11447AC1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6" y="4580045"/>
            <a:ext cx="2029457" cy="563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0048F-2F86-77E4-2241-76E1B7F7D0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597" y="517997"/>
            <a:ext cx="7002948" cy="3912806"/>
          </a:xfrm>
          <a:prstGeom prst="rect">
            <a:avLst/>
          </a:prstGeom>
          <a:ln>
            <a:solidFill>
              <a:srgbClr val="1D46A4"/>
            </a:solidFill>
          </a:ln>
        </p:spPr>
      </p:pic>
      <p:sp>
        <p:nvSpPr>
          <p:cNvPr id="8" name="Callout: Line with Border and Accent Bar 7">
            <a:extLst>
              <a:ext uri="{FF2B5EF4-FFF2-40B4-BE49-F238E27FC236}">
                <a16:creationId xmlns:a16="http://schemas.microsoft.com/office/drawing/2014/main" id="{D9D83D21-AA10-4243-1A1F-4E1ECA4D0D0E}"/>
              </a:ext>
            </a:extLst>
          </p:cNvPr>
          <p:cNvSpPr/>
          <p:nvPr/>
        </p:nvSpPr>
        <p:spPr>
          <a:xfrm>
            <a:off x="5994400" y="24083"/>
            <a:ext cx="1375624" cy="329700"/>
          </a:xfrm>
          <a:prstGeom prst="accentBorderCallout1">
            <a:avLst>
              <a:gd name="adj1" fmla="val 38010"/>
              <a:gd name="adj2" fmla="val 106751"/>
              <a:gd name="adj3" fmla="val 139465"/>
              <a:gd name="adj4" fmla="val 144891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Remove All Filters</a:t>
            </a:r>
          </a:p>
        </p:txBody>
      </p:sp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CA64BDA6-BFE4-2395-4F14-CF18A1C461BF}"/>
              </a:ext>
            </a:extLst>
          </p:cNvPr>
          <p:cNvSpPr/>
          <p:nvPr/>
        </p:nvSpPr>
        <p:spPr>
          <a:xfrm>
            <a:off x="108920" y="107179"/>
            <a:ext cx="1125204" cy="329700"/>
          </a:xfrm>
          <a:prstGeom prst="accentBorderCallout1">
            <a:avLst>
              <a:gd name="adj1" fmla="val 38010"/>
              <a:gd name="adj2" fmla="val 106751"/>
              <a:gd name="adj3" fmla="val 127909"/>
              <a:gd name="adj4" fmla="val 164058"/>
            </a:avLst>
          </a:prstGeom>
          <a:noFill/>
          <a:ln>
            <a:solidFill>
              <a:srgbClr val="1D46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rgbClr val="1D46A4"/>
                </a:solidFill>
              </a:rPr>
              <a:t>Linked to each filter level</a:t>
            </a:r>
          </a:p>
        </p:txBody>
      </p:sp>
    </p:spTree>
    <p:extLst>
      <p:ext uri="{BB962C8B-B14F-4D97-AF65-F5344CB8AC3E}">
        <p14:creationId xmlns:p14="http://schemas.microsoft.com/office/powerpoint/2010/main" val="2375253342"/>
      </p:ext>
    </p:extLst>
  </p:cSld>
  <p:clrMapOvr>
    <a:masterClrMapping/>
  </p:clrMapOvr>
</p:sld>
</file>

<file path=ppt/theme/theme1.xml><?xml version="1.0" encoding="utf-8"?>
<a:theme xmlns:a="http://schemas.openxmlformats.org/drawingml/2006/main" name="Cipla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529EAD98B9240B002C08E795D6A33" ma:contentTypeVersion="0" ma:contentTypeDescription="Create a new document." ma:contentTypeScope="" ma:versionID="72447a7c34b7e29ee089fda19c8cf97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ED58F0-B762-41CB-AD05-C89289A71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46ED9C-BF30-490D-BB39-0914A7D45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ED0F3-5CED-4D04-A262-07574BDB7755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30337</TotalTime>
  <Words>626</Words>
  <Application>Microsoft Office PowerPoint</Application>
  <PresentationFormat>On-screen Show (16:9)</PresentationFormat>
  <Paragraphs>100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HurmeGeometricSans1 Regular</vt:lpstr>
      <vt:lpstr>Playfair Display</vt:lpstr>
      <vt:lpstr>Poppins Ultra-Bold</vt:lpstr>
      <vt:lpstr>Cipla Template</vt:lpstr>
      <vt:lpstr>PowerPoint Presentation</vt:lpstr>
      <vt:lpstr>Vedang Poddar 6th June 2025</vt:lpstr>
      <vt:lpstr>Executive Summary</vt:lpstr>
      <vt:lpstr>Insights from Field Engagement Analysis</vt:lpstr>
      <vt:lpstr>Way Forward</vt:lpstr>
      <vt:lpstr>Key Learnings</vt:lpstr>
      <vt:lpstr>Thank you!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Vedang Poddar/FIN/PBP</cp:lastModifiedBy>
  <cp:revision>37</cp:revision>
  <dcterms:created xsi:type="dcterms:W3CDTF">2018-04-04T07:14:17Z</dcterms:created>
  <dcterms:modified xsi:type="dcterms:W3CDTF">2025-06-06T04:05:44Z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0x010100B8F529EAD98B9240B002C08E795D6A33</vt:lpwstr>
  </property>
</Properties>
</file>