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512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12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jpg"/><Relationship Id="rId10" Type="http://schemas.openxmlformats.org/officeDocument/2006/relationships/image" Target="../media/image9.jpg"/><Relationship Id="rId4" Type="http://schemas.openxmlformats.org/officeDocument/2006/relationships/image" Target="../media/image3.jpg"/><Relationship Id="rId9" Type="http://schemas.openxmlformats.org/officeDocument/2006/relationships/image" Target="../media/image8.jpg"/><Relationship Id="rId1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1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lip_sa_kvinnehel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80000">
            <a:off x="-26417" y="-135946"/>
            <a:ext cx="2743200" cy="2926080"/>
          </a:xfrm>
          <a:prstGeom prst="rect">
            <a:avLst/>
          </a:prstGeom>
        </p:spPr>
      </p:pic>
      <p:pic>
        <p:nvPicPr>
          <p:cNvPr id="3" name="Picture 2" descr="clip_v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0000">
            <a:off x="10086042" y="107937"/>
            <a:ext cx="2697480" cy="3749039"/>
          </a:xfrm>
          <a:prstGeom prst="rect">
            <a:avLst/>
          </a:prstGeom>
        </p:spPr>
      </p:pic>
      <p:pic>
        <p:nvPicPr>
          <p:cNvPr id="5" name="Picture 4" descr="clip_nrk_right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6" y="904861"/>
            <a:ext cx="3840480" cy="4681728"/>
          </a:xfrm>
          <a:prstGeom prst="rect">
            <a:avLst/>
          </a:prstGeom>
        </p:spPr>
      </p:pic>
      <p:pic>
        <p:nvPicPr>
          <p:cNvPr id="6" name="Picture 5" descr="clip_d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2500" y="-39005"/>
            <a:ext cx="3657600" cy="5074920"/>
          </a:xfrm>
          <a:prstGeom prst="rect">
            <a:avLst/>
          </a:prstGeom>
        </p:spPr>
      </p:pic>
      <p:pic>
        <p:nvPicPr>
          <p:cNvPr id="7" name="Picture 6" descr="clip_nrk_aug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0101" y="120294"/>
            <a:ext cx="3703320" cy="4681728"/>
          </a:xfrm>
          <a:prstGeom prst="rect">
            <a:avLst/>
          </a:prstGeom>
        </p:spPr>
      </p:pic>
      <p:pic>
        <p:nvPicPr>
          <p:cNvPr id="8" name="Picture 7" descr="clip_kk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498000">
            <a:off x="2476558" y="3199293"/>
            <a:ext cx="2880360" cy="3794760"/>
          </a:xfrm>
          <a:prstGeom prst="rect">
            <a:avLst/>
          </a:prstGeom>
        </p:spPr>
      </p:pic>
      <p:pic>
        <p:nvPicPr>
          <p:cNvPr id="9" name="Picture 8" descr="clip_sykepleien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84000">
            <a:off x="5053204" y="2892680"/>
            <a:ext cx="2880360" cy="3749039"/>
          </a:xfrm>
          <a:prstGeom prst="rect">
            <a:avLst/>
          </a:prstGeom>
        </p:spPr>
      </p:pic>
      <p:pic>
        <p:nvPicPr>
          <p:cNvPr id="10" name="Picture 9" descr="clip_kveldsnytt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66000">
            <a:off x="265222" y="3838572"/>
            <a:ext cx="2331720" cy="3063240"/>
          </a:xfrm>
          <a:prstGeom prst="rect">
            <a:avLst/>
          </a:prstGeom>
        </p:spPr>
      </p:pic>
      <p:pic>
        <p:nvPicPr>
          <p:cNvPr id="11" name="Picture 10" descr="clip_sa_telles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1492000">
            <a:off x="7763232" y="2549780"/>
            <a:ext cx="3337560" cy="4434840"/>
          </a:xfrm>
          <a:prstGeom prst="rect">
            <a:avLst/>
          </a:prstGeom>
        </p:spPr>
      </p:pic>
      <p:pic>
        <p:nvPicPr>
          <p:cNvPr id="12" name="Picture 11" descr="clip_sa_ansvar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66000">
            <a:off x="9474708" y="3635960"/>
            <a:ext cx="3383280" cy="4480560"/>
          </a:xfrm>
          <a:prstGeom prst="rect">
            <a:avLst/>
          </a:prstGeom>
        </p:spPr>
      </p:pic>
      <p:pic>
        <p:nvPicPr>
          <p:cNvPr id="13" name="Picture 12" descr="clip_sa_regnestykke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21540000">
            <a:off x="8330692" y="5731123"/>
            <a:ext cx="3474720" cy="4434840"/>
          </a:xfrm>
          <a:prstGeom prst="rect">
            <a:avLst/>
          </a:prstGeom>
        </p:spPr>
      </p:pic>
      <p:pic>
        <p:nvPicPr>
          <p:cNvPr id="14" name="Picture 13" descr="clip_sa_hagehus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21516000">
            <a:off x="4094930" y="5926343"/>
            <a:ext cx="2971800" cy="3794760"/>
          </a:xfrm>
          <a:prstGeom prst="rect">
            <a:avLst/>
          </a:prstGeom>
        </p:spPr>
      </p:pic>
      <p:pic>
        <p:nvPicPr>
          <p:cNvPr id="4" name="Picture 3" descr="clip_sa_sykefravar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1510000">
            <a:off x="-133249" y="5993920"/>
            <a:ext cx="3154680" cy="2971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2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PowerPoint-presentasjon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Grete Heegaard</dc:creator>
  <cp:keywords/>
  <dc:description>generated using python-pptx</dc:description>
  <cp:lastModifiedBy>Grete Heegaard</cp:lastModifiedBy>
  <cp:revision>3</cp:revision>
  <dcterms:created xsi:type="dcterms:W3CDTF">2013-01-27T09:14:16Z</dcterms:created>
  <dcterms:modified xsi:type="dcterms:W3CDTF">2026-09-07T09:54:34Z</dcterms:modified>
  <cp:category/>
</cp:coreProperties>
</file>