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9"/>
  </p:notesMasterIdLst>
  <p:sldIdLst>
    <p:sldId id="312" r:id="rId5"/>
    <p:sldId id="267" r:id="rId6"/>
    <p:sldId id="345" r:id="rId7"/>
    <p:sldId id="361" r:id="rId8"/>
    <p:sldId id="362" r:id="rId9"/>
    <p:sldId id="266" r:id="rId10"/>
    <p:sldId id="259" r:id="rId11"/>
    <p:sldId id="260" r:id="rId12"/>
    <p:sldId id="319" r:id="rId13"/>
    <p:sldId id="363" r:id="rId14"/>
    <p:sldId id="364" r:id="rId15"/>
    <p:sldId id="348" r:id="rId16"/>
    <p:sldId id="340" r:id="rId17"/>
    <p:sldId id="320" r:id="rId18"/>
    <p:sldId id="350" r:id="rId19"/>
    <p:sldId id="351" r:id="rId20"/>
    <p:sldId id="352" r:id="rId21"/>
    <p:sldId id="353" r:id="rId22"/>
    <p:sldId id="354" r:id="rId23"/>
    <p:sldId id="355" r:id="rId24"/>
    <p:sldId id="358" r:id="rId25"/>
    <p:sldId id="357" r:id="rId26"/>
    <p:sldId id="356" r:id="rId27"/>
    <p:sldId id="359" r:id="rId28"/>
  </p:sldIdLst>
  <p:sldSz cx="12192000" cy="6858000"/>
  <p:notesSz cx="6858000" cy="9144000"/>
  <p:defaultTex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ksjon muslimfiendtlighet definisjon" id="{9F4636F4-DE75-4D93-8A07-A858B9E060E0}">
          <p14:sldIdLst>
            <p14:sldId id="312"/>
            <p14:sldId id="267"/>
            <p14:sldId id="345"/>
            <p14:sldId id="361"/>
            <p14:sldId id="362"/>
          </p14:sldIdLst>
        </p14:section>
        <p14:section name="Fiendebilder" id="{EAF9EC23-4142-45DA-9806-6278763DDBCA}">
          <p14:sldIdLst>
            <p14:sldId id="266"/>
            <p14:sldId id="259"/>
            <p14:sldId id="260"/>
          </p14:sldIdLst>
        </p14:section>
        <p14:section name="Historie" id="{357BB1C7-3F12-4261-B763-99A48315B945}">
          <p14:sldIdLst>
            <p14:sldId id="319"/>
            <p14:sldId id="363"/>
            <p14:sldId id="364"/>
            <p14:sldId id="348"/>
          </p14:sldIdLst>
        </p14:section>
        <p14:section name="Hvordan kommer muslimfiendtligheten til uttrykk?" id="{53396F20-2F59-4A15-9D4F-6637FB2E16FD}">
          <p14:sldIdLst>
            <p14:sldId id="340"/>
            <p14:sldId id="320"/>
            <p14:sldId id="350"/>
            <p14:sldId id="351"/>
          </p14:sldIdLst>
        </p14:section>
        <p14:section name="Fiendebildet etter 9/11" id="{C8EF4F03-FD8D-4912-B720-F9DCB070759D}">
          <p14:sldIdLst>
            <p14:sldId id="352"/>
            <p14:sldId id="353"/>
            <p14:sldId id="354"/>
          </p14:sldIdLst>
        </p14:section>
        <p14:section name="Muslimfiendtlighet i dag" id="{95393A08-41A3-46FE-9E66-C4B4427BA4F0}">
          <p14:sldIdLst>
            <p14:sldId id="355"/>
            <p14:sldId id="358"/>
            <p14:sldId id="357"/>
            <p14:sldId id="356"/>
            <p14:sldId id="359"/>
          </p14:sldIdLst>
        </p14:section>
      </p14:section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F18266-026E-3FCA-CB91-B178607ADBAC}" name="Daniel Mohammed Ansari" initials="DA" userId="S::danieans@uio.no::d12857b2-52af-4eef-bb41-fc2659093417" providerId="AD"/>
  <p188:author id="{F91F6080-03EA-0E42-D7DA-32918307AA49}" name="Claudia Lenz" initials="CL" userId="S::claudial@uio.no::f5d6b85d-7401-4222-890a-27e8b6b48cfe" providerId="AD"/>
  <p188:author id="{94D516C9-A12B-F4E0-C337-622C8DC63BA1}" name="Peder Eirik Nustad" initials="PN" userId="S::pederenu@uio.no::5e6c3472-37ec-4156-9133-5384ab30180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40000"/>
    <a:srgbClr val="030000"/>
    <a:srgbClr val="020000"/>
    <a:srgbClr val="01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0E35FE-834B-51D4-76C2-4216FBBF71B6}" v="147" dt="2026-03-24T12:14:51.113"/>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va Degré" userId="3faeaf4d-440d-4c1b-b991-740ff25a656b" providerId="ADAL" clId="{678B66E0-62F5-4FA3-B4CF-425B0AD573B1}"/>
    <pc:docChg chg="undo custSel addSld delSld modSld modSection">
      <pc:chgData name="Tuva Degré" userId="3faeaf4d-440d-4c1b-b991-740ff25a656b" providerId="ADAL" clId="{678B66E0-62F5-4FA3-B4CF-425B0AD573B1}" dt="2026-03-20T13:51:55.713" v="374" actId="1076"/>
      <pc:docMkLst>
        <pc:docMk/>
      </pc:docMkLst>
      <pc:sldChg chg="modSp mod">
        <pc:chgData name="Tuva Degré" userId="3faeaf4d-440d-4c1b-b991-740ff25a656b" providerId="ADAL" clId="{678B66E0-62F5-4FA3-B4CF-425B0AD573B1}" dt="2026-03-20T13:25:13.778" v="74" actId="2711"/>
        <pc:sldMkLst>
          <pc:docMk/>
          <pc:sldMk cId="3629542165" sldId="259"/>
        </pc:sldMkLst>
        <pc:spChg chg="mod">
          <ac:chgData name="Tuva Degré" userId="3faeaf4d-440d-4c1b-b991-740ff25a656b" providerId="ADAL" clId="{678B66E0-62F5-4FA3-B4CF-425B0AD573B1}" dt="2026-03-20T13:25:13.778" v="74" actId="2711"/>
          <ac:spMkLst>
            <pc:docMk/>
            <pc:sldMk cId="3629542165" sldId="259"/>
            <ac:spMk id="2" creationId="{62689C60-A33C-1EA8-26D8-225D98FCD7DA}"/>
          </ac:spMkLst>
        </pc:spChg>
        <pc:spChg chg="mod">
          <ac:chgData name="Tuva Degré" userId="3faeaf4d-440d-4c1b-b991-740ff25a656b" providerId="ADAL" clId="{678B66E0-62F5-4FA3-B4CF-425B0AD573B1}" dt="2026-03-20T13:25:13.778" v="74" actId="2711"/>
          <ac:spMkLst>
            <pc:docMk/>
            <pc:sldMk cId="3629542165" sldId="259"/>
            <ac:spMk id="4" creationId="{41A9AB99-18DF-E184-5530-0023E9E81A4A}"/>
          </ac:spMkLst>
        </pc:spChg>
      </pc:sldChg>
      <pc:sldChg chg="modSp mod">
        <pc:chgData name="Tuva Degré" userId="3faeaf4d-440d-4c1b-b991-740ff25a656b" providerId="ADAL" clId="{678B66E0-62F5-4FA3-B4CF-425B0AD573B1}" dt="2026-03-20T13:30:25.371" v="97" actId="1076"/>
        <pc:sldMkLst>
          <pc:docMk/>
          <pc:sldMk cId="3729505223" sldId="260"/>
        </pc:sldMkLst>
        <pc:spChg chg="mod">
          <ac:chgData name="Tuva Degré" userId="3faeaf4d-440d-4c1b-b991-740ff25a656b" providerId="ADAL" clId="{678B66E0-62F5-4FA3-B4CF-425B0AD573B1}" dt="2026-03-20T13:30:25.371" v="97" actId="1076"/>
          <ac:spMkLst>
            <pc:docMk/>
            <pc:sldMk cId="3729505223" sldId="260"/>
            <ac:spMk id="2" creationId="{4AD9B598-00EC-E60C-0E82-98C592F69216}"/>
          </ac:spMkLst>
        </pc:spChg>
        <pc:spChg chg="mod">
          <ac:chgData name="Tuva Degré" userId="3faeaf4d-440d-4c1b-b991-740ff25a656b" providerId="ADAL" clId="{678B66E0-62F5-4FA3-B4CF-425B0AD573B1}" dt="2026-03-20T13:30:25.371" v="97" actId="1076"/>
          <ac:spMkLst>
            <pc:docMk/>
            <pc:sldMk cId="3729505223" sldId="260"/>
            <ac:spMk id="4" creationId="{B6A09675-C50F-B979-E24B-A4F9D44ADA51}"/>
          </ac:spMkLst>
        </pc:spChg>
        <pc:picChg chg="mod">
          <ac:chgData name="Tuva Degré" userId="3faeaf4d-440d-4c1b-b991-740ff25a656b" providerId="ADAL" clId="{678B66E0-62F5-4FA3-B4CF-425B0AD573B1}" dt="2026-03-20T13:29:10.066" v="77" actId="1076"/>
          <ac:picMkLst>
            <pc:docMk/>
            <pc:sldMk cId="3729505223" sldId="260"/>
            <ac:picMk id="6" creationId="{54AC127B-1D26-EA39-D554-C1160D642AE2}"/>
          </ac:picMkLst>
        </pc:picChg>
      </pc:sldChg>
      <pc:sldChg chg="modSp mod">
        <pc:chgData name="Tuva Degré" userId="3faeaf4d-440d-4c1b-b991-740ff25a656b" providerId="ADAL" clId="{678B66E0-62F5-4FA3-B4CF-425B0AD573B1}" dt="2026-03-20T13:25:04.956" v="73" actId="2711"/>
        <pc:sldMkLst>
          <pc:docMk/>
          <pc:sldMk cId="2422513788" sldId="266"/>
        </pc:sldMkLst>
        <pc:spChg chg="mod">
          <ac:chgData name="Tuva Degré" userId="3faeaf4d-440d-4c1b-b991-740ff25a656b" providerId="ADAL" clId="{678B66E0-62F5-4FA3-B4CF-425B0AD573B1}" dt="2026-03-20T13:25:04.956" v="73" actId="2711"/>
          <ac:spMkLst>
            <pc:docMk/>
            <pc:sldMk cId="2422513788" sldId="266"/>
            <ac:spMk id="9" creationId="{AEDE8D2C-3735-3D26-8652-6EFB4DDBE43F}"/>
          </ac:spMkLst>
        </pc:spChg>
        <pc:spChg chg="mod">
          <ac:chgData name="Tuva Degré" userId="3faeaf4d-440d-4c1b-b991-740ff25a656b" providerId="ADAL" clId="{678B66E0-62F5-4FA3-B4CF-425B0AD573B1}" dt="2026-03-20T13:25:04.956" v="73" actId="2711"/>
          <ac:spMkLst>
            <pc:docMk/>
            <pc:sldMk cId="2422513788" sldId="266"/>
            <ac:spMk id="10" creationId="{A22943BC-6EF3-451D-EAA8-08BFE6A56D0A}"/>
          </ac:spMkLst>
        </pc:spChg>
      </pc:sldChg>
      <pc:sldChg chg="modSp mod">
        <pc:chgData name="Tuva Degré" userId="3faeaf4d-440d-4c1b-b991-740ff25a656b" providerId="ADAL" clId="{678B66E0-62F5-4FA3-B4CF-425B0AD573B1}" dt="2026-03-20T13:24:27.600" v="68" actId="2711"/>
        <pc:sldMkLst>
          <pc:docMk/>
          <pc:sldMk cId="1832889505" sldId="267"/>
        </pc:sldMkLst>
        <pc:spChg chg="mod">
          <ac:chgData name="Tuva Degré" userId="3faeaf4d-440d-4c1b-b991-740ff25a656b" providerId="ADAL" clId="{678B66E0-62F5-4FA3-B4CF-425B0AD573B1}" dt="2026-03-20T13:24:27.600" v="68" actId="2711"/>
          <ac:spMkLst>
            <pc:docMk/>
            <pc:sldMk cId="1832889505" sldId="267"/>
            <ac:spMk id="6" creationId="{F305ECFA-8F9E-DBF1-F984-C81C80ECCD10}"/>
          </ac:spMkLst>
        </pc:spChg>
      </pc:sldChg>
      <pc:sldChg chg="modSp mod">
        <pc:chgData name="Tuva Degré" userId="3faeaf4d-440d-4c1b-b991-740ff25a656b" providerId="ADAL" clId="{678B66E0-62F5-4FA3-B4CF-425B0AD573B1}" dt="2026-03-20T13:31:00.105" v="102" actId="1076"/>
        <pc:sldMkLst>
          <pc:docMk/>
          <pc:sldMk cId="1967178309" sldId="319"/>
        </pc:sldMkLst>
        <pc:spChg chg="mod">
          <ac:chgData name="Tuva Degré" userId="3faeaf4d-440d-4c1b-b991-740ff25a656b" providerId="ADAL" clId="{678B66E0-62F5-4FA3-B4CF-425B0AD573B1}" dt="2026-03-20T13:31:00.105" v="102" actId="1076"/>
          <ac:spMkLst>
            <pc:docMk/>
            <pc:sldMk cId="1967178309" sldId="319"/>
            <ac:spMk id="7" creationId="{69A4527E-8A47-5D5E-C750-A28B30E35C33}"/>
          </ac:spMkLst>
        </pc:spChg>
        <pc:picChg chg="mod">
          <ac:chgData name="Tuva Degré" userId="3faeaf4d-440d-4c1b-b991-740ff25a656b" providerId="ADAL" clId="{678B66E0-62F5-4FA3-B4CF-425B0AD573B1}" dt="2026-03-20T13:30:56.432" v="101" actId="1076"/>
          <ac:picMkLst>
            <pc:docMk/>
            <pc:sldMk cId="1967178309" sldId="319"/>
            <ac:picMk id="4" creationId="{E09F9095-D4B8-1BBE-ADC0-88CEFE81C535}"/>
          </ac:picMkLst>
        </pc:picChg>
      </pc:sldChg>
      <pc:sldChg chg="addSp delSp modSp mod">
        <pc:chgData name="Tuva Degré" userId="3faeaf4d-440d-4c1b-b991-740ff25a656b" providerId="ADAL" clId="{678B66E0-62F5-4FA3-B4CF-425B0AD573B1}" dt="2026-03-20T13:36:14.976" v="131" actId="2711"/>
        <pc:sldMkLst>
          <pc:docMk/>
          <pc:sldMk cId="2710773801" sldId="320"/>
        </pc:sldMkLst>
        <pc:spChg chg="add mod">
          <ac:chgData name="Tuva Degré" userId="3faeaf4d-440d-4c1b-b991-740ff25a656b" providerId="ADAL" clId="{678B66E0-62F5-4FA3-B4CF-425B0AD573B1}" dt="2026-03-20T13:36:14.976" v="131" actId="2711"/>
          <ac:spMkLst>
            <pc:docMk/>
            <pc:sldMk cId="2710773801" sldId="320"/>
            <ac:spMk id="15" creationId="{61A70594-3EC6-2E1C-4D7F-76FFC8DD9462}"/>
          </ac:spMkLst>
        </pc:spChg>
        <pc:spChg chg="add mod">
          <ac:chgData name="Tuva Degré" userId="3faeaf4d-440d-4c1b-b991-740ff25a656b" providerId="ADAL" clId="{678B66E0-62F5-4FA3-B4CF-425B0AD573B1}" dt="2026-03-20T13:35:57.309" v="127"/>
          <ac:spMkLst>
            <pc:docMk/>
            <pc:sldMk cId="2710773801" sldId="320"/>
            <ac:spMk id="16" creationId="{7B52F1AF-3392-F406-B7E2-8DD9E118ADB2}"/>
          </ac:spMkLst>
        </pc:spChg>
        <pc:spChg chg="add mod">
          <ac:chgData name="Tuva Degré" userId="3faeaf4d-440d-4c1b-b991-740ff25a656b" providerId="ADAL" clId="{678B66E0-62F5-4FA3-B4CF-425B0AD573B1}" dt="2026-03-20T13:35:57.309" v="127"/>
          <ac:spMkLst>
            <pc:docMk/>
            <pc:sldMk cId="2710773801" sldId="320"/>
            <ac:spMk id="19" creationId="{5FEF27F8-D435-B6D1-15A7-EF4CFBCBDA04}"/>
          </ac:spMkLst>
        </pc:spChg>
        <pc:picChg chg="add mod">
          <ac:chgData name="Tuva Degré" userId="3faeaf4d-440d-4c1b-b991-740ff25a656b" providerId="ADAL" clId="{678B66E0-62F5-4FA3-B4CF-425B0AD573B1}" dt="2026-03-20T13:35:57.309" v="127"/>
          <ac:picMkLst>
            <pc:docMk/>
            <pc:sldMk cId="2710773801" sldId="320"/>
            <ac:picMk id="17" creationId="{4E0014B3-D468-D81A-49CC-6D4B2C0F820F}"/>
          </ac:picMkLst>
        </pc:picChg>
        <pc:picChg chg="add mod">
          <ac:chgData name="Tuva Degré" userId="3faeaf4d-440d-4c1b-b991-740ff25a656b" providerId="ADAL" clId="{678B66E0-62F5-4FA3-B4CF-425B0AD573B1}" dt="2026-03-20T13:35:57.309" v="127"/>
          <ac:picMkLst>
            <pc:docMk/>
            <pc:sldMk cId="2710773801" sldId="320"/>
            <ac:picMk id="18" creationId="{AA6F3EC6-6BB1-D8A4-640E-0CCD5006AF3A}"/>
          </ac:picMkLst>
        </pc:picChg>
        <pc:picChg chg="add mod">
          <ac:chgData name="Tuva Degré" userId="3faeaf4d-440d-4c1b-b991-740ff25a656b" providerId="ADAL" clId="{678B66E0-62F5-4FA3-B4CF-425B0AD573B1}" dt="2026-03-20T13:35:57.309" v="127"/>
          <ac:picMkLst>
            <pc:docMk/>
            <pc:sldMk cId="2710773801" sldId="320"/>
            <ac:picMk id="20" creationId="{D453156C-84E6-20F7-0B92-38EA13800896}"/>
          </ac:picMkLst>
        </pc:picChg>
      </pc:sldChg>
      <pc:sldChg chg="addSp delSp modSp mod">
        <pc:chgData name="Tuva Degré" userId="3faeaf4d-440d-4c1b-b991-740ff25a656b" providerId="ADAL" clId="{678B66E0-62F5-4FA3-B4CF-425B0AD573B1}" dt="2026-03-20T13:24:36.070" v="69" actId="2711"/>
        <pc:sldMkLst>
          <pc:docMk/>
          <pc:sldMk cId="2888148021" sldId="345"/>
        </pc:sldMkLst>
        <pc:spChg chg="mod">
          <ac:chgData name="Tuva Degré" userId="3faeaf4d-440d-4c1b-b991-740ff25a656b" providerId="ADAL" clId="{678B66E0-62F5-4FA3-B4CF-425B0AD573B1}" dt="2026-03-20T13:24:36.070" v="69" actId="2711"/>
          <ac:spMkLst>
            <pc:docMk/>
            <pc:sldMk cId="2888148021" sldId="345"/>
            <ac:spMk id="4" creationId="{C5BAE329-CDA0-FB2E-7C55-3FA0DA78CE83}"/>
          </ac:spMkLst>
        </pc:spChg>
        <pc:spChg chg="mod">
          <ac:chgData name="Tuva Degré" userId="3faeaf4d-440d-4c1b-b991-740ff25a656b" providerId="ADAL" clId="{678B66E0-62F5-4FA3-B4CF-425B0AD573B1}" dt="2026-03-20T13:24:36.070" v="69" actId="2711"/>
          <ac:spMkLst>
            <pc:docMk/>
            <pc:sldMk cId="2888148021" sldId="345"/>
            <ac:spMk id="7" creationId="{4FFE661E-73F0-CAA4-E314-4D26C46CDC8E}"/>
          </ac:spMkLst>
        </pc:spChg>
        <pc:spChg chg="mod">
          <ac:chgData name="Tuva Degré" userId="3faeaf4d-440d-4c1b-b991-740ff25a656b" providerId="ADAL" clId="{678B66E0-62F5-4FA3-B4CF-425B0AD573B1}" dt="2026-03-20T13:24:36.070" v="69" actId="2711"/>
          <ac:spMkLst>
            <pc:docMk/>
            <pc:sldMk cId="2888148021" sldId="345"/>
            <ac:spMk id="9" creationId="{DAFC0BA2-73B7-8E2F-DC5E-85A67D156615}"/>
          </ac:spMkLst>
        </pc:spChg>
      </pc:sldChg>
      <pc:sldChg chg="addSp delSp modSp mod">
        <pc:chgData name="Tuva Degré" userId="3faeaf4d-440d-4c1b-b991-740ff25a656b" providerId="ADAL" clId="{678B66E0-62F5-4FA3-B4CF-425B0AD573B1}" dt="2026-03-20T13:34:59.201" v="123" actId="2711"/>
        <pc:sldMkLst>
          <pc:docMk/>
          <pc:sldMk cId="930460674" sldId="348"/>
        </pc:sldMkLst>
        <pc:spChg chg="add mod">
          <ac:chgData name="Tuva Degré" userId="3faeaf4d-440d-4c1b-b991-740ff25a656b" providerId="ADAL" clId="{678B66E0-62F5-4FA3-B4CF-425B0AD573B1}" dt="2026-03-20T13:34:59.201" v="123" actId="2711"/>
          <ac:spMkLst>
            <pc:docMk/>
            <pc:sldMk cId="930460674" sldId="348"/>
            <ac:spMk id="12" creationId="{9B7AE658-AEF9-3B4E-77C5-5E5A61221EFB}"/>
          </ac:spMkLst>
        </pc:spChg>
        <pc:picChg chg="add mod">
          <ac:chgData name="Tuva Degré" userId="3faeaf4d-440d-4c1b-b991-740ff25a656b" providerId="ADAL" clId="{678B66E0-62F5-4FA3-B4CF-425B0AD573B1}" dt="2026-03-20T13:34:30.082" v="120"/>
          <ac:picMkLst>
            <pc:docMk/>
            <pc:sldMk cId="930460674" sldId="348"/>
            <ac:picMk id="13" creationId="{D5D904F7-8DDD-14CE-A479-E5447A1E511A}"/>
          </ac:picMkLst>
        </pc:picChg>
      </pc:sldChg>
      <pc:sldChg chg="modSp mod">
        <pc:chgData name="Tuva Degré" userId="3faeaf4d-440d-4c1b-b991-740ff25a656b" providerId="ADAL" clId="{678B66E0-62F5-4FA3-B4CF-425B0AD573B1}" dt="2026-03-20T13:37:05.770" v="138" actId="1076"/>
        <pc:sldMkLst>
          <pc:docMk/>
          <pc:sldMk cId="1294410439" sldId="350"/>
        </pc:sldMkLst>
        <pc:spChg chg="mod">
          <ac:chgData name="Tuva Degré" userId="3faeaf4d-440d-4c1b-b991-740ff25a656b" providerId="ADAL" clId="{678B66E0-62F5-4FA3-B4CF-425B0AD573B1}" dt="2026-03-20T13:36:48.723" v="134" actId="2711"/>
          <ac:spMkLst>
            <pc:docMk/>
            <pc:sldMk cId="1294410439" sldId="350"/>
            <ac:spMk id="3" creationId="{4E3300AE-012F-2F61-5084-F09E4DB0B4E6}"/>
          </ac:spMkLst>
        </pc:spChg>
        <pc:spChg chg="mod">
          <ac:chgData name="Tuva Degré" userId="3faeaf4d-440d-4c1b-b991-740ff25a656b" providerId="ADAL" clId="{678B66E0-62F5-4FA3-B4CF-425B0AD573B1}" dt="2026-03-20T13:37:05.770" v="138" actId="1076"/>
          <ac:spMkLst>
            <pc:docMk/>
            <pc:sldMk cId="1294410439" sldId="350"/>
            <ac:spMk id="8" creationId="{EE5E0326-298C-8300-44B4-921F7FAF64F6}"/>
          </ac:spMkLst>
        </pc:spChg>
        <pc:picChg chg="mod">
          <ac:chgData name="Tuva Degré" userId="3faeaf4d-440d-4c1b-b991-740ff25a656b" providerId="ADAL" clId="{678B66E0-62F5-4FA3-B4CF-425B0AD573B1}" dt="2026-03-20T13:36:52.451" v="135" actId="1076"/>
          <ac:picMkLst>
            <pc:docMk/>
            <pc:sldMk cId="1294410439" sldId="350"/>
            <ac:picMk id="6" creationId="{49430BD2-A95F-62BD-34D2-A1F6CDA1F4CD}"/>
          </ac:picMkLst>
        </pc:picChg>
      </pc:sldChg>
      <pc:sldChg chg="modSp mod">
        <pc:chgData name="Tuva Degré" userId="3faeaf4d-440d-4c1b-b991-740ff25a656b" providerId="ADAL" clId="{678B66E0-62F5-4FA3-B4CF-425B0AD573B1}" dt="2026-03-20T13:38:44.289" v="166" actId="1076"/>
        <pc:sldMkLst>
          <pc:docMk/>
          <pc:sldMk cId="2939461189" sldId="351"/>
        </pc:sldMkLst>
        <pc:spChg chg="mod">
          <ac:chgData name="Tuva Degré" userId="3faeaf4d-440d-4c1b-b991-740ff25a656b" providerId="ADAL" clId="{678B66E0-62F5-4FA3-B4CF-425B0AD573B1}" dt="2026-03-20T13:38:38.757" v="164" actId="1076"/>
          <ac:spMkLst>
            <pc:docMk/>
            <pc:sldMk cId="2939461189" sldId="351"/>
            <ac:spMk id="3" creationId="{B2B9BE81-305D-DD55-E262-73C6EEF6BEF4}"/>
          </ac:spMkLst>
        </pc:spChg>
        <pc:spChg chg="mod">
          <ac:chgData name="Tuva Degré" userId="3faeaf4d-440d-4c1b-b991-740ff25a656b" providerId="ADAL" clId="{678B66E0-62F5-4FA3-B4CF-425B0AD573B1}" dt="2026-03-20T13:38:38.757" v="164" actId="1076"/>
          <ac:spMkLst>
            <pc:docMk/>
            <pc:sldMk cId="2939461189" sldId="351"/>
            <ac:spMk id="4" creationId="{28B75ACE-395A-4307-0DAE-6D4EBF25ED56}"/>
          </ac:spMkLst>
        </pc:spChg>
        <pc:picChg chg="mod">
          <ac:chgData name="Tuva Degré" userId="3faeaf4d-440d-4c1b-b991-740ff25a656b" providerId="ADAL" clId="{678B66E0-62F5-4FA3-B4CF-425B0AD573B1}" dt="2026-03-20T13:38:42.744" v="165" actId="1076"/>
          <ac:picMkLst>
            <pc:docMk/>
            <pc:sldMk cId="2939461189" sldId="351"/>
            <ac:picMk id="6" creationId="{0EEDFDDC-ADF9-52E3-DD87-9A16A2EA506C}"/>
          </ac:picMkLst>
        </pc:picChg>
        <pc:picChg chg="mod">
          <ac:chgData name="Tuva Degré" userId="3faeaf4d-440d-4c1b-b991-740ff25a656b" providerId="ADAL" clId="{678B66E0-62F5-4FA3-B4CF-425B0AD573B1}" dt="2026-03-20T13:38:44.289" v="166" actId="1076"/>
          <ac:picMkLst>
            <pc:docMk/>
            <pc:sldMk cId="2939461189" sldId="351"/>
            <ac:picMk id="7" creationId="{8F6923D4-87E6-23AC-B410-C86CAB6BE2FF}"/>
          </ac:picMkLst>
        </pc:picChg>
      </pc:sldChg>
      <pc:sldChg chg="modSp mod">
        <pc:chgData name="Tuva Degré" userId="3faeaf4d-440d-4c1b-b991-740ff25a656b" providerId="ADAL" clId="{678B66E0-62F5-4FA3-B4CF-425B0AD573B1}" dt="2026-03-20T13:42:31.834" v="298" actId="1076"/>
        <pc:sldMkLst>
          <pc:docMk/>
          <pc:sldMk cId="227445957" sldId="352"/>
        </pc:sldMkLst>
        <pc:spChg chg="mod">
          <ac:chgData name="Tuva Degré" userId="3faeaf4d-440d-4c1b-b991-740ff25a656b" providerId="ADAL" clId="{678B66E0-62F5-4FA3-B4CF-425B0AD573B1}" dt="2026-03-20T13:41:16.706" v="267" actId="1076"/>
          <ac:spMkLst>
            <pc:docMk/>
            <pc:sldMk cId="227445957" sldId="352"/>
            <ac:spMk id="3" creationId="{CAAFEFA3-A908-7E94-EFDC-2D87B010D1ED}"/>
          </ac:spMkLst>
        </pc:spChg>
        <pc:spChg chg="mod">
          <ac:chgData name="Tuva Degré" userId="3faeaf4d-440d-4c1b-b991-740ff25a656b" providerId="ADAL" clId="{678B66E0-62F5-4FA3-B4CF-425B0AD573B1}" dt="2026-03-20T13:42:18.359" v="297" actId="255"/>
          <ac:spMkLst>
            <pc:docMk/>
            <pc:sldMk cId="227445957" sldId="352"/>
            <ac:spMk id="4" creationId="{65A85698-E8DF-6A2C-67EA-5D4BFC56B763}"/>
          </ac:spMkLst>
        </pc:spChg>
        <pc:picChg chg="mod">
          <ac:chgData name="Tuva Degré" userId="3faeaf4d-440d-4c1b-b991-740ff25a656b" providerId="ADAL" clId="{678B66E0-62F5-4FA3-B4CF-425B0AD573B1}" dt="2026-03-20T13:42:31.834" v="298" actId="1076"/>
          <ac:picMkLst>
            <pc:docMk/>
            <pc:sldMk cId="227445957" sldId="352"/>
            <ac:picMk id="8" creationId="{3A5AA40B-D6D6-E63B-2ABC-919159BA185E}"/>
          </ac:picMkLst>
        </pc:picChg>
      </pc:sldChg>
      <pc:sldChg chg="modSp mod">
        <pc:chgData name="Tuva Degré" userId="3faeaf4d-440d-4c1b-b991-740ff25a656b" providerId="ADAL" clId="{678B66E0-62F5-4FA3-B4CF-425B0AD573B1}" dt="2026-03-20T13:44:02.912" v="320" actId="2711"/>
        <pc:sldMkLst>
          <pc:docMk/>
          <pc:sldMk cId="1226062948" sldId="353"/>
        </pc:sldMkLst>
        <pc:spChg chg="mod">
          <ac:chgData name="Tuva Degré" userId="3faeaf4d-440d-4c1b-b991-740ff25a656b" providerId="ADAL" clId="{678B66E0-62F5-4FA3-B4CF-425B0AD573B1}" dt="2026-03-20T13:43:59.198" v="319" actId="2711"/>
          <ac:spMkLst>
            <pc:docMk/>
            <pc:sldMk cId="1226062948" sldId="353"/>
            <ac:spMk id="3" creationId="{1BB8580D-E6E1-D21E-A572-021BE92479BA}"/>
          </ac:spMkLst>
        </pc:spChg>
        <pc:spChg chg="mod">
          <ac:chgData name="Tuva Degré" userId="3faeaf4d-440d-4c1b-b991-740ff25a656b" providerId="ADAL" clId="{678B66E0-62F5-4FA3-B4CF-425B0AD573B1}" dt="2026-03-20T13:44:02.912" v="320" actId="2711"/>
          <ac:spMkLst>
            <pc:docMk/>
            <pc:sldMk cId="1226062948" sldId="353"/>
            <ac:spMk id="4" creationId="{074926E4-3364-6579-7624-063135BD4B91}"/>
          </ac:spMkLst>
        </pc:spChg>
        <pc:spChg chg="mod">
          <ac:chgData name="Tuva Degré" userId="3faeaf4d-440d-4c1b-b991-740ff25a656b" providerId="ADAL" clId="{678B66E0-62F5-4FA3-B4CF-425B0AD573B1}" dt="2026-03-20T13:43:03.371" v="305" actId="1076"/>
          <ac:spMkLst>
            <pc:docMk/>
            <pc:sldMk cId="1226062948" sldId="353"/>
            <ac:spMk id="11" creationId="{68484B21-EB2B-3BED-8CAF-E00C7DA0896F}"/>
          </ac:spMkLst>
        </pc:spChg>
        <pc:picChg chg="mod">
          <ac:chgData name="Tuva Degré" userId="3faeaf4d-440d-4c1b-b991-740ff25a656b" providerId="ADAL" clId="{678B66E0-62F5-4FA3-B4CF-425B0AD573B1}" dt="2026-03-20T13:42:47.219" v="299" actId="1076"/>
          <ac:picMkLst>
            <pc:docMk/>
            <pc:sldMk cId="1226062948" sldId="353"/>
            <ac:picMk id="7" creationId="{FD22D617-88C6-5FA6-01C9-ECF35E6A58C0}"/>
          </ac:picMkLst>
        </pc:picChg>
      </pc:sldChg>
      <pc:sldChg chg="modSp mod">
        <pc:chgData name="Tuva Degré" userId="3faeaf4d-440d-4c1b-b991-740ff25a656b" providerId="ADAL" clId="{678B66E0-62F5-4FA3-B4CF-425B0AD573B1}" dt="2026-03-20T13:43:47.633" v="318" actId="1076"/>
        <pc:sldMkLst>
          <pc:docMk/>
          <pc:sldMk cId="568918708" sldId="354"/>
        </pc:sldMkLst>
        <pc:spChg chg="mod">
          <ac:chgData name="Tuva Degré" userId="3faeaf4d-440d-4c1b-b991-740ff25a656b" providerId="ADAL" clId="{678B66E0-62F5-4FA3-B4CF-425B0AD573B1}" dt="2026-03-20T13:43:44.866" v="317" actId="1076"/>
          <ac:spMkLst>
            <pc:docMk/>
            <pc:sldMk cId="568918708" sldId="354"/>
            <ac:spMk id="3" creationId="{DDA2E5D3-7646-7A4E-E308-DD7E8517DD3C}"/>
          </ac:spMkLst>
        </pc:spChg>
        <pc:spChg chg="mod">
          <ac:chgData name="Tuva Degré" userId="3faeaf4d-440d-4c1b-b991-740ff25a656b" providerId="ADAL" clId="{678B66E0-62F5-4FA3-B4CF-425B0AD573B1}" dt="2026-03-20T13:43:47.633" v="318" actId="1076"/>
          <ac:spMkLst>
            <pc:docMk/>
            <pc:sldMk cId="568918708" sldId="354"/>
            <ac:spMk id="4" creationId="{19F4E48D-DF57-628F-5274-948291D94B0C}"/>
          </ac:spMkLst>
        </pc:spChg>
        <pc:picChg chg="mod">
          <ac:chgData name="Tuva Degré" userId="3faeaf4d-440d-4c1b-b991-740ff25a656b" providerId="ADAL" clId="{678B66E0-62F5-4FA3-B4CF-425B0AD573B1}" dt="2026-03-20T13:43:40.161" v="316" actId="1076"/>
          <ac:picMkLst>
            <pc:docMk/>
            <pc:sldMk cId="568918708" sldId="354"/>
            <ac:picMk id="8" creationId="{DBA04C73-143D-C618-545C-1E6FCE753DA7}"/>
          </ac:picMkLst>
        </pc:picChg>
      </pc:sldChg>
      <pc:sldChg chg="addSp delSp modSp mod">
        <pc:chgData name="Tuva Degré" userId="3faeaf4d-440d-4c1b-b991-740ff25a656b" providerId="ADAL" clId="{678B66E0-62F5-4FA3-B4CF-425B0AD573B1}" dt="2026-03-20T13:47:25.548" v="338" actId="1076"/>
        <pc:sldMkLst>
          <pc:docMk/>
          <pc:sldMk cId="1008094950" sldId="355"/>
        </pc:sldMkLst>
        <pc:spChg chg="add mod">
          <ac:chgData name="Tuva Degré" userId="3faeaf4d-440d-4c1b-b991-740ff25a656b" providerId="ADAL" clId="{678B66E0-62F5-4FA3-B4CF-425B0AD573B1}" dt="2026-03-20T13:46:10.341" v="321" actId="478"/>
          <ac:spMkLst>
            <pc:docMk/>
            <pc:sldMk cId="1008094950" sldId="355"/>
            <ac:spMk id="10" creationId="{E8F719E5-9DCA-C59E-F0DE-819B88DD114C}"/>
          </ac:spMkLst>
        </pc:spChg>
        <pc:spChg chg="add mod">
          <ac:chgData name="Tuva Degré" userId="3faeaf4d-440d-4c1b-b991-740ff25a656b" providerId="ADAL" clId="{678B66E0-62F5-4FA3-B4CF-425B0AD573B1}" dt="2026-03-20T13:47:13.304" v="335" actId="1076"/>
          <ac:spMkLst>
            <pc:docMk/>
            <pc:sldMk cId="1008094950" sldId="355"/>
            <ac:spMk id="13" creationId="{99E0EEB4-42DF-F2F7-E245-FFDC8E8397B3}"/>
          </ac:spMkLst>
        </pc:spChg>
        <pc:spChg chg="add mod">
          <ac:chgData name="Tuva Degré" userId="3faeaf4d-440d-4c1b-b991-740ff25a656b" providerId="ADAL" clId="{678B66E0-62F5-4FA3-B4CF-425B0AD573B1}" dt="2026-03-20T13:47:16.187" v="336" actId="1076"/>
          <ac:spMkLst>
            <pc:docMk/>
            <pc:sldMk cId="1008094950" sldId="355"/>
            <ac:spMk id="14" creationId="{562CFBAA-9100-F6CF-2AFB-09C5CB7B1D90}"/>
          </ac:spMkLst>
        </pc:spChg>
        <pc:spChg chg="add mod">
          <ac:chgData name="Tuva Degré" userId="3faeaf4d-440d-4c1b-b991-740ff25a656b" providerId="ADAL" clId="{678B66E0-62F5-4FA3-B4CF-425B0AD573B1}" dt="2026-03-20T13:47:23.844" v="337" actId="1076"/>
          <ac:spMkLst>
            <pc:docMk/>
            <pc:sldMk cId="1008094950" sldId="355"/>
            <ac:spMk id="16" creationId="{283ED649-E757-05B5-3B7B-ED79BC5B7A2C}"/>
          </ac:spMkLst>
        </pc:spChg>
        <pc:picChg chg="add mod">
          <ac:chgData name="Tuva Degré" userId="3faeaf4d-440d-4c1b-b991-740ff25a656b" providerId="ADAL" clId="{678B66E0-62F5-4FA3-B4CF-425B0AD573B1}" dt="2026-03-20T13:47:25.548" v="338" actId="1076"/>
          <ac:picMkLst>
            <pc:docMk/>
            <pc:sldMk cId="1008094950" sldId="355"/>
            <ac:picMk id="15" creationId="{2EF390B0-69CD-921A-4B65-A104BBDED8B0}"/>
          </ac:picMkLst>
        </pc:picChg>
      </pc:sldChg>
      <pc:sldChg chg="addSp delSp modSp mod">
        <pc:chgData name="Tuva Degré" userId="3faeaf4d-440d-4c1b-b991-740ff25a656b" providerId="ADAL" clId="{678B66E0-62F5-4FA3-B4CF-425B0AD573B1}" dt="2026-03-20T13:50:52.039" v="367" actId="478"/>
        <pc:sldMkLst>
          <pc:docMk/>
          <pc:sldMk cId="543693003" sldId="356"/>
        </pc:sldMkLst>
        <pc:spChg chg="add mod">
          <ac:chgData name="Tuva Degré" userId="3faeaf4d-440d-4c1b-b991-740ff25a656b" providerId="ADAL" clId="{678B66E0-62F5-4FA3-B4CF-425B0AD573B1}" dt="2026-03-20T13:50:44.049" v="365"/>
          <ac:spMkLst>
            <pc:docMk/>
            <pc:sldMk cId="543693003" sldId="356"/>
            <ac:spMk id="13" creationId="{EACBEA47-1C67-58C5-7430-FBF27087E472}"/>
          </ac:spMkLst>
        </pc:spChg>
        <pc:spChg chg="add mod">
          <ac:chgData name="Tuva Degré" userId="3faeaf4d-440d-4c1b-b991-740ff25a656b" providerId="ADAL" clId="{678B66E0-62F5-4FA3-B4CF-425B0AD573B1}" dt="2026-03-20T13:50:44.049" v="365"/>
          <ac:spMkLst>
            <pc:docMk/>
            <pc:sldMk cId="543693003" sldId="356"/>
            <ac:spMk id="14" creationId="{B26684A6-690E-B109-719F-24138C4F3885}"/>
          </ac:spMkLst>
        </pc:spChg>
        <pc:spChg chg="add mod">
          <ac:chgData name="Tuva Degré" userId="3faeaf4d-440d-4c1b-b991-740ff25a656b" providerId="ADAL" clId="{678B66E0-62F5-4FA3-B4CF-425B0AD573B1}" dt="2026-03-20T13:50:44.049" v="365"/>
          <ac:spMkLst>
            <pc:docMk/>
            <pc:sldMk cId="543693003" sldId="356"/>
            <ac:spMk id="16" creationId="{98FC6108-9C7B-AB52-90A0-C07349F8FE88}"/>
          </ac:spMkLst>
        </pc:spChg>
        <pc:picChg chg="add mod">
          <ac:chgData name="Tuva Degré" userId="3faeaf4d-440d-4c1b-b991-740ff25a656b" providerId="ADAL" clId="{678B66E0-62F5-4FA3-B4CF-425B0AD573B1}" dt="2026-03-20T13:50:44.049" v="365"/>
          <ac:picMkLst>
            <pc:docMk/>
            <pc:sldMk cId="543693003" sldId="356"/>
            <ac:picMk id="15" creationId="{3559BF2A-46EB-2285-958F-B89600A20B78}"/>
          </ac:picMkLst>
        </pc:picChg>
      </pc:sldChg>
      <pc:sldChg chg="modSp mod">
        <pc:chgData name="Tuva Degré" userId="3faeaf4d-440d-4c1b-b991-740ff25a656b" providerId="ADAL" clId="{678B66E0-62F5-4FA3-B4CF-425B0AD573B1}" dt="2026-03-20T13:49:21.647" v="363" actId="2711"/>
        <pc:sldMkLst>
          <pc:docMk/>
          <pc:sldMk cId="801647737" sldId="357"/>
        </pc:sldMkLst>
        <pc:spChg chg="mod">
          <ac:chgData name="Tuva Degré" userId="3faeaf4d-440d-4c1b-b991-740ff25a656b" providerId="ADAL" clId="{678B66E0-62F5-4FA3-B4CF-425B0AD573B1}" dt="2026-03-20T13:49:21.647" v="363" actId="2711"/>
          <ac:spMkLst>
            <pc:docMk/>
            <pc:sldMk cId="801647737" sldId="357"/>
            <ac:spMk id="3" creationId="{E7A50366-F975-7BDE-E1C5-D3DD1391A280}"/>
          </ac:spMkLst>
        </pc:spChg>
        <pc:spChg chg="mod">
          <ac:chgData name="Tuva Degré" userId="3faeaf4d-440d-4c1b-b991-740ff25a656b" providerId="ADAL" clId="{678B66E0-62F5-4FA3-B4CF-425B0AD573B1}" dt="2026-03-20T13:49:17.545" v="362" actId="2711"/>
          <ac:spMkLst>
            <pc:docMk/>
            <pc:sldMk cId="801647737" sldId="357"/>
            <ac:spMk id="4" creationId="{D4FB53A3-186A-45E1-BF33-204C87CF86FE}"/>
          </ac:spMkLst>
        </pc:spChg>
        <pc:picChg chg="mod">
          <ac:chgData name="Tuva Degré" userId="3faeaf4d-440d-4c1b-b991-740ff25a656b" providerId="ADAL" clId="{678B66E0-62F5-4FA3-B4CF-425B0AD573B1}" dt="2026-03-20T13:48:55.900" v="356" actId="1076"/>
          <ac:picMkLst>
            <pc:docMk/>
            <pc:sldMk cId="801647737" sldId="357"/>
            <ac:picMk id="7" creationId="{E94D0B4C-C393-2533-4F5A-6B0EB24DF0D6}"/>
          </ac:picMkLst>
        </pc:picChg>
      </pc:sldChg>
      <pc:sldChg chg="modSp mod">
        <pc:chgData name="Tuva Degré" userId="3faeaf4d-440d-4c1b-b991-740ff25a656b" providerId="ADAL" clId="{678B66E0-62F5-4FA3-B4CF-425B0AD573B1}" dt="2026-03-20T13:48:36.957" v="351" actId="2711"/>
        <pc:sldMkLst>
          <pc:docMk/>
          <pc:sldMk cId="2981957384" sldId="358"/>
        </pc:sldMkLst>
        <pc:spChg chg="mod">
          <ac:chgData name="Tuva Degré" userId="3faeaf4d-440d-4c1b-b991-740ff25a656b" providerId="ADAL" clId="{678B66E0-62F5-4FA3-B4CF-425B0AD573B1}" dt="2026-03-20T13:48:36.957" v="351" actId="2711"/>
          <ac:spMkLst>
            <pc:docMk/>
            <pc:sldMk cId="2981957384" sldId="358"/>
            <ac:spMk id="3" creationId="{D9021E12-6E8B-71AB-424F-5BA41833E7CA}"/>
          </ac:spMkLst>
        </pc:spChg>
        <pc:spChg chg="mod">
          <ac:chgData name="Tuva Degré" userId="3faeaf4d-440d-4c1b-b991-740ff25a656b" providerId="ADAL" clId="{678B66E0-62F5-4FA3-B4CF-425B0AD573B1}" dt="2026-03-20T13:48:33.462" v="350" actId="2711"/>
          <ac:spMkLst>
            <pc:docMk/>
            <pc:sldMk cId="2981957384" sldId="358"/>
            <ac:spMk id="4" creationId="{AE494627-0702-B2BB-497B-488A0BF7C8CE}"/>
          </ac:spMkLst>
        </pc:spChg>
        <pc:spChg chg="mod">
          <ac:chgData name="Tuva Degré" userId="3faeaf4d-440d-4c1b-b991-740ff25a656b" providerId="ADAL" clId="{678B66E0-62F5-4FA3-B4CF-425B0AD573B1}" dt="2026-03-20T13:48:16.657" v="343" actId="1076"/>
          <ac:spMkLst>
            <pc:docMk/>
            <pc:sldMk cId="2981957384" sldId="358"/>
            <ac:spMk id="9" creationId="{BB061FAA-E990-9F2E-EB71-327289803DD9}"/>
          </ac:spMkLst>
        </pc:spChg>
        <pc:picChg chg="mod">
          <ac:chgData name="Tuva Degré" userId="3faeaf4d-440d-4c1b-b991-740ff25a656b" providerId="ADAL" clId="{678B66E0-62F5-4FA3-B4CF-425B0AD573B1}" dt="2026-03-20T13:48:16.657" v="343" actId="1076"/>
          <ac:picMkLst>
            <pc:docMk/>
            <pc:sldMk cId="2981957384" sldId="358"/>
            <ac:picMk id="7" creationId="{E9395E73-00AD-06B4-23AA-4717F6F6E8B5}"/>
          </ac:picMkLst>
        </pc:picChg>
      </pc:sldChg>
      <pc:sldChg chg="addSp delSp modSp mod">
        <pc:chgData name="Tuva Degré" userId="3faeaf4d-440d-4c1b-b991-740ff25a656b" providerId="ADAL" clId="{678B66E0-62F5-4FA3-B4CF-425B0AD573B1}" dt="2026-03-20T13:51:55.713" v="374" actId="1076"/>
        <pc:sldMkLst>
          <pc:docMk/>
          <pc:sldMk cId="754757060" sldId="359"/>
        </pc:sldMkLst>
        <pc:spChg chg="add mod">
          <ac:chgData name="Tuva Degré" userId="3faeaf4d-440d-4c1b-b991-740ff25a656b" providerId="ADAL" clId="{678B66E0-62F5-4FA3-B4CF-425B0AD573B1}" dt="2026-03-20T13:51:55.713" v="374" actId="1076"/>
          <ac:spMkLst>
            <pc:docMk/>
            <pc:sldMk cId="754757060" sldId="359"/>
            <ac:spMk id="13" creationId="{18CB1A0F-E598-558B-285D-801AAD088FB6}"/>
          </ac:spMkLst>
        </pc:spChg>
        <pc:spChg chg="add mod">
          <ac:chgData name="Tuva Degré" userId="3faeaf4d-440d-4c1b-b991-740ff25a656b" providerId="ADAL" clId="{678B66E0-62F5-4FA3-B4CF-425B0AD573B1}" dt="2026-03-20T13:51:55.713" v="374" actId="1076"/>
          <ac:spMkLst>
            <pc:docMk/>
            <pc:sldMk cId="754757060" sldId="359"/>
            <ac:spMk id="14" creationId="{64E8D651-3A55-8203-E41B-3F0BAED3DA1D}"/>
          </ac:spMkLst>
        </pc:spChg>
        <pc:spChg chg="add mod">
          <ac:chgData name="Tuva Degré" userId="3faeaf4d-440d-4c1b-b991-740ff25a656b" providerId="ADAL" clId="{678B66E0-62F5-4FA3-B4CF-425B0AD573B1}" dt="2026-03-20T13:51:55.713" v="374" actId="1076"/>
          <ac:spMkLst>
            <pc:docMk/>
            <pc:sldMk cId="754757060" sldId="359"/>
            <ac:spMk id="16" creationId="{5838480E-6DFD-0CA0-9A14-BF9F2BA55043}"/>
          </ac:spMkLst>
        </pc:spChg>
        <pc:picChg chg="add mod">
          <ac:chgData name="Tuva Degré" userId="3faeaf4d-440d-4c1b-b991-740ff25a656b" providerId="ADAL" clId="{678B66E0-62F5-4FA3-B4CF-425B0AD573B1}" dt="2026-03-20T13:51:55.713" v="374" actId="1076"/>
          <ac:picMkLst>
            <pc:docMk/>
            <pc:sldMk cId="754757060" sldId="359"/>
            <ac:picMk id="15" creationId="{B2A5ED9C-B8DB-D8D1-88CC-370BECD8C81C}"/>
          </ac:picMkLst>
        </pc:picChg>
      </pc:sldChg>
      <pc:sldChg chg="modSp add mod">
        <pc:chgData name="Tuva Degré" userId="3faeaf4d-440d-4c1b-b991-740ff25a656b" providerId="ADAL" clId="{678B66E0-62F5-4FA3-B4CF-425B0AD573B1}" dt="2026-03-20T13:24:48.965" v="71" actId="2711"/>
        <pc:sldMkLst>
          <pc:docMk/>
          <pc:sldMk cId="927465443" sldId="361"/>
        </pc:sldMkLst>
        <pc:spChg chg="mod">
          <ac:chgData name="Tuva Degré" userId="3faeaf4d-440d-4c1b-b991-740ff25a656b" providerId="ADAL" clId="{678B66E0-62F5-4FA3-B4CF-425B0AD573B1}" dt="2026-03-20T13:24:48.965" v="71" actId="2711"/>
          <ac:spMkLst>
            <pc:docMk/>
            <pc:sldMk cId="927465443" sldId="361"/>
            <ac:spMk id="2" creationId="{66A0C689-3D30-3935-A447-BAE7718E3BE6}"/>
          </ac:spMkLst>
        </pc:spChg>
        <pc:spChg chg="mod">
          <ac:chgData name="Tuva Degré" userId="3faeaf4d-440d-4c1b-b991-740ff25a656b" providerId="ADAL" clId="{678B66E0-62F5-4FA3-B4CF-425B0AD573B1}" dt="2026-03-20T13:24:48.965" v="71" actId="2711"/>
          <ac:spMkLst>
            <pc:docMk/>
            <pc:sldMk cId="927465443" sldId="361"/>
            <ac:spMk id="5" creationId="{94202EA6-9AF2-9788-9D51-2F70DEC52DEF}"/>
          </ac:spMkLst>
        </pc:spChg>
        <pc:spChg chg="mod">
          <ac:chgData name="Tuva Degré" userId="3faeaf4d-440d-4c1b-b991-740ff25a656b" providerId="ADAL" clId="{678B66E0-62F5-4FA3-B4CF-425B0AD573B1}" dt="2026-03-20T13:24:48.965" v="71" actId="2711"/>
          <ac:spMkLst>
            <pc:docMk/>
            <pc:sldMk cId="927465443" sldId="361"/>
            <ac:spMk id="6" creationId="{BC635155-134D-6A8F-3763-4AEC869BF185}"/>
          </ac:spMkLst>
        </pc:spChg>
        <pc:spChg chg="mod">
          <ac:chgData name="Tuva Degré" userId="3faeaf4d-440d-4c1b-b991-740ff25a656b" providerId="ADAL" clId="{678B66E0-62F5-4FA3-B4CF-425B0AD573B1}" dt="2026-03-20T13:24:48.965" v="71" actId="2711"/>
          <ac:spMkLst>
            <pc:docMk/>
            <pc:sldMk cId="927465443" sldId="361"/>
            <ac:spMk id="7" creationId="{5793E7CB-643A-AEE3-C1FA-09F83A2C4D1A}"/>
          </ac:spMkLst>
        </pc:spChg>
        <pc:spChg chg="mod">
          <ac:chgData name="Tuva Degré" userId="3faeaf4d-440d-4c1b-b991-740ff25a656b" providerId="ADAL" clId="{678B66E0-62F5-4FA3-B4CF-425B0AD573B1}" dt="2026-03-20T13:24:48.965" v="71" actId="2711"/>
          <ac:spMkLst>
            <pc:docMk/>
            <pc:sldMk cId="927465443" sldId="361"/>
            <ac:spMk id="8" creationId="{69A2FF25-FE1D-041A-EE86-DFAA17F49B3B}"/>
          </ac:spMkLst>
        </pc:spChg>
        <pc:spChg chg="mod">
          <ac:chgData name="Tuva Degré" userId="3faeaf4d-440d-4c1b-b991-740ff25a656b" providerId="ADAL" clId="{678B66E0-62F5-4FA3-B4CF-425B0AD573B1}" dt="2026-03-20T13:24:48.965" v="71" actId="2711"/>
          <ac:spMkLst>
            <pc:docMk/>
            <pc:sldMk cId="927465443" sldId="361"/>
            <ac:spMk id="13" creationId="{9C20AFD9-B843-7015-5284-C2AF55DB57E6}"/>
          </ac:spMkLst>
        </pc:spChg>
        <pc:spChg chg="mod">
          <ac:chgData name="Tuva Degré" userId="3faeaf4d-440d-4c1b-b991-740ff25a656b" providerId="ADAL" clId="{678B66E0-62F5-4FA3-B4CF-425B0AD573B1}" dt="2026-03-20T13:24:48.965" v="71" actId="2711"/>
          <ac:spMkLst>
            <pc:docMk/>
            <pc:sldMk cId="927465443" sldId="361"/>
            <ac:spMk id="15" creationId="{9E9752ED-BD4F-E083-E120-D14908733554}"/>
          </ac:spMkLst>
        </pc:spChg>
      </pc:sldChg>
      <pc:sldChg chg="modSp add mod">
        <pc:chgData name="Tuva Degré" userId="3faeaf4d-440d-4c1b-b991-740ff25a656b" providerId="ADAL" clId="{678B66E0-62F5-4FA3-B4CF-425B0AD573B1}" dt="2026-03-20T13:24:56.515" v="72" actId="2711"/>
        <pc:sldMkLst>
          <pc:docMk/>
          <pc:sldMk cId="2739069296" sldId="362"/>
        </pc:sldMkLst>
        <pc:spChg chg="mod">
          <ac:chgData name="Tuva Degré" userId="3faeaf4d-440d-4c1b-b991-740ff25a656b" providerId="ADAL" clId="{678B66E0-62F5-4FA3-B4CF-425B0AD573B1}" dt="2026-03-20T13:24:56.515" v="72" actId="2711"/>
          <ac:spMkLst>
            <pc:docMk/>
            <pc:sldMk cId="2739069296" sldId="362"/>
            <ac:spMk id="5" creationId="{2F1CE845-4846-1F24-9878-4C5BA1A5F5DE}"/>
          </ac:spMkLst>
        </pc:spChg>
        <pc:spChg chg="mod">
          <ac:chgData name="Tuva Degré" userId="3faeaf4d-440d-4c1b-b991-740ff25a656b" providerId="ADAL" clId="{678B66E0-62F5-4FA3-B4CF-425B0AD573B1}" dt="2026-03-20T13:24:56.515" v="72" actId="2711"/>
          <ac:spMkLst>
            <pc:docMk/>
            <pc:sldMk cId="2739069296" sldId="362"/>
            <ac:spMk id="6" creationId="{13CFCFBE-35A2-AADA-9E13-440AD36FC9AD}"/>
          </ac:spMkLst>
        </pc:spChg>
        <pc:spChg chg="mod">
          <ac:chgData name="Tuva Degré" userId="3faeaf4d-440d-4c1b-b991-740ff25a656b" providerId="ADAL" clId="{678B66E0-62F5-4FA3-B4CF-425B0AD573B1}" dt="2026-03-20T13:24:56.515" v="72" actId="2711"/>
          <ac:spMkLst>
            <pc:docMk/>
            <pc:sldMk cId="2739069296" sldId="362"/>
            <ac:spMk id="7" creationId="{10F70741-B85C-F319-4E85-B9868A51A591}"/>
          </ac:spMkLst>
        </pc:spChg>
        <pc:spChg chg="mod">
          <ac:chgData name="Tuva Degré" userId="3faeaf4d-440d-4c1b-b991-740ff25a656b" providerId="ADAL" clId="{678B66E0-62F5-4FA3-B4CF-425B0AD573B1}" dt="2026-03-20T13:24:56.515" v="72" actId="2711"/>
          <ac:spMkLst>
            <pc:docMk/>
            <pc:sldMk cId="2739069296" sldId="362"/>
            <ac:spMk id="8" creationId="{994B90AD-E435-8EB5-F2EE-9E6271C36DA9}"/>
          </ac:spMkLst>
        </pc:spChg>
        <pc:spChg chg="mod">
          <ac:chgData name="Tuva Degré" userId="3faeaf4d-440d-4c1b-b991-740ff25a656b" providerId="ADAL" clId="{678B66E0-62F5-4FA3-B4CF-425B0AD573B1}" dt="2026-03-20T13:24:56.515" v="72" actId="2711"/>
          <ac:spMkLst>
            <pc:docMk/>
            <pc:sldMk cId="2739069296" sldId="362"/>
            <ac:spMk id="9" creationId="{D7087F03-BD48-81D5-2F79-FAB2A905848A}"/>
          </ac:spMkLst>
        </pc:spChg>
      </pc:sldChg>
      <pc:sldChg chg="addSp delSp modSp add mod">
        <pc:chgData name="Tuva Degré" userId="3faeaf4d-440d-4c1b-b991-740ff25a656b" providerId="ADAL" clId="{678B66E0-62F5-4FA3-B4CF-425B0AD573B1}" dt="2026-03-20T13:33:14.445" v="111" actId="478"/>
        <pc:sldMkLst>
          <pc:docMk/>
          <pc:sldMk cId="2007941685" sldId="363"/>
        </pc:sldMkLst>
        <pc:spChg chg="mod">
          <ac:chgData name="Tuva Degré" userId="3faeaf4d-440d-4c1b-b991-740ff25a656b" providerId="ADAL" clId="{678B66E0-62F5-4FA3-B4CF-425B0AD573B1}" dt="2026-03-20T13:32:58.848" v="107" actId="1076"/>
          <ac:spMkLst>
            <pc:docMk/>
            <pc:sldMk cId="2007941685" sldId="363"/>
            <ac:spMk id="9" creationId="{2462DF94-87BA-172C-5438-AB35D79784B0}"/>
          </ac:spMkLst>
        </pc:spChg>
        <pc:spChg chg="add mod">
          <ac:chgData name="Tuva Degré" userId="3faeaf4d-440d-4c1b-b991-740ff25a656b" providerId="ADAL" clId="{678B66E0-62F5-4FA3-B4CF-425B0AD573B1}" dt="2026-03-20T13:32:52.740" v="105"/>
          <ac:spMkLst>
            <pc:docMk/>
            <pc:sldMk cId="2007941685" sldId="363"/>
            <ac:spMk id="13" creationId="{16A91ECD-574C-3EC6-27E2-DA730D80A3A3}"/>
          </ac:spMkLst>
        </pc:spChg>
        <pc:spChg chg="add mod">
          <ac:chgData name="Tuva Degré" userId="3faeaf4d-440d-4c1b-b991-740ff25a656b" providerId="ADAL" clId="{678B66E0-62F5-4FA3-B4CF-425B0AD573B1}" dt="2026-03-20T13:32:52.740" v="105"/>
          <ac:spMkLst>
            <pc:docMk/>
            <pc:sldMk cId="2007941685" sldId="363"/>
            <ac:spMk id="14" creationId="{B48C58B5-E7D3-CA2F-5D09-B5F341F3BA5E}"/>
          </ac:spMkLst>
        </pc:spChg>
        <pc:spChg chg="add mod">
          <ac:chgData name="Tuva Degré" userId="3faeaf4d-440d-4c1b-b991-740ff25a656b" providerId="ADAL" clId="{678B66E0-62F5-4FA3-B4CF-425B0AD573B1}" dt="2026-03-20T13:33:06.475" v="109" actId="1076"/>
          <ac:spMkLst>
            <pc:docMk/>
            <pc:sldMk cId="2007941685" sldId="363"/>
            <ac:spMk id="17" creationId="{177BEAB0-8EC9-FA32-DBE3-23DCB4C1ECBE}"/>
          </ac:spMkLst>
        </pc:spChg>
        <pc:picChg chg="add mod">
          <ac:chgData name="Tuva Degré" userId="3faeaf4d-440d-4c1b-b991-740ff25a656b" providerId="ADAL" clId="{678B66E0-62F5-4FA3-B4CF-425B0AD573B1}" dt="2026-03-20T13:32:52.740" v="105"/>
          <ac:picMkLst>
            <pc:docMk/>
            <pc:sldMk cId="2007941685" sldId="363"/>
            <ac:picMk id="15" creationId="{EDBE7F0C-FEB1-970D-6A30-E6495ABB543F}"/>
          </ac:picMkLst>
        </pc:picChg>
        <pc:picChg chg="add mod">
          <ac:chgData name="Tuva Degré" userId="3faeaf4d-440d-4c1b-b991-740ff25a656b" providerId="ADAL" clId="{678B66E0-62F5-4FA3-B4CF-425B0AD573B1}" dt="2026-03-20T13:32:52.740" v="105"/>
          <ac:picMkLst>
            <pc:docMk/>
            <pc:sldMk cId="2007941685" sldId="363"/>
            <ac:picMk id="16" creationId="{9E41E061-184F-E8A8-EEF9-CE641AFD25BD}"/>
          </ac:picMkLst>
        </pc:picChg>
      </pc:sldChg>
      <pc:sldChg chg="addSp delSp modSp add mod">
        <pc:chgData name="Tuva Degré" userId="3faeaf4d-440d-4c1b-b991-740ff25a656b" providerId="ADAL" clId="{678B66E0-62F5-4FA3-B4CF-425B0AD573B1}" dt="2026-03-20T13:35:09.062" v="125" actId="2711"/>
        <pc:sldMkLst>
          <pc:docMk/>
          <pc:sldMk cId="3563676226" sldId="364"/>
        </pc:sldMkLst>
        <pc:spChg chg="add mod">
          <ac:chgData name="Tuva Degré" userId="3faeaf4d-440d-4c1b-b991-740ff25a656b" providerId="ADAL" clId="{678B66E0-62F5-4FA3-B4CF-425B0AD573B1}" dt="2026-03-20T13:35:09.062" v="125" actId="2711"/>
          <ac:spMkLst>
            <pc:docMk/>
            <pc:sldMk cId="3563676226" sldId="364"/>
            <ac:spMk id="12" creationId="{89E1144D-2F7B-A374-3EC8-3AE2C8024753}"/>
          </ac:spMkLst>
        </pc:spChg>
        <pc:picChg chg="add mod">
          <ac:chgData name="Tuva Degré" userId="3faeaf4d-440d-4c1b-b991-740ff25a656b" providerId="ADAL" clId="{678B66E0-62F5-4FA3-B4CF-425B0AD573B1}" dt="2026-03-20T13:33:39.037" v="116"/>
          <ac:picMkLst>
            <pc:docMk/>
            <pc:sldMk cId="3563676226" sldId="364"/>
            <ac:picMk id="13" creationId="{4A6CF9A3-8839-6086-600A-E120995C0C0E}"/>
          </ac:picMkLst>
        </pc:picChg>
      </pc:sldChg>
    </pc:docChg>
  </pc:docChgLst>
  <pc:docChgLst>
    <pc:chgData name="Tuva Degré" userId="S::tuvade@uio.no::3faeaf4d-440d-4c1b-b991-740ff25a656b" providerId="AD" clId="Web-{B90E35FE-834B-51D4-76C2-4216FBBF71B6}"/>
    <pc:docChg chg="modSld">
      <pc:chgData name="Tuva Degré" userId="S::tuvade@uio.no::3faeaf4d-440d-4c1b-b991-740ff25a656b" providerId="AD" clId="Web-{B90E35FE-834B-51D4-76C2-4216FBBF71B6}" dt="2026-03-24T12:14:17.686" v="143" actId="1076"/>
      <pc:docMkLst>
        <pc:docMk/>
      </pc:docMkLst>
      <pc:sldChg chg="modSp">
        <pc:chgData name="Tuva Degré" userId="S::tuvade@uio.no::3faeaf4d-440d-4c1b-b991-740ff25a656b" providerId="AD" clId="Web-{B90E35FE-834B-51D4-76C2-4216FBBF71B6}" dt="2026-03-24T11:49:42.911" v="50" actId="1076"/>
        <pc:sldMkLst>
          <pc:docMk/>
          <pc:sldMk cId="3629542165" sldId="259"/>
        </pc:sldMkLst>
        <pc:spChg chg="mod">
          <ac:chgData name="Tuva Degré" userId="S::tuvade@uio.no::3faeaf4d-440d-4c1b-b991-740ff25a656b" providerId="AD" clId="Web-{B90E35FE-834B-51D4-76C2-4216FBBF71B6}" dt="2026-03-24T11:49:40.146" v="49" actId="1076"/>
          <ac:spMkLst>
            <pc:docMk/>
            <pc:sldMk cId="3629542165" sldId="259"/>
            <ac:spMk id="2" creationId="{62689C60-A33C-1EA8-26D8-225D98FCD7DA}"/>
          </ac:spMkLst>
        </pc:spChg>
        <pc:spChg chg="mod">
          <ac:chgData name="Tuva Degré" userId="S::tuvade@uio.no::3faeaf4d-440d-4c1b-b991-740ff25a656b" providerId="AD" clId="Web-{B90E35FE-834B-51D4-76C2-4216FBBF71B6}" dt="2026-03-24T11:49:42.911" v="50" actId="1076"/>
          <ac:spMkLst>
            <pc:docMk/>
            <pc:sldMk cId="3629542165" sldId="259"/>
            <ac:spMk id="4" creationId="{41A9AB99-18DF-E184-5530-0023E9E81A4A}"/>
          </ac:spMkLst>
        </pc:spChg>
      </pc:sldChg>
      <pc:sldChg chg="modSp">
        <pc:chgData name="Tuva Degré" userId="S::tuvade@uio.no::3faeaf4d-440d-4c1b-b991-740ff25a656b" providerId="AD" clId="Web-{B90E35FE-834B-51D4-76C2-4216FBBF71B6}" dt="2026-03-24T11:50:04.552" v="57" actId="1076"/>
        <pc:sldMkLst>
          <pc:docMk/>
          <pc:sldMk cId="3729505223" sldId="260"/>
        </pc:sldMkLst>
        <pc:spChg chg="mod">
          <ac:chgData name="Tuva Degré" userId="S::tuvade@uio.no::3faeaf4d-440d-4c1b-b991-740ff25a656b" providerId="AD" clId="Web-{B90E35FE-834B-51D4-76C2-4216FBBF71B6}" dt="2026-03-24T11:50:04.552" v="57" actId="1076"/>
          <ac:spMkLst>
            <pc:docMk/>
            <pc:sldMk cId="3729505223" sldId="260"/>
            <ac:spMk id="2" creationId="{4AD9B598-00EC-E60C-0E82-98C592F69216}"/>
          </ac:spMkLst>
        </pc:spChg>
        <pc:spChg chg="mod">
          <ac:chgData name="Tuva Degré" userId="S::tuvade@uio.no::3faeaf4d-440d-4c1b-b991-740ff25a656b" providerId="AD" clId="Web-{B90E35FE-834B-51D4-76C2-4216FBBF71B6}" dt="2026-03-24T11:49:55.990" v="54"/>
          <ac:spMkLst>
            <pc:docMk/>
            <pc:sldMk cId="3729505223" sldId="260"/>
            <ac:spMk id="4" creationId="{B6A09675-C50F-B979-E24B-A4F9D44ADA51}"/>
          </ac:spMkLst>
        </pc:spChg>
      </pc:sldChg>
      <pc:sldChg chg="modSp">
        <pc:chgData name="Tuva Degré" userId="S::tuvade@uio.no::3faeaf4d-440d-4c1b-b991-740ff25a656b" providerId="AD" clId="Web-{B90E35FE-834B-51D4-76C2-4216FBBF71B6}" dt="2026-03-24T11:48:38.692" v="35"/>
        <pc:sldMkLst>
          <pc:docMk/>
          <pc:sldMk cId="2422513788" sldId="266"/>
        </pc:sldMkLst>
        <pc:spChg chg="mod">
          <ac:chgData name="Tuva Degré" userId="S::tuvade@uio.no::3faeaf4d-440d-4c1b-b991-740ff25a656b" providerId="AD" clId="Web-{B90E35FE-834B-51D4-76C2-4216FBBF71B6}" dt="2026-03-24T11:48:38.676" v="34"/>
          <ac:spMkLst>
            <pc:docMk/>
            <pc:sldMk cId="2422513788" sldId="266"/>
            <ac:spMk id="9" creationId="{AEDE8D2C-3735-3D26-8652-6EFB4DDBE43F}"/>
          </ac:spMkLst>
        </pc:spChg>
        <pc:spChg chg="mod">
          <ac:chgData name="Tuva Degré" userId="S::tuvade@uio.no::3faeaf4d-440d-4c1b-b991-740ff25a656b" providerId="AD" clId="Web-{B90E35FE-834B-51D4-76C2-4216FBBF71B6}" dt="2026-03-24T11:48:38.692" v="35"/>
          <ac:spMkLst>
            <pc:docMk/>
            <pc:sldMk cId="2422513788" sldId="266"/>
            <ac:spMk id="10" creationId="{A22943BC-6EF3-451D-EAA8-08BFE6A56D0A}"/>
          </ac:spMkLst>
        </pc:spChg>
      </pc:sldChg>
      <pc:sldChg chg="modSp">
        <pc:chgData name="Tuva Degré" userId="S::tuvade@uio.no::3faeaf4d-440d-4c1b-b991-740ff25a656b" providerId="AD" clId="Web-{B90E35FE-834B-51D4-76C2-4216FBBF71B6}" dt="2026-03-24T11:46:08.096" v="0"/>
        <pc:sldMkLst>
          <pc:docMk/>
          <pc:sldMk cId="1832889505" sldId="267"/>
        </pc:sldMkLst>
        <pc:spChg chg="mod">
          <ac:chgData name="Tuva Degré" userId="S::tuvade@uio.no::3faeaf4d-440d-4c1b-b991-740ff25a656b" providerId="AD" clId="Web-{B90E35FE-834B-51D4-76C2-4216FBBF71B6}" dt="2026-03-24T11:46:08.096" v="0"/>
          <ac:spMkLst>
            <pc:docMk/>
            <pc:sldMk cId="1832889505" sldId="267"/>
            <ac:spMk id="6" creationId="{F305ECFA-8F9E-DBF1-F984-C81C80ECCD10}"/>
          </ac:spMkLst>
        </pc:spChg>
      </pc:sldChg>
      <pc:sldChg chg="modSp">
        <pc:chgData name="Tuva Degré" userId="S::tuvade@uio.no::3faeaf4d-440d-4c1b-b991-740ff25a656b" providerId="AD" clId="Web-{B90E35FE-834B-51D4-76C2-4216FBBF71B6}" dt="2026-03-24T11:50:20.459" v="60" actId="1076"/>
        <pc:sldMkLst>
          <pc:docMk/>
          <pc:sldMk cId="1967178309" sldId="319"/>
        </pc:sldMkLst>
        <pc:spChg chg="mod">
          <ac:chgData name="Tuva Degré" userId="S::tuvade@uio.no::3faeaf4d-440d-4c1b-b991-740ff25a656b" providerId="AD" clId="Web-{B90E35FE-834B-51D4-76C2-4216FBBF71B6}" dt="2026-03-24T11:50:20.459" v="60" actId="1076"/>
          <ac:spMkLst>
            <pc:docMk/>
            <pc:sldMk cId="1967178309" sldId="319"/>
            <ac:spMk id="7" creationId="{69A4527E-8A47-5D5E-C750-A28B30E35C33}"/>
          </ac:spMkLst>
        </pc:spChg>
      </pc:sldChg>
      <pc:sldChg chg="modSp">
        <pc:chgData name="Tuva Degré" userId="S::tuvade@uio.no::3faeaf4d-440d-4c1b-b991-740ff25a656b" providerId="AD" clId="Web-{B90E35FE-834B-51D4-76C2-4216FBBF71B6}" dt="2026-03-24T12:09:17.091" v="82" actId="14100"/>
        <pc:sldMkLst>
          <pc:docMk/>
          <pc:sldMk cId="2710773801" sldId="320"/>
        </pc:sldMkLst>
        <pc:spChg chg="mod">
          <ac:chgData name="Tuva Degré" userId="S::tuvade@uio.no::3faeaf4d-440d-4c1b-b991-740ff25a656b" providerId="AD" clId="Web-{B90E35FE-834B-51D4-76C2-4216FBBF71B6}" dt="2026-03-24T12:09:17.091" v="82" actId="14100"/>
          <ac:spMkLst>
            <pc:docMk/>
            <pc:sldMk cId="2710773801" sldId="320"/>
            <ac:spMk id="15" creationId="{61A70594-3EC6-2E1C-4D7F-76FFC8DD9462}"/>
          </ac:spMkLst>
        </pc:spChg>
        <pc:spChg chg="mod">
          <ac:chgData name="Tuva Degré" userId="S::tuvade@uio.no::3faeaf4d-440d-4c1b-b991-740ff25a656b" providerId="AD" clId="Web-{B90E35FE-834B-51D4-76C2-4216FBBF71B6}" dt="2026-03-24T12:08:53.763" v="78"/>
          <ac:spMkLst>
            <pc:docMk/>
            <pc:sldMk cId="2710773801" sldId="320"/>
            <ac:spMk id="16" creationId="{7B52F1AF-3392-F406-B7E2-8DD9E118ADB2}"/>
          </ac:spMkLst>
        </pc:spChg>
      </pc:sldChg>
      <pc:sldChg chg="modSp">
        <pc:chgData name="Tuva Degré" userId="S::tuvade@uio.no::3faeaf4d-440d-4c1b-b991-740ff25a656b" providerId="AD" clId="Web-{B90E35FE-834B-51D4-76C2-4216FBBF71B6}" dt="2026-03-24T11:47:12.535" v="6"/>
        <pc:sldMkLst>
          <pc:docMk/>
          <pc:sldMk cId="2888148021" sldId="345"/>
        </pc:sldMkLst>
        <pc:spChg chg="mod">
          <ac:chgData name="Tuva Degré" userId="S::tuvade@uio.no::3faeaf4d-440d-4c1b-b991-740ff25a656b" providerId="AD" clId="Web-{B90E35FE-834B-51D4-76C2-4216FBBF71B6}" dt="2026-03-24T11:47:03.597" v="4"/>
          <ac:spMkLst>
            <pc:docMk/>
            <pc:sldMk cId="2888148021" sldId="345"/>
            <ac:spMk id="4" creationId="{C5BAE329-CDA0-FB2E-7C55-3FA0DA78CE83}"/>
          </ac:spMkLst>
        </pc:spChg>
        <pc:spChg chg="mod">
          <ac:chgData name="Tuva Degré" userId="S::tuvade@uio.no::3faeaf4d-440d-4c1b-b991-740ff25a656b" providerId="AD" clId="Web-{B90E35FE-834B-51D4-76C2-4216FBBF71B6}" dt="2026-03-24T11:46:52.441" v="2"/>
          <ac:spMkLst>
            <pc:docMk/>
            <pc:sldMk cId="2888148021" sldId="345"/>
            <ac:spMk id="7" creationId="{4FFE661E-73F0-CAA4-E314-4D26C46CDC8E}"/>
          </ac:spMkLst>
        </pc:spChg>
        <pc:spChg chg="mod">
          <ac:chgData name="Tuva Degré" userId="S::tuvade@uio.no::3faeaf4d-440d-4c1b-b991-740ff25a656b" providerId="AD" clId="Web-{B90E35FE-834B-51D4-76C2-4216FBBF71B6}" dt="2026-03-24T11:47:12.535" v="6"/>
          <ac:spMkLst>
            <pc:docMk/>
            <pc:sldMk cId="2888148021" sldId="345"/>
            <ac:spMk id="9" creationId="{DAFC0BA2-73B7-8E2F-DC5E-85A67D156615}"/>
          </ac:spMkLst>
        </pc:spChg>
      </pc:sldChg>
      <pc:sldChg chg="modSp">
        <pc:chgData name="Tuva Degré" userId="S::tuvade@uio.no::3faeaf4d-440d-4c1b-b991-740ff25a656b" providerId="AD" clId="Web-{B90E35FE-834B-51D4-76C2-4216FBBF71B6}" dt="2026-03-24T12:09:29.513" v="86" actId="14100"/>
        <pc:sldMkLst>
          <pc:docMk/>
          <pc:sldMk cId="1294410439" sldId="350"/>
        </pc:sldMkLst>
        <pc:spChg chg="mod">
          <ac:chgData name="Tuva Degré" userId="S::tuvade@uio.no::3faeaf4d-440d-4c1b-b991-740ff25a656b" providerId="AD" clId="Web-{B90E35FE-834B-51D4-76C2-4216FBBF71B6}" dt="2026-03-24T12:09:29.513" v="85" actId="14100"/>
          <ac:spMkLst>
            <pc:docMk/>
            <pc:sldMk cId="1294410439" sldId="350"/>
            <ac:spMk id="3" creationId="{4E3300AE-012F-2F61-5084-F09E4DB0B4E6}"/>
          </ac:spMkLst>
        </pc:spChg>
        <pc:spChg chg="mod">
          <ac:chgData name="Tuva Degré" userId="S::tuvade@uio.no::3faeaf4d-440d-4c1b-b991-740ff25a656b" providerId="AD" clId="Web-{B90E35FE-834B-51D4-76C2-4216FBBF71B6}" dt="2026-03-24T12:09:29.513" v="86" actId="14100"/>
          <ac:spMkLst>
            <pc:docMk/>
            <pc:sldMk cId="1294410439" sldId="350"/>
            <ac:spMk id="8" creationId="{EE5E0326-298C-8300-44B4-921F7FAF64F6}"/>
          </ac:spMkLst>
        </pc:spChg>
      </pc:sldChg>
      <pc:sldChg chg="modSp">
        <pc:chgData name="Tuva Degré" userId="S::tuvade@uio.no::3faeaf4d-440d-4c1b-b991-740ff25a656b" providerId="AD" clId="Web-{B90E35FE-834B-51D4-76C2-4216FBBF71B6}" dt="2026-03-24T12:09:39.497" v="88"/>
        <pc:sldMkLst>
          <pc:docMk/>
          <pc:sldMk cId="2939461189" sldId="351"/>
        </pc:sldMkLst>
        <pc:spChg chg="mod">
          <ac:chgData name="Tuva Degré" userId="S::tuvade@uio.no::3faeaf4d-440d-4c1b-b991-740ff25a656b" providerId="AD" clId="Web-{B90E35FE-834B-51D4-76C2-4216FBBF71B6}" dt="2026-03-24T12:09:39.482" v="87"/>
          <ac:spMkLst>
            <pc:docMk/>
            <pc:sldMk cId="2939461189" sldId="351"/>
            <ac:spMk id="3" creationId="{B2B9BE81-305D-DD55-E262-73C6EEF6BEF4}"/>
          </ac:spMkLst>
        </pc:spChg>
        <pc:spChg chg="mod">
          <ac:chgData name="Tuva Degré" userId="S::tuvade@uio.no::3faeaf4d-440d-4c1b-b991-740ff25a656b" providerId="AD" clId="Web-{B90E35FE-834B-51D4-76C2-4216FBBF71B6}" dt="2026-03-24T12:09:39.497" v="88"/>
          <ac:spMkLst>
            <pc:docMk/>
            <pc:sldMk cId="2939461189" sldId="351"/>
            <ac:spMk id="4" creationId="{28B75ACE-395A-4307-0DAE-6D4EBF25ED56}"/>
          </ac:spMkLst>
        </pc:spChg>
      </pc:sldChg>
      <pc:sldChg chg="modSp">
        <pc:chgData name="Tuva Degré" userId="S::tuvade@uio.no::3faeaf4d-440d-4c1b-b991-740ff25a656b" providerId="AD" clId="Web-{B90E35FE-834B-51D4-76C2-4216FBBF71B6}" dt="2026-03-24T12:09:50.576" v="90"/>
        <pc:sldMkLst>
          <pc:docMk/>
          <pc:sldMk cId="227445957" sldId="352"/>
        </pc:sldMkLst>
        <pc:spChg chg="mod">
          <ac:chgData name="Tuva Degré" userId="S::tuvade@uio.no::3faeaf4d-440d-4c1b-b991-740ff25a656b" providerId="AD" clId="Web-{B90E35FE-834B-51D4-76C2-4216FBBF71B6}" dt="2026-03-24T12:09:50.529" v="89"/>
          <ac:spMkLst>
            <pc:docMk/>
            <pc:sldMk cId="227445957" sldId="352"/>
            <ac:spMk id="3" creationId="{CAAFEFA3-A908-7E94-EFDC-2D87B010D1ED}"/>
          </ac:spMkLst>
        </pc:spChg>
        <pc:spChg chg="mod">
          <ac:chgData name="Tuva Degré" userId="S::tuvade@uio.no::3faeaf4d-440d-4c1b-b991-740ff25a656b" providerId="AD" clId="Web-{B90E35FE-834B-51D4-76C2-4216FBBF71B6}" dt="2026-03-24T12:09:50.576" v="90"/>
          <ac:spMkLst>
            <pc:docMk/>
            <pc:sldMk cId="227445957" sldId="352"/>
            <ac:spMk id="4" creationId="{65A85698-E8DF-6A2C-67EA-5D4BFC56B763}"/>
          </ac:spMkLst>
        </pc:spChg>
      </pc:sldChg>
      <pc:sldChg chg="modSp">
        <pc:chgData name="Tuva Degré" userId="S::tuvade@uio.no::3faeaf4d-440d-4c1b-b991-740ff25a656b" providerId="AD" clId="Web-{B90E35FE-834B-51D4-76C2-4216FBBF71B6}" dt="2026-03-24T12:14:17.686" v="143" actId="1076"/>
        <pc:sldMkLst>
          <pc:docMk/>
          <pc:sldMk cId="1226062948" sldId="353"/>
        </pc:sldMkLst>
        <pc:spChg chg="mod">
          <ac:chgData name="Tuva Degré" userId="S::tuvade@uio.no::3faeaf4d-440d-4c1b-b991-740ff25a656b" providerId="AD" clId="Web-{B90E35FE-834B-51D4-76C2-4216FBBF71B6}" dt="2026-03-24T12:14:17.671" v="142" actId="1076"/>
          <ac:spMkLst>
            <pc:docMk/>
            <pc:sldMk cId="1226062948" sldId="353"/>
            <ac:spMk id="3" creationId="{1BB8580D-E6E1-D21E-A572-021BE92479BA}"/>
          </ac:spMkLst>
        </pc:spChg>
        <pc:spChg chg="mod">
          <ac:chgData name="Tuva Degré" userId="S::tuvade@uio.no::3faeaf4d-440d-4c1b-b991-740ff25a656b" providerId="AD" clId="Web-{B90E35FE-834B-51D4-76C2-4216FBBF71B6}" dt="2026-03-24T12:14:17.686" v="143" actId="1076"/>
          <ac:spMkLst>
            <pc:docMk/>
            <pc:sldMk cId="1226062948" sldId="353"/>
            <ac:spMk id="4" creationId="{074926E4-3364-6579-7624-063135BD4B91}"/>
          </ac:spMkLst>
        </pc:spChg>
        <pc:spChg chg="mod">
          <ac:chgData name="Tuva Degré" userId="S::tuvade@uio.no::3faeaf4d-440d-4c1b-b991-740ff25a656b" providerId="AD" clId="Web-{B90E35FE-834B-51D4-76C2-4216FBBF71B6}" dt="2026-03-24T12:14:12.327" v="141" actId="1076"/>
          <ac:spMkLst>
            <pc:docMk/>
            <pc:sldMk cId="1226062948" sldId="353"/>
            <ac:spMk id="11" creationId="{68484B21-EB2B-3BED-8CAF-E00C7DA0896F}"/>
          </ac:spMkLst>
        </pc:spChg>
        <pc:picChg chg="mod">
          <ac:chgData name="Tuva Degré" userId="S::tuvade@uio.no::3faeaf4d-440d-4c1b-b991-740ff25a656b" providerId="AD" clId="Web-{B90E35FE-834B-51D4-76C2-4216FBBF71B6}" dt="2026-03-24T12:14:08.327" v="140" actId="1076"/>
          <ac:picMkLst>
            <pc:docMk/>
            <pc:sldMk cId="1226062948" sldId="353"/>
            <ac:picMk id="7" creationId="{FD22D617-88C6-5FA6-01C9-ECF35E6A58C0}"/>
          </ac:picMkLst>
        </pc:picChg>
      </pc:sldChg>
      <pc:sldChg chg="modSp">
        <pc:chgData name="Tuva Degré" userId="S::tuvade@uio.no::3faeaf4d-440d-4c1b-b991-740ff25a656b" providerId="AD" clId="Web-{B90E35FE-834B-51D4-76C2-4216FBBF71B6}" dt="2026-03-24T12:10:21.716" v="95"/>
        <pc:sldMkLst>
          <pc:docMk/>
          <pc:sldMk cId="568918708" sldId="354"/>
        </pc:sldMkLst>
        <pc:spChg chg="mod">
          <ac:chgData name="Tuva Degré" userId="S::tuvade@uio.no::3faeaf4d-440d-4c1b-b991-740ff25a656b" providerId="AD" clId="Web-{B90E35FE-834B-51D4-76C2-4216FBBF71B6}" dt="2026-03-24T12:10:21.685" v="94"/>
          <ac:spMkLst>
            <pc:docMk/>
            <pc:sldMk cId="568918708" sldId="354"/>
            <ac:spMk id="3" creationId="{DDA2E5D3-7646-7A4E-E308-DD7E8517DD3C}"/>
          </ac:spMkLst>
        </pc:spChg>
        <pc:spChg chg="mod">
          <ac:chgData name="Tuva Degré" userId="S::tuvade@uio.no::3faeaf4d-440d-4c1b-b991-740ff25a656b" providerId="AD" clId="Web-{B90E35FE-834B-51D4-76C2-4216FBBF71B6}" dt="2026-03-24T12:10:21.716" v="95"/>
          <ac:spMkLst>
            <pc:docMk/>
            <pc:sldMk cId="568918708" sldId="354"/>
            <ac:spMk id="4" creationId="{19F4E48D-DF57-628F-5274-948291D94B0C}"/>
          </ac:spMkLst>
        </pc:spChg>
      </pc:sldChg>
      <pc:sldChg chg="modSp">
        <pc:chgData name="Tuva Degré" userId="S::tuvade@uio.no::3faeaf4d-440d-4c1b-b991-740ff25a656b" providerId="AD" clId="Web-{B90E35FE-834B-51D4-76C2-4216FBBF71B6}" dt="2026-03-24T12:11:31.123" v="108" actId="1076"/>
        <pc:sldMkLst>
          <pc:docMk/>
          <pc:sldMk cId="1008094950" sldId="355"/>
        </pc:sldMkLst>
        <pc:spChg chg="mod">
          <ac:chgData name="Tuva Degré" userId="S::tuvade@uio.no::3faeaf4d-440d-4c1b-b991-740ff25a656b" providerId="AD" clId="Web-{B90E35FE-834B-51D4-76C2-4216FBBF71B6}" dt="2026-03-24T12:11:03.748" v="103" actId="1076"/>
          <ac:spMkLst>
            <pc:docMk/>
            <pc:sldMk cId="1008094950" sldId="355"/>
            <ac:spMk id="13" creationId="{99E0EEB4-42DF-F2F7-E245-FFDC8E8397B3}"/>
          </ac:spMkLst>
        </pc:spChg>
        <pc:spChg chg="mod">
          <ac:chgData name="Tuva Degré" userId="S::tuvade@uio.no::3faeaf4d-440d-4c1b-b991-740ff25a656b" providerId="AD" clId="Web-{B90E35FE-834B-51D4-76C2-4216FBBF71B6}" dt="2026-03-24T12:10:31.763" v="97"/>
          <ac:spMkLst>
            <pc:docMk/>
            <pc:sldMk cId="1008094950" sldId="355"/>
            <ac:spMk id="14" creationId="{562CFBAA-9100-F6CF-2AFB-09C5CB7B1D90}"/>
          </ac:spMkLst>
        </pc:spChg>
        <pc:spChg chg="mod">
          <ac:chgData name="Tuva Degré" userId="S::tuvade@uio.no::3faeaf4d-440d-4c1b-b991-740ff25a656b" providerId="AD" clId="Web-{B90E35FE-834B-51D4-76C2-4216FBBF71B6}" dt="2026-03-24T12:11:31.123" v="108" actId="1076"/>
          <ac:spMkLst>
            <pc:docMk/>
            <pc:sldMk cId="1008094950" sldId="355"/>
            <ac:spMk id="16" creationId="{283ED649-E757-05B5-3B7B-ED79BC5B7A2C}"/>
          </ac:spMkLst>
        </pc:spChg>
        <pc:picChg chg="mod">
          <ac:chgData name="Tuva Degré" userId="S::tuvade@uio.no::3faeaf4d-440d-4c1b-b991-740ff25a656b" providerId="AD" clId="Web-{B90E35FE-834B-51D4-76C2-4216FBBF71B6}" dt="2026-03-24T12:11:31.107" v="107" actId="1076"/>
          <ac:picMkLst>
            <pc:docMk/>
            <pc:sldMk cId="1008094950" sldId="355"/>
            <ac:picMk id="15" creationId="{2EF390B0-69CD-921A-4B65-A104BBDED8B0}"/>
          </ac:picMkLst>
        </pc:picChg>
      </pc:sldChg>
      <pc:sldChg chg="modSp">
        <pc:chgData name="Tuva Degré" userId="S::tuvade@uio.no::3faeaf4d-440d-4c1b-b991-740ff25a656b" providerId="AD" clId="Web-{B90E35FE-834B-51D4-76C2-4216FBBF71B6}" dt="2026-03-24T12:13:26.530" v="136" actId="1076"/>
        <pc:sldMkLst>
          <pc:docMk/>
          <pc:sldMk cId="543693003" sldId="356"/>
        </pc:sldMkLst>
        <pc:spChg chg="mod">
          <ac:chgData name="Tuva Degré" userId="S::tuvade@uio.no::3faeaf4d-440d-4c1b-b991-740ff25a656b" providerId="AD" clId="Web-{B90E35FE-834B-51D4-76C2-4216FBBF71B6}" dt="2026-03-24T12:12:58.326" v="128" actId="14100"/>
          <ac:spMkLst>
            <pc:docMk/>
            <pc:sldMk cId="543693003" sldId="356"/>
            <ac:spMk id="13" creationId="{EACBEA47-1C67-58C5-7430-FBF27087E472}"/>
          </ac:spMkLst>
        </pc:spChg>
        <pc:spChg chg="mod">
          <ac:chgData name="Tuva Degré" userId="S::tuvade@uio.no::3faeaf4d-440d-4c1b-b991-740ff25a656b" providerId="AD" clId="Web-{B90E35FE-834B-51D4-76C2-4216FBBF71B6}" dt="2026-03-24T12:12:45.811" v="126"/>
          <ac:spMkLst>
            <pc:docMk/>
            <pc:sldMk cId="543693003" sldId="356"/>
            <ac:spMk id="14" creationId="{B26684A6-690E-B109-719F-24138C4F3885}"/>
          </ac:spMkLst>
        </pc:spChg>
        <pc:spChg chg="mod">
          <ac:chgData name="Tuva Degré" userId="S::tuvade@uio.no::3faeaf4d-440d-4c1b-b991-740ff25a656b" providerId="AD" clId="Web-{B90E35FE-834B-51D4-76C2-4216FBBF71B6}" dt="2026-03-24T12:13:26.530" v="136" actId="1076"/>
          <ac:spMkLst>
            <pc:docMk/>
            <pc:sldMk cId="543693003" sldId="356"/>
            <ac:spMk id="16" creationId="{98FC6108-9C7B-AB52-90A0-C07349F8FE88}"/>
          </ac:spMkLst>
        </pc:spChg>
      </pc:sldChg>
      <pc:sldChg chg="modSp">
        <pc:chgData name="Tuva Degré" userId="S::tuvade@uio.no::3faeaf4d-440d-4c1b-b991-740ff25a656b" providerId="AD" clId="Web-{B90E35FE-834B-51D4-76C2-4216FBBF71B6}" dt="2026-03-24T12:12:37.404" v="124" actId="1076"/>
        <pc:sldMkLst>
          <pc:docMk/>
          <pc:sldMk cId="801647737" sldId="357"/>
        </pc:sldMkLst>
        <pc:spChg chg="mod">
          <ac:chgData name="Tuva Degré" userId="S::tuvade@uio.no::3faeaf4d-440d-4c1b-b991-740ff25a656b" providerId="AD" clId="Web-{B90E35FE-834B-51D4-76C2-4216FBBF71B6}" dt="2026-03-24T12:12:37.389" v="123" actId="1076"/>
          <ac:spMkLst>
            <pc:docMk/>
            <pc:sldMk cId="801647737" sldId="357"/>
            <ac:spMk id="3" creationId="{E7A50366-F975-7BDE-E1C5-D3DD1391A280}"/>
          </ac:spMkLst>
        </pc:spChg>
        <pc:spChg chg="mod">
          <ac:chgData name="Tuva Degré" userId="S::tuvade@uio.no::3faeaf4d-440d-4c1b-b991-740ff25a656b" providerId="AD" clId="Web-{B90E35FE-834B-51D4-76C2-4216FBBF71B6}" dt="2026-03-24T12:12:37.404" v="124" actId="1076"/>
          <ac:spMkLst>
            <pc:docMk/>
            <pc:sldMk cId="801647737" sldId="357"/>
            <ac:spMk id="4" creationId="{D4FB53A3-186A-45E1-BF33-204C87CF86FE}"/>
          </ac:spMkLst>
        </pc:spChg>
      </pc:sldChg>
      <pc:sldChg chg="modSp">
        <pc:chgData name="Tuva Degré" userId="S::tuvade@uio.no::3faeaf4d-440d-4c1b-b991-740ff25a656b" providerId="AD" clId="Web-{B90E35FE-834B-51D4-76C2-4216FBBF71B6}" dt="2026-03-24T12:12:15.811" v="120" actId="20577"/>
        <pc:sldMkLst>
          <pc:docMk/>
          <pc:sldMk cId="2981957384" sldId="358"/>
        </pc:sldMkLst>
        <pc:spChg chg="mod">
          <ac:chgData name="Tuva Degré" userId="S::tuvade@uio.no::3faeaf4d-440d-4c1b-b991-740ff25a656b" providerId="AD" clId="Web-{B90E35FE-834B-51D4-76C2-4216FBBF71B6}" dt="2026-03-24T12:11:51.936" v="113" actId="1076"/>
          <ac:spMkLst>
            <pc:docMk/>
            <pc:sldMk cId="2981957384" sldId="358"/>
            <ac:spMk id="3" creationId="{D9021E12-6E8B-71AB-424F-5BA41833E7CA}"/>
          </ac:spMkLst>
        </pc:spChg>
        <pc:spChg chg="mod">
          <ac:chgData name="Tuva Degré" userId="S::tuvade@uio.no::3faeaf4d-440d-4c1b-b991-740ff25a656b" providerId="AD" clId="Web-{B90E35FE-834B-51D4-76C2-4216FBBF71B6}" dt="2026-03-24T12:12:06.467" v="117" actId="1076"/>
          <ac:spMkLst>
            <pc:docMk/>
            <pc:sldMk cId="2981957384" sldId="358"/>
            <ac:spMk id="4" creationId="{AE494627-0702-B2BB-497B-488A0BF7C8CE}"/>
          </ac:spMkLst>
        </pc:spChg>
        <pc:spChg chg="mod">
          <ac:chgData name="Tuva Degré" userId="S::tuvade@uio.no::3faeaf4d-440d-4c1b-b991-740ff25a656b" providerId="AD" clId="Web-{B90E35FE-834B-51D4-76C2-4216FBBF71B6}" dt="2026-03-24T12:12:15.811" v="120" actId="20577"/>
          <ac:spMkLst>
            <pc:docMk/>
            <pc:sldMk cId="2981957384" sldId="358"/>
            <ac:spMk id="9" creationId="{BB061FAA-E990-9F2E-EB71-327289803DD9}"/>
          </ac:spMkLst>
        </pc:spChg>
      </pc:sldChg>
      <pc:sldChg chg="modSp">
        <pc:chgData name="Tuva Degré" userId="S::tuvade@uio.no::3faeaf4d-440d-4c1b-b991-740ff25a656b" providerId="AD" clId="Web-{B90E35FE-834B-51D4-76C2-4216FBBF71B6}" dt="2026-03-24T12:13:45.545" v="139"/>
        <pc:sldMkLst>
          <pc:docMk/>
          <pc:sldMk cId="754757060" sldId="359"/>
        </pc:sldMkLst>
        <pc:spChg chg="mod">
          <ac:chgData name="Tuva Degré" userId="S::tuvade@uio.no::3faeaf4d-440d-4c1b-b991-740ff25a656b" providerId="AD" clId="Web-{B90E35FE-834B-51D4-76C2-4216FBBF71B6}" dt="2026-03-24T12:13:45.514" v="137"/>
          <ac:spMkLst>
            <pc:docMk/>
            <pc:sldMk cId="754757060" sldId="359"/>
            <ac:spMk id="13" creationId="{18CB1A0F-E598-558B-285D-801AAD088FB6}"/>
          </ac:spMkLst>
        </pc:spChg>
        <pc:spChg chg="mod">
          <ac:chgData name="Tuva Degré" userId="S::tuvade@uio.no::3faeaf4d-440d-4c1b-b991-740ff25a656b" providerId="AD" clId="Web-{B90E35FE-834B-51D4-76C2-4216FBBF71B6}" dt="2026-03-24T12:13:45.514" v="138"/>
          <ac:spMkLst>
            <pc:docMk/>
            <pc:sldMk cId="754757060" sldId="359"/>
            <ac:spMk id="14" creationId="{64E8D651-3A55-8203-E41B-3F0BAED3DA1D}"/>
          </ac:spMkLst>
        </pc:spChg>
        <pc:spChg chg="mod">
          <ac:chgData name="Tuva Degré" userId="S::tuvade@uio.no::3faeaf4d-440d-4c1b-b991-740ff25a656b" providerId="AD" clId="Web-{B90E35FE-834B-51D4-76C2-4216FBBF71B6}" dt="2026-03-24T12:13:45.545" v="139"/>
          <ac:spMkLst>
            <pc:docMk/>
            <pc:sldMk cId="754757060" sldId="359"/>
            <ac:spMk id="16" creationId="{5838480E-6DFD-0CA0-9A14-BF9F2BA55043}"/>
          </ac:spMkLst>
        </pc:spChg>
      </pc:sldChg>
      <pc:sldChg chg="modSp">
        <pc:chgData name="Tuva Degré" userId="S::tuvade@uio.no::3faeaf4d-440d-4c1b-b991-740ff25a656b" providerId="AD" clId="Web-{B90E35FE-834B-51D4-76C2-4216FBBF71B6}" dt="2026-03-24T11:48:05.316" v="23" actId="14100"/>
        <pc:sldMkLst>
          <pc:docMk/>
          <pc:sldMk cId="927465443" sldId="361"/>
        </pc:sldMkLst>
        <pc:spChg chg="mod">
          <ac:chgData name="Tuva Degré" userId="S::tuvade@uio.no::3faeaf4d-440d-4c1b-b991-740ff25a656b" providerId="AD" clId="Web-{B90E35FE-834B-51D4-76C2-4216FBBF71B6}" dt="2026-03-24T11:47:47.519" v="17" actId="14100"/>
          <ac:spMkLst>
            <pc:docMk/>
            <pc:sldMk cId="927465443" sldId="361"/>
            <ac:spMk id="2" creationId="{66A0C689-3D30-3935-A447-BAE7718E3BE6}"/>
          </ac:spMkLst>
        </pc:spChg>
        <pc:spChg chg="mod">
          <ac:chgData name="Tuva Degré" userId="S::tuvade@uio.no::3faeaf4d-440d-4c1b-b991-740ff25a656b" providerId="AD" clId="Web-{B90E35FE-834B-51D4-76C2-4216FBBF71B6}" dt="2026-03-24T11:47:54.801" v="18"/>
          <ac:spMkLst>
            <pc:docMk/>
            <pc:sldMk cId="927465443" sldId="361"/>
            <ac:spMk id="5" creationId="{94202EA6-9AF2-9788-9D51-2F70DEC52DEF}"/>
          </ac:spMkLst>
        </pc:spChg>
        <pc:spChg chg="mod">
          <ac:chgData name="Tuva Degré" userId="S::tuvade@uio.no::3faeaf4d-440d-4c1b-b991-740ff25a656b" providerId="AD" clId="Web-{B90E35FE-834B-51D4-76C2-4216FBBF71B6}" dt="2026-03-24T11:47:54.801" v="19"/>
          <ac:spMkLst>
            <pc:docMk/>
            <pc:sldMk cId="927465443" sldId="361"/>
            <ac:spMk id="6" creationId="{BC635155-134D-6A8F-3763-4AEC869BF185}"/>
          </ac:spMkLst>
        </pc:spChg>
        <pc:spChg chg="mod">
          <ac:chgData name="Tuva Degré" userId="S::tuvade@uio.no::3faeaf4d-440d-4c1b-b991-740ff25a656b" providerId="AD" clId="Web-{B90E35FE-834B-51D4-76C2-4216FBBF71B6}" dt="2026-03-24T11:47:54.801" v="20"/>
          <ac:spMkLst>
            <pc:docMk/>
            <pc:sldMk cId="927465443" sldId="361"/>
            <ac:spMk id="7" creationId="{5793E7CB-643A-AEE3-C1FA-09F83A2C4D1A}"/>
          </ac:spMkLst>
        </pc:spChg>
        <pc:spChg chg="mod">
          <ac:chgData name="Tuva Degré" userId="S::tuvade@uio.no::3faeaf4d-440d-4c1b-b991-740ff25a656b" providerId="AD" clId="Web-{B90E35FE-834B-51D4-76C2-4216FBBF71B6}" dt="2026-03-24T11:47:54.848" v="21"/>
          <ac:spMkLst>
            <pc:docMk/>
            <pc:sldMk cId="927465443" sldId="361"/>
            <ac:spMk id="8" creationId="{69A2FF25-FE1D-041A-EE86-DFAA17F49B3B}"/>
          </ac:spMkLst>
        </pc:spChg>
        <pc:spChg chg="mod">
          <ac:chgData name="Tuva Degré" userId="S::tuvade@uio.no::3faeaf4d-440d-4c1b-b991-740ff25a656b" providerId="AD" clId="Web-{B90E35FE-834B-51D4-76C2-4216FBBF71B6}" dt="2026-03-24T11:48:01.738" v="22" actId="14100"/>
          <ac:spMkLst>
            <pc:docMk/>
            <pc:sldMk cId="927465443" sldId="361"/>
            <ac:spMk id="13" creationId="{9C20AFD9-B843-7015-5284-C2AF55DB57E6}"/>
          </ac:spMkLst>
        </pc:spChg>
        <pc:spChg chg="mod">
          <ac:chgData name="Tuva Degré" userId="S::tuvade@uio.no::3faeaf4d-440d-4c1b-b991-740ff25a656b" providerId="AD" clId="Web-{B90E35FE-834B-51D4-76C2-4216FBBF71B6}" dt="2026-03-24T11:48:05.316" v="23" actId="14100"/>
          <ac:spMkLst>
            <pc:docMk/>
            <pc:sldMk cId="927465443" sldId="361"/>
            <ac:spMk id="15" creationId="{9E9752ED-BD4F-E083-E120-D14908733554}"/>
          </ac:spMkLst>
        </pc:spChg>
      </pc:sldChg>
      <pc:sldChg chg="modSp">
        <pc:chgData name="Tuva Degré" userId="S::tuvade@uio.no::3faeaf4d-440d-4c1b-b991-740ff25a656b" providerId="AD" clId="Web-{B90E35FE-834B-51D4-76C2-4216FBBF71B6}" dt="2026-03-24T11:48:25.817" v="33"/>
        <pc:sldMkLst>
          <pc:docMk/>
          <pc:sldMk cId="2739069296" sldId="362"/>
        </pc:sldMkLst>
        <pc:spChg chg="mod">
          <ac:chgData name="Tuva Degré" userId="S::tuvade@uio.no::3faeaf4d-440d-4c1b-b991-740ff25a656b" providerId="AD" clId="Web-{B90E35FE-834B-51D4-76C2-4216FBBF71B6}" dt="2026-03-24T11:48:25.770" v="29"/>
          <ac:spMkLst>
            <pc:docMk/>
            <pc:sldMk cId="2739069296" sldId="362"/>
            <ac:spMk id="5" creationId="{2F1CE845-4846-1F24-9878-4C5BA1A5F5DE}"/>
          </ac:spMkLst>
        </pc:spChg>
        <pc:spChg chg="mod">
          <ac:chgData name="Tuva Degré" userId="S::tuvade@uio.no::3faeaf4d-440d-4c1b-b991-740ff25a656b" providerId="AD" clId="Web-{B90E35FE-834B-51D4-76C2-4216FBBF71B6}" dt="2026-03-24T11:48:25.770" v="30"/>
          <ac:spMkLst>
            <pc:docMk/>
            <pc:sldMk cId="2739069296" sldId="362"/>
            <ac:spMk id="6" creationId="{13CFCFBE-35A2-AADA-9E13-440AD36FC9AD}"/>
          </ac:spMkLst>
        </pc:spChg>
        <pc:spChg chg="mod">
          <ac:chgData name="Tuva Degré" userId="S::tuvade@uio.no::3faeaf4d-440d-4c1b-b991-740ff25a656b" providerId="AD" clId="Web-{B90E35FE-834B-51D4-76C2-4216FBBF71B6}" dt="2026-03-24T11:48:25.770" v="31"/>
          <ac:spMkLst>
            <pc:docMk/>
            <pc:sldMk cId="2739069296" sldId="362"/>
            <ac:spMk id="7" creationId="{10F70741-B85C-F319-4E85-B9868A51A591}"/>
          </ac:spMkLst>
        </pc:spChg>
        <pc:spChg chg="mod">
          <ac:chgData name="Tuva Degré" userId="S::tuvade@uio.no::3faeaf4d-440d-4c1b-b991-740ff25a656b" providerId="AD" clId="Web-{B90E35FE-834B-51D4-76C2-4216FBBF71B6}" dt="2026-03-24T11:48:25.770" v="32"/>
          <ac:spMkLst>
            <pc:docMk/>
            <pc:sldMk cId="2739069296" sldId="362"/>
            <ac:spMk id="8" creationId="{994B90AD-E435-8EB5-F2EE-9E6271C36DA9}"/>
          </ac:spMkLst>
        </pc:spChg>
        <pc:spChg chg="mod">
          <ac:chgData name="Tuva Degré" userId="S::tuvade@uio.no::3faeaf4d-440d-4c1b-b991-740ff25a656b" providerId="AD" clId="Web-{B90E35FE-834B-51D4-76C2-4216FBBF71B6}" dt="2026-03-24T11:48:25.817" v="33"/>
          <ac:spMkLst>
            <pc:docMk/>
            <pc:sldMk cId="2739069296" sldId="362"/>
            <ac:spMk id="9" creationId="{D7087F03-BD48-81D5-2F79-FAB2A905848A}"/>
          </ac:spMkLst>
        </pc:spChg>
      </pc:sldChg>
      <pc:sldChg chg="modSp">
        <pc:chgData name="Tuva Degré" userId="S::tuvade@uio.no::3faeaf4d-440d-4c1b-b991-740ff25a656b" providerId="AD" clId="Web-{B90E35FE-834B-51D4-76C2-4216FBBF71B6}" dt="2026-03-24T11:51:36.084" v="73" actId="20577"/>
        <pc:sldMkLst>
          <pc:docMk/>
          <pc:sldMk cId="2007941685" sldId="363"/>
        </pc:sldMkLst>
        <pc:spChg chg="mod">
          <ac:chgData name="Tuva Degré" userId="S::tuvade@uio.no::3faeaf4d-440d-4c1b-b991-740ff25a656b" providerId="AD" clId="Web-{B90E35FE-834B-51D4-76C2-4216FBBF71B6}" dt="2026-03-24T11:51:01.303" v="61"/>
          <ac:spMkLst>
            <pc:docMk/>
            <pc:sldMk cId="2007941685" sldId="363"/>
            <ac:spMk id="9" creationId="{2462DF94-87BA-172C-5438-AB35D79784B0}"/>
          </ac:spMkLst>
        </pc:spChg>
        <pc:spChg chg="mod">
          <ac:chgData name="Tuva Degré" userId="S::tuvade@uio.no::3faeaf4d-440d-4c1b-b991-740ff25a656b" providerId="AD" clId="Web-{B90E35FE-834B-51D4-76C2-4216FBBF71B6}" dt="2026-03-24T11:51:20.834" v="69" actId="20577"/>
          <ac:spMkLst>
            <pc:docMk/>
            <pc:sldMk cId="2007941685" sldId="363"/>
            <ac:spMk id="13" creationId="{16A91ECD-574C-3EC6-27E2-DA730D80A3A3}"/>
          </ac:spMkLst>
        </pc:spChg>
        <pc:spChg chg="mod">
          <ac:chgData name="Tuva Degré" userId="S::tuvade@uio.no::3faeaf4d-440d-4c1b-b991-740ff25a656b" providerId="AD" clId="Web-{B90E35FE-834B-51D4-76C2-4216FBBF71B6}" dt="2026-03-24T11:51:36.084" v="73" actId="20577"/>
          <ac:spMkLst>
            <pc:docMk/>
            <pc:sldMk cId="2007941685" sldId="363"/>
            <ac:spMk id="14" creationId="{B48C58B5-E7D3-CA2F-5D09-B5F341F3BA5E}"/>
          </ac:spMkLst>
        </pc:spChg>
        <pc:spChg chg="mod">
          <ac:chgData name="Tuva Degré" userId="S::tuvade@uio.no::3faeaf4d-440d-4c1b-b991-740ff25a656b" providerId="AD" clId="Web-{B90E35FE-834B-51D4-76C2-4216FBBF71B6}" dt="2026-03-24T11:51:01.349" v="64"/>
          <ac:spMkLst>
            <pc:docMk/>
            <pc:sldMk cId="2007941685" sldId="363"/>
            <ac:spMk id="17" creationId="{177BEAB0-8EC9-FA32-DBE3-23DCB4C1ECBE}"/>
          </ac:spMkLst>
        </pc:spChg>
      </pc:sldChg>
      <pc:sldChg chg="modSp">
        <pc:chgData name="Tuva Degré" userId="S::tuvade@uio.no::3faeaf4d-440d-4c1b-b991-740ff25a656b" providerId="AD" clId="Web-{B90E35FE-834B-51D4-76C2-4216FBBF71B6}" dt="2026-03-24T11:51:48.944" v="76" actId="20577"/>
        <pc:sldMkLst>
          <pc:docMk/>
          <pc:sldMk cId="3563676226" sldId="364"/>
        </pc:sldMkLst>
        <pc:spChg chg="mod">
          <ac:chgData name="Tuva Degré" userId="S::tuvade@uio.no::3faeaf4d-440d-4c1b-b991-740ff25a656b" providerId="AD" clId="Web-{B90E35FE-834B-51D4-76C2-4216FBBF71B6}" dt="2026-03-24T11:51:48.944" v="76" actId="20577"/>
          <ac:spMkLst>
            <pc:docMk/>
            <pc:sldMk cId="3563676226" sldId="364"/>
            <ac:spMk id="12" creationId="{89E1144D-2F7B-A374-3EC8-3AE2C802475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A55809-0FF2-4EC6-B1FC-5256D12DF73A}" type="datetimeFigureOut">
              <a:rPr lang="en-GB" smtClean="0"/>
              <a:t>24/03/2026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0D69C2-D3C6-400D-BD90-B9D15089A8CE}" type="slidenum">
              <a:rPr lang="en-GB" smtClean="0"/>
              <a:t>‹#›</a:t>
            </a:fld>
            <a:endParaRPr lang="en-GB"/>
          </a:p>
        </p:txBody>
      </p:sp>
    </p:spTree>
    <p:extLst>
      <p:ext uri="{BB962C8B-B14F-4D97-AF65-F5344CB8AC3E}">
        <p14:creationId xmlns:p14="http://schemas.microsoft.com/office/powerpoint/2010/main" val="1634626534"/>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ktisk.no/artikkel/brev-til-carl-i-hagen-fra-muslimsk-innvandrer-fortsatt-falskt/113522"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aftenposten.no/norge/i/9Xyr/for-30-aar-siden-ble-moskeen-deres-bombet-de-foeler-seg-mer-utsatt-i-dag"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nl.no/terrorangrepene_i_Norge_22._juli_2011"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rk.no/stor-oslo/sendte-ut-nesten-3000-falske-jobbsoknader_-svarene-var-slaende-1.17143631"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scup.com/doi/full/10.18261/tfs.65.4.1#abstracts"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frittord.no/attachments/6821a1e981bafa24fe55aeb2b093b08ddad942f8/204-20220411151715188036.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hlsenteret.no/english/research/minorities-racism-and-conspiracy-theories/discrimination-against-muslims-social-participation-and-belonging/publikasjoner/rapport_diskrimineringserfaringblantmuslimer.pdf"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khrono.no/anne-marie-lund-rasisme-stavanger/huseier-ville-ikke-leie-ut-til-muslimsk-student/118415"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dembra.no/no/fagtekster-og-publikasjoner/artikler/undervisning-om-fordommer"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islamophobiareport.com/islamophobiareport-2024.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utrop.no/nyheter/nytt/221927/"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nrk.no/rogaland/kokke-amy-knust-etter-hijabhets-1.15298458"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vg.no/spesial/drap-norge/offer/1082-tamima-nibras-juhar-oslo/"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aftenposten.no/meninger/debatt/i/RzkjW5/kampen-drapet-svikter-skolen-i-kampen-mot-rasisme"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regjeringen.no/contentassets/fd16a9e7ebc9441183a2b901a4b93edf/no/pdfs/handlingsplan-mot-muslimfiendtlighet-2025-2030.pdf"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dembra.no/no/fagtekster-og-publikasjoner/artikler/hva-er-muslimfiendtlighet"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dembra.no/no/fagtekster-og-publikasjoner/begreper/muslimfiendtlighet"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rk.no/stor-oslo/muslimsk-kvinne-ble-spyttet-pa-i-matbutikk-1.12257261"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270D69C2-D3C6-400D-BD90-B9D15089A8CE}" type="slidenum">
              <a:rPr lang="en-GB" smtClean="0"/>
              <a:t>1</a:t>
            </a:fld>
            <a:endParaRPr lang="en-GB"/>
          </a:p>
        </p:txBody>
      </p:sp>
    </p:spTree>
    <p:extLst>
      <p:ext uri="{BB962C8B-B14F-4D97-AF65-F5344CB8AC3E}">
        <p14:creationId xmlns:p14="http://schemas.microsoft.com/office/powerpoint/2010/main" val="3606521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14860-AE67-0413-F146-D386230F23F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A36B4A4C-F508-F11C-B57A-2C3865F16756}"/>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D1329C52-44F1-6DAC-2A4F-4C2CA53FE596}"/>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600" b="1" i="0" kern="1200">
                <a:solidFill>
                  <a:schemeClr val="tx1"/>
                </a:solidFill>
                <a:effectLst/>
                <a:latin typeface="+mn-lt"/>
                <a:ea typeface="+mn-ea"/>
                <a:cs typeface="+mn-cs"/>
              </a:rPr>
              <a:t>Lærerveiledning: </a:t>
            </a:r>
            <a:r>
              <a:rPr lang="nb-NO" sz="600" b="0" i="0" kern="1200">
                <a:solidFill>
                  <a:schemeClr val="tx1"/>
                </a:solidFill>
                <a:effectLst/>
                <a:latin typeface="+mn-lt"/>
                <a:ea typeface="+mn-ea"/>
                <a:cs typeface="+mn-cs"/>
              </a:rPr>
              <a:t>Dette er et utvalg av hendelser som inkluderer muslimfiendtlig retorikk i den offentlige debatten, hets, trusler og hatytringer samt drap og terror.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600" b="1" i="0" kern="120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600" b="1" i="0" kern="1200">
                <a:solidFill>
                  <a:schemeClr val="tx1"/>
                </a:solidFill>
                <a:effectLst/>
                <a:latin typeface="+mn-lt"/>
                <a:ea typeface="+mn-ea"/>
                <a:cs typeface="+mn-cs"/>
              </a:rPr>
              <a:t>Bombingen av Noor moské, 14. juni 1985:</a:t>
            </a:r>
            <a:r>
              <a:rPr lang="nb-NO" sz="600" b="0" i="0" kern="1200">
                <a:solidFill>
                  <a:schemeClr val="tx1"/>
                </a:solidFill>
                <a:effectLst/>
                <a:latin typeface="+mn-lt"/>
                <a:ea typeface="+mn-ea"/>
                <a:cs typeface="+mn-cs"/>
              </a:rPr>
              <a:t>14. juni 1985 ble </a:t>
            </a:r>
            <a:r>
              <a:rPr lang="nb-NO" sz="600" b="0" i="0" kern="1200" err="1">
                <a:solidFill>
                  <a:schemeClr val="tx1"/>
                </a:solidFill>
                <a:effectLst/>
                <a:latin typeface="+mn-lt"/>
                <a:ea typeface="+mn-ea"/>
                <a:cs typeface="+mn-cs"/>
              </a:rPr>
              <a:t>Ahmadiyya</a:t>
            </a:r>
            <a:r>
              <a:rPr lang="nb-NO" sz="600" b="0" i="0" kern="1200">
                <a:solidFill>
                  <a:schemeClr val="tx1"/>
                </a:solidFill>
                <a:effectLst/>
                <a:latin typeface="+mn-lt"/>
                <a:ea typeface="+mn-ea"/>
                <a:cs typeface="+mn-cs"/>
              </a:rPr>
              <a:t>-muslimenes Noor moské på Frogner i Oslo-sprengt. Dette ble utført av en person fra Nasjonalt Folkeparti, Ole Kristian Brastad</a:t>
            </a:r>
            <a:endParaRPr lang="nb-NO" sz="600" b="0" i="0" kern="1200">
              <a:solidFill>
                <a:srgbClr val="031427"/>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600" b="1" i="0" kern="1200">
                <a:solidFill>
                  <a:srgbClr val="031427"/>
                </a:solidFill>
                <a:effectLst/>
                <a:latin typeface="+mn-lt"/>
                <a:ea typeface="+mn-ea"/>
                <a:cs typeface="+mn-cs"/>
              </a:rPr>
              <a:t>«</a:t>
            </a:r>
            <a:r>
              <a:rPr lang="nb-NO" sz="600" b="1" i="0" kern="1200">
                <a:solidFill>
                  <a:schemeClr val="tx1"/>
                </a:solidFill>
                <a:effectLst/>
                <a:latin typeface="+mn-lt"/>
                <a:ea typeface="+mn-ea"/>
                <a:cs typeface="+mn-cs"/>
              </a:rPr>
              <a:t>Mustafa-brevet» </a:t>
            </a:r>
            <a:r>
              <a:rPr lang="nb-NO" sz="600" b="0" i="0" kern="1200">
                <a:solidFill>
                  <a:schemeClr val="tx1"/>
                </a:solidFill>
                <a:effectLst/>
                <a:latin typeface="+mn-lt"/>
                <a:ea typeface="+mn-ea"/>
                <a:cs typeface="+mn-cs"/>
              </a:rPr>
              <a:t>ble kjent i norsk media da Carl I. Hagen, i forbindelse med en debatt om innvandringspolitikk, refererte til brev han mente å ha mottatt fra en asylsøker som het Mustafa. I dette brevet skal Mustafa ha beskrevet hvordan han ønsket å komme til Norge for å få et bedre liv og utnytte landets velferdssystem. Hagen brukte dette som et eksempel for å understreke sin påstand om at mange asylsøkere kommer til Norge av økonomiske grunner, i stedet for å flykte fra reelle farer i hjemlandet. Senere ble det avslørt at dette brevet var falskt. Brevet ble selv konstruert av Hagen selv i 1987 som et retorisk virkemiddel for å illustrere hans synspunkter på innvandrerpolitikk. </a:t>
            </a:r>
          </a:p>
          <a:p>
            <a:pPr marL="171450" indent="-171450">
              <a:buFont typeface="Arial" panose="020B0604020202020204" pitchFamily="34" charset="0"/>
              <a:buChar char="•"/>
            </a:pPr>
            <a:r>
              <a:rPr lang="nb-NO"/>
              <a:t>29. juli 1989 ble Ali </a:t>
            </a:r>
            <a:r>
              <a:rPr lang="nb-NO" err="1"/>
              <a:t>Ghazanfar</a:t>
            </a:r>
            <a:r>
              <a:rPr lang="nb-NO"/>
              <a:t> Shah og </a:t>
            </a:r>
            <a:r>
              <a:rPr lang="nb-NO" err="1"/>
              <a:t>Nawas</a:t>
            </a:r>
            <a:r>
              <a:rPr lang="nb-NO"/>
              <a:t> Mohammed knivdrept på åpen gate i Oslo, i det som ble kjent som pakistanerdrapene – blant de første rasistisk motiverte drapene i Norge. Gjerningsmannen, polske Jacek Stocki, fikk ti års fengsel, senere redusert til seks, og slapp ut etter tre. To nordmenn ble frikjent for medvirkning. Saken preget både nyhetsbildet og de etterlatte i mange år.</a:t>
            </a:r>
            <a:endParaRPr lang="nb-NO" sz="600" b="0" i="0" kern="120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600" b="0" i="0" kern="12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600" b="1" i="0" kern="1200">
                <a:solidFill>
                  <a:schemeClr val="tx1"/>
                </a:solidFill>
                <a:effectLst/>
                <a:latin typeface="+mn-lt"/>
                <a:ea typeface="+mn-ea"/>
                <a:cs typeface="+mn-cs"/>
              </a:rPr>
              <a:t>Kilder: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a:t>«</a:t>
            </a:r>
            <a:r>
              <a:rPr lang="nb-NO" b="1"/>
              <a:t>Mustafa brevet», </a:t>
            </a:r>
            <a:r>
              <a:rPr lang="nb-NO"/>
              <a:t>bildet hentet fra filter nyheter (</a:t>
            </a:r>
            <a:r>
              <a:rPr lang="nb-NO" sz="600" b="0" i="0" kern="1200">
                <a:solidFill>
                  <a:schemeClr val="tx1"/>
                </a:solidFill>
                <a:effectLst/>
                <a:latin typeface="+mn-lt"/>
                <a:ea typeface="+mn-ea"/>
                <a:cs typeface="+mn-cs"/>
              </a:rPr>
              <a:t>Bernt Ramberg / NTB)</a:t>
            </a:r>
            <a:r>
              <a:rPr lang="en-US" sz="600" b="0" i="0" kern="1200">
                <a:solidFill>
                  <a:schemeClr val="tx1"/>
                </a:solidFill>
                <a:effectLst/>
                <a:latin typeface="+mn-lt"/>
                <a:ea typeface="+mn-ea"/>
                <a:cs typeface="+mn-cs"/>
              </a:rPr>
              <a:t> </a:t>
            </a:r>
            <a:r>
              <a:rPr lang="nb-NO">
                <a:hlinkClick r:id="rId3"/>
              </a:rPr>
              <a:t>Brev til Carl I. Hagen fra muslimsk innvandrer fortsatt falskt.</a:t>
            </a:r>
            <a:endParaRPr lang="nb-NO"/>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600" b="1" i="0" kern="1200">
                <a:solidFill>
                  <a:schemeClr val="tx1"/>
                </a:solidFill>
                <a:effectLst/>
                <a:latin typeface="+mn-lt"/>
                <a:ea typeface="+mn-ea"/>
                <a:cs typeface="+mn-cs"/>
              </a:rPr>
              <a:t>Bombingen av Noor moské, 14. juni 1985, </a:t>
            </a:r>
            <a:r>
              <a:rPr lang="nb-NO" sz="600" b="0" i="0" kern="1200">
                <a:solidFill>
                  <a:schemeClr val="tx1"/>
                </a:solidFill>
                <a:effectLst/>
                <a:latin typeface="+mn-lt"/>
                <a:ea typeface="+mn-ea"/>
                <a:cs typeface="+mn-cs"/>
              </a:rPr>
              <a:t>bilde: skjermbilde fra Aftenposten: </a:t>
            </a:r>
            <a:r>
              <a:rPr lang="nb-NO">
                <a:hlinkClick r:id="rId4"/>
              </a:rPr>
              <a:t>For 30 år siden ble moskeen deres bombet. De føler seg mer utsatt i dag</a:t>
            </a:r>
            <a:endParaRPr lang="nb-NO" sz="600" b="0" i="0" kern="1200">
              <a:solidFill>
                <a:schemeClr val="tx1"/>
              </a:solidFill>
              <a:effectLst/>
              <a:latin typeface="+mn-lt"/>
              <a:ea typeface="+mn-ea"/>
              <a:cs typeface="+mn-cs"/>
            </a:endParaRPr>
          </a:p>
          <a:p>
            <a:endParaRPr lang="nb-NO"/>
          </a:p>
          <a:p>
            <a:endParaRPr lang="nb-NO"/>
          </a:p>
          <a:p>
            <a:endParaRPr lang="nb-NO"/>
          </a:p>
        </p:txBody>
      </p:sp>
      <p:sp>
        <p:nvSpPr>
          <p:cNvPr id="4" name="Plassholder for lysbildenummer 3">
            <a:extLst>
              <a:ext uri="{FF2B5EF4-FFF2-40B4-BE49-F238E27FC236}">
                <a16:creationId xmlns:a16="http://schemas.microsoft.com/office/drawing/2014/main" id="{720E7EF1-65DB-56EB-7BE1-F3653E1C7A77}"/>
              </a:ext>
            </a:extLst>
          </p:cNvPr>
          <p:cNvSpPr>
            <a:spLocks noGrp="1"/>
          </p:cNvSpPr>
          <p:nvPr>
            <p:ph type="sldNum" sz="quarter" idx="5"/>
          </p:nvPr>
        </p:nvSpPr>
        <p:spPr/>
        <p:txBody>
          <a:bodyPr/>
          <a:lstStyle/>
          <a:p>
            <a:fld id="{270D69C2-D3C6-400D-BD90-B9D15089A8CE}" type="slidenum">
              <a:rPr lang="en-GB" smtClean="0"/>
              <a:t>10</a:t>
            </a:fld>
            <a:endParaRPr lang="en-GB"/>
          </a:p>
        </p:txBody>
      </p:sp>
    </p:spTree>
    <p:extLst>
      <p:ext uri="{BB962C8B-B14F-4D97-AF65-F5344CB8AC3E}">
        <p14:creationId xmlns:p14="http://schemas.microsoft.com/office/powerpoint/2010/main" val="4165894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3088F-CD83-1B24-5C22-EA1AAC5F46CD}"/>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3E6A264D-7632-7B6F-97BF-634E9FCB33FA}"/>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35D2C37A-2EEA-6914-BC71-9F5A91F5E448}"/>
              </a:ext>
            </a:extLst>
          </p:cNvPr>
          <p:cNvSpPr>
            <a:spLocks noGrp="1"/>
          </p:cNvSpPr>
          <p:nvPr>
            <p:ph type="body" idx="1"/>
          </p:nvPr>
        </p:nvSpPr>
        <p:spPr/>
        <p:txBody>
          <a:bodyPr/>
          <a:lstStyle/>
          <a:p>
            <a:pPr marL="0" indent="0">
              <a:buFont typeface="Arial,Sans-Serif"/>
              <a:buNone/>
            </a:pPr>
            <a:endParaRPr lang="nb-NO"/>
          </a:p>
          <a:p>
            <a:pPr marL="171450" indent="-171450">
              <a:buFont typeface="Arial,Sans-Serif"/>
              <a:buChar char="•"/>
            </a:pPr>
            <a:r>
              <a:rPr lang="nb-NO" b="1"/>
              <a:t>Begrepet "snikislamisering</a:t>
            </a:r>
            <a:r>
              <a:rPr lang="nb-NO"/>
              <a:t>«: ble kjent i norsk offentlig debatt av Siv Jensen, som er en politiker fra Fremskrittspartiet (FrP). Hun brukte uttrykket i sin tale på FrPs landsmøte i 2009. Med "snikislamisering" mente Jensen en gradvis påvirkning og integrering av islamske verdier og praksis i det norske samfunnet, uten at folk nødvendigvis var klar over det. Hun uttrykte bekymring for at islamske skikker og regler kunne få en økt innflytelse i Norge, noe hun og FrP mente ville true norske verdier og kultur.</a:t>
            </a:r>
            <a:endParaRPr lang="en-US">
              <a:solidFill>
                <a:srgbClr val="444444"/>
              </a:solidFill>
            </a:endParaRPr>
          </a:p>
          <a:p>
            <a:pPr marL="171450" indent="-171450">
              <a:buFont typeface="Arial,Sans-Serif"/>
              <a:buChar char="•"/>
            </a:pPr>
            <a:r>
              <a:rPr lang="nb-NO" b="1"/>
              <a:t>Kritikk av begrepet: </a:t>
            </a:r>
            <a:r>
              <a:rPr lang="nb-NO"/>
              <a:t>Uttrykket "snikislamisering" ble sterkt kritisert av mange som mente det skapte unødvendige spenninger og fremmet islamofobi. Kritikerne hevdet at begrepet var både misvisende og polariserende, og kunne bidra til å øke frykten for muslimer og islam i samfunnet. Likevel satte begrepet fokus på debatten rundt integrering, kultur og religion i Norge, og ble et symbol på FrPs politikk og retorikk når det gjelder innvandring og integrering.</a:t>
            </a:r>
            <a:endParaRPr lang="nb-NO" b="1"/>
          </a:p>
          <a:p>
            <a:r>
              <a:rPr lang="nb-NO" b="1"/>
              <a:t>Terrorangrepene i Norge 22. juli 2001:</a:t>
            </a:r>
            <a:endParaRPr lang="en-US">
              <a:solidFill>
                <a:srgbClr val="444444"/>
              </a:solidFill>
            </a:endParaRPr>
          </a:p>
          <a:p>
            <a:pPr marL="171450" indent="-171450">
              <a:buFont typeface="Arial,Sans-Serif"/>
              <a:buChar char="•"/>
            </a:pPr>
            <a:r>
              <a:rPr lang="nb-NO"/>
              <a:t>Fredag 22. juli 2011 ble Norge rammet av to terrorangrep. Bombeangrepet på regjeringskvartalet og massedrapet på Utøya er de verste terrorhandlingene i Norge etter andre verdenskrig. </a:t>
            </a:r>
            <a:endParaRPr lang="en-US">
              <a:solidFill>
                <a:srgbClr val="444444"/>
              </a:solidFill>
            </a:endParaRPr>
          </a:p>
          <a:p>
            <a:pPr marL="171450" indent="-171450">
              <a:buFont typeface="Arial,Sans-Serif"/>
              <a:buChar char="•"/>
            </a:pPr>
            <a:r>
              <a:rPr lang="nb-NO"/>
              <a:t>Til sammen 77 personer ble drept i angrepene. Mange ble hardt skadd, og det ble gjort enorme materielle ødeleggelser. Ettervirkningene for de berørte, i form av blant annet psykiske belastninger, er store. </a:t>
            </a:r>
            <a:r>
              <a:rPr lang="nb-NO">
                <a:solidFill>
                  <a:srgbClr val="444444"/>
                </a:solidFill>
                <a:hlinkClick r:id="rId3"/>
              </a:rPr>
              <a:t>terrorangrepene i Norge 22. juli 2011 – Store norske leksikon</a:t>
            </a:r>
            <a:endParaRPr lang="nb-NO">
              <a:solidFill>
                <a:srgbClr val="444444"/>
              </a:solidFill>
            </a:endParaRPr>
          </a:p>
          <a:p>
            <a:pPr marL="171450" indent="-171450">
              <a:buFont typeface="Arial,Sans-Serif"/>
              <a:buChar char="•"/>
            </a:pPr>
            <a:r>
              <a:rPr lang="nb-NO"/>
              <a:t>Anders </a:t>
            </a:r>
            <a:r>
              <a:rPr lang="nb-NO" err="1"/>
              <a:t>Behring</a:t>
            </a:r>
            <a:r>
              <a:rPr lang="nb-NO"/>
              <a:t> Breivik utførte terrorangrepene den 22. juli 2011 basert på et ekstremt ideologisk standpunkt. I sitt manifest, som han publiserte på internett kort tid før angrepene, uttrykte han et sterkt hat mot multikulturalisme, islam og det han oppfattet som en "islamisering" av Europa. Han mente at politiske partier, media og kulturelle institusjoner hadde bidratt til denne utviklingen og rettet sitt angrep mot Arbeidernes ungdomsfylking (AUF) fordi de er tilknyttet Arbeiderpartiet, et av de ledende partiene i Norge som støtter en multikulturell politikk.</a:t>
            </a:r>
          </a:p>
          <a:p>
            <a:pPr marL="0" indent="0">
              <a:buFont typeface="Arial,Sans-Serif"/>
              <a:buNone/>
            </a:pPr>
            <a:br>
              <a:rPr lang="nb-NO">
                <a:cs typeface="+mn-lt"/>
              </a:rPr>
            </a:br>
            <a:endParaRPr lang="nb-NO"/>
          </a:p>
        </p:txBody>
      </p:sp>
      <p:sp>
        <p:nvSpPr>
          <p:cNvPr id="4" name="Plassholder for lysbildenummer 3">
            <a:extLst>
              <a:ext uri="{FF2B5EF4-FFF2-40B4-BE49-F238E27FC236}">
                <a16:creationId xmlns:a16="http://schemas.microsoft.com/office/drawing/2014/main" id="{54DF9F33-1B9E-5A8C-BE3C-6EE771F5E5FE}"/>
              </a:ext>
            </a:extLst>
          </p:cNvPr>
          <p:cNvSpPr>
            <a:spLocks noGrp="1"/>
          </p:cNvSpPr>
          <p:nvPr>
            <p:ph type="sldNum" sz="quarter" idx="5"/>
          </p:nvPr>
        </p:nvSpPr>
        <p:spPr/>
        <p:txBody>
          <a:bodyPr/>
          <a:lstStyle/>
          <a:p>
            <a:fld id="{270D69C2-D3C6-400D-BD90-B9D15089A8CE}" type="slidenum">
              <a:rPr lang="en-GB" smtClean="0"/>
              <a:t>11</a:t>
            </a:fld>
            <a:endParaRPr lang="en-GB"/>
          </a:p>
        </p:txBody>
      </p:sp>
    </p:spTree>
    <p:extLst>
      <p:ext uri="{BB962C8B-B14F-4D97-AF65-F5344CB8AC3E}">
        <p14:creationId xmlns:p14="http://schemas.microsoft.com/office/powerpoint/2010/main" val="3460368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2015: Islam – den 11. landeplage: </a:t>
            </a:r>
            <a:r>
              <a:rPr lang="nb-NO" sz="600" b="0" i="0" kern="1200">
                <a:solidFill>
                  <a:schemeClr val="tx1"/>
                </a:solidFill>
                <a:effectLst/>
                <a:latin typeface="+mn-lt"/>
                <a:ea typeface="+mn-ea"/>
                <a:cs typeface="+mn-cs"/>
              </a:rPr>
              <a:t>"Islam - den 11. landeplage" er en kontroversiell bok der Hege Storhaug uttrykker sterke kritiske meninger om islam og det hun oppfatter som negative konsekvenser av islamsk innflytelse i samfunnet, spesielt i Norge. Hun argumenterer blant annet for at islam representerer en trussel mot norske verdier, friheter og levesett. Boka har blant annet blitt kritisert for å bidra til polarisering og opprettholde negative stereotypier om muslimer. Boka har skapt sterke reaksjoner både fra de som støtter hennes synspunkter og de som kritiserer dem.</a:t>
            </a:r>
            <a:endParaRPr lang="nb-NO" b="1"/>
          </a:p>
          <a:p>
            <a:endParaRPr lang="nb-NO" b="1"/>
          </a:p>
          <a:p>
            <a:r>
              <a:rPr lang="nb-NO" b="1"/>
              <a:t>Terrorangrepet på Al-Noor moskeen i Bærum og rasistisk motiverte drap på Johanne </a:t>
            </a:r>
            <a:endParaRPr lang="nb-NO">
              <a:solidFill>
                <a:srgbClr val="444444"/>
              </a:solidFill>
            </a:endParaRPr>
          </a:p>
          <a:p>
            <a:r>
              <a:rPr lang="nb-NO"/>
              <a:t>17 år gamle Johanne </a:t>
            </a:r>
            <a:r>
              <a:rPr lang="nb-NO" err="1"/>
              <a:t>Zhangjia</a:t>
            </a:r>
            <a:r>
              <a:rPr lang="nb-NO"/>
              <a:t> Ihle-Hansen ble drept med rasistiske motiver av sin stebror, Philip Manshaus i Bærum 10. august 2019. Etter drapet forsøkte stebroren å angripe mennesker i en moské i Bærum, men ble overmannet av folk på stedet. Drapet og terrorangrepet var motivert av høyreekstrem ideologi, rasisme og muslimhat. </a:t>
            </a:r>
            <a:endParaRPr lang="en-US"/>
          </a:p>
          <a:p>
            <a:endParaRPr lang="nb-NO"/>
          </a:p>
        </p:txBody>
      </p:sp>
      <p:sp>
        <p:nvSpPr>
          <p:cNvPr id="4" name="Plassholder for lysbildenummer 3"/>
          <p:cNvSpPr>
            <a:spLocks noGrp="1"/>
          </p:cNvSpPr>
          <p:nvPr>
            <p:ph type="sldNum" sz="quarter" idx="5"/>
          </p:nvPr>
        </p:nvSpPr>
        <p:spPr/>
        <p:txBody>
          <a:bodyPr/>
          <a:lstStyle/>
          <a:p>
            <a:fld id="{270D69C2-D3C6-400D-BD90-B9D15089A8CE}" type="slidenum">
              <a:rPr lang="en-GB" smtClean="0"/>
              <a:t>12</a:t>
            </a:fld>
            <a:endParaRPr lang="en-GB"/>
          </a:p>
        </p:txBody>
      </p:sp>
    </p:spTree>
    <p:extLst>
      <p:ext uri="{BB962C8B-B14F-4D97-AF65-F5344CB8AC3E}">
        <p14:creationId xmlns:p14="http://schemas.microsoft.com/office/powerpoint/2010/main" val="1564598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Lærerveiledning:</a:t>
            </a:r>
            <a:br>
              <a:rPr lang="nb-NO"/>
            </a:br>
            <a:r>
              <a:rPr lang="nb-NO"/>
              <a:t>Bruk noen få minutter her slik at elevene forstår at mange muslimer opplever diskriminering og rasisme i mange arenaer i dagliglivet sitt. </a:t>
            </a:r>
          </a:p>
        </p:txBody>
      </p:sp>
      <p:sp>
        <p:nvSpPr>
          <p:cNvPr id="4" name="Plassholder for lysbildenummer 3"/>
          <p:cNvSpPr>
            <a:spLocks noGrp="1"/>
          </p:cNvSpPr>
          <p:nvPr>
            <p:ph type="sldNum" sz="quarter" idx="5"/>
          </p:nvPr>
        </p:nvSpPr>
        <p:spPr/>
        <p:txBody>
          <a:bodyPr/>
          <a:lstStyle/>
          <a:p>
            <a:fld id="{270D69C2-D3C6-400D-BD90-B9D15089A8CE}" type="slidenum">
              <a:rPr lang="en-GB" smtClean="0"/>
              <a:t>13</a:t>
            </a:fld>
            <a:endParaRPr lang="en-GB"/>
          </a:p>
        </p:txBody>
      </p:sp>
    </p:spTree>
    <p:extLst>
      <p:ext uri="{BB962C8B-B14F-4D97-AF65-F5344CB8AC3E}">
        <p14:creationId xmlns:p14="http://schemas.microsoft.com/office/powerpoint/2010/main" val="241951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sz="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Nyhetsartikkelen viser til studien «Det etniske hierarkiet: Diskriminering på grunnlag av landbakgrunn, religion og hudfarge i det norske arbeidsmarkedet».  Det ble sendt 3000 fiktive </a:t>
            </a:r>
            <a:r>
              <a:rPr lang="nb-NO" sz="600" b="0" i="0" kern="1200">
                <a:solidFill>
                  <a:schemeClr val="tx1"/>
                </a:solidFill>
                <a:effectLst/>
                <a:highlight>
                  <a:srgbClr val="FFFF00"/>
                </a:highlight>
                <a:latin typeface="+mn-lt"/>
                <a:ea typeface="+mn-ea"/>
                <a:cs typeface="+mn-cs"/>
              </a:rPr>
              <a:t>søknader for å undersøke diskriminering i arbeidslivet. Formålet var å undersøke om det fantes ulik behandling basert på navn eller etnisk bakgrunn. Resultatene av undersøkelsen viste en tydelig forskjellsbehandling av noen grupper, særlig de med muslimske navn, som opplevde lavere svarprosent og færre innkallelser til intervju sammenlignet med søknader med typisk «norske» navn (se oversikt i tabell over navn).</a:t>
            </a:r>
            <a:endParaRPr lang="nb-NO" b="1"/>
          </a:p>
          <a:p>
            <a:endParaRPr lang="nb-NO" b="1"/>
          </a:p>
          <a:p>
            <a:r>
              <a:rPr lang="nb-NO" b="1"/>
              <a:t>Kilder:</a:t>
            </a:r>
          </a:p>
          <a:p>
            <a:pPr marL="171450" indent="-171450">
              <a:buFont typeface="Arial" panose="020B0604020202020204" pitchFamily="34" charset="0"/>
              <a:buChar char="•"/>
            </a:pPr>
            <a:endParaRPr lang="nb-NO">
              <a:hlinkClick r:id="rId3"/>
            </a:endParaRPr>
          </a:p>
          <a:p>
            <a:pPr marL="171450" indent="-171450">
              <a:buFont typeface="Arial" panose="020B0604020202020204" pitchFamily="34" charset="0"/>
              <a:buChar char="•"/>
            </a:pPr>
            <a:r>
              <a:rPr lang="nb-NO">
                <a:hlinkClick r:id="rId3"/>
              </a:rPr>
              <a:t>Sendte ut nesten 3000 falske jobbsøknader: Svarene var slående – Stor-Oslo</a:t>
            </a:r>
            <a:r>
              <a:rPr lang="nb-NO"/>
              <a:t> </a:t>
            </a:r>
          </a:p>
          <a:p>
            <a:pPr marL="171450" indent="-171450">
              <a:buFont typeface="Arial" panose="020B0604020202020204" pitchFamily="34" charset="0"/>
              <a:buChar char="•"/>
            </a:pPr>
            <a:r>
              <a:rPr lang="nb-NO"/>
              <a:t>Rapport: </a:t>
            </a:r>
            <a:r>
              <a:rPr lang="nb-NO">
                <a:hlinkClick r:id="rId4"/>
              </a:rPr>
              <a:t>Det etniske hierarkiet: Diskriminering på grunnlag av landbakgrunn, religion og hudfarge i det norske arbeidsmarkedet: Tidsskrift for samfunnsforskning: Vol 65, No 4</a:t>
            </a:r>
            <a:endParaRPr lang="nb-NO"/>
          </a:p>
          <a:p>
            <a:pPr marL="0" indent="0">
              <a:buFont typeface="Arial" panose="020B0604020202020204" pitchFamily="34" charset="0"/>
              <a:buNone/>
            </a:pPr>
            <a:endParaRPr lang="nb-NO"/>
          </a:p>
        </p:txBody>
      </p:sp>
      <p:sp>
        <p:nvSpPr>
          <p:cNvPr id="4" name="Plassholder for lysbildenummer 3"/>
          <p:cNvSpPr>
            <a:spLocks noGrp="1"/>
          </p:cNvSpPr>
          <p:nvPr>
            <p:ph type="sldNum" sz="quarter" idx="5"/>
          </p:nvPr>
        </p:nvSpPr>
        <p:spPr/>
        <p:txBody>
          <a:bodyPr/>
          <a:lstStyle/>
          <a:p>
            <a:fld id="{270D69C2-D3C6-400D-BD90-B9D15089A8CE}" type="slidenum">
              <a:rPr lang="en-GB" smtClean="0"/>
              <a:t>14</a:t>
            </a:fld>
            <a:endParaRPr lang="en-GB"/>
          </a:p>
        </p:txBody>
      </p:sp>
    </p:spTree>
    <p:extLst>
      <p:ext uri="{BB962C8B-B14F-4D97-AF65-F5344CB8AC3E}">
        <p14:creationId xmlns:p14="http://schemas.microsoft.com/office/powerpoint/2010/main" val="929139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Lærerveiledning:</a:t>
            </a:r>
            <a:br>
              <a:rPr lang="nb-NO"/>
            </a:br>
            <a:r>
              <a:rPr lang="nb-NO">
                <a:solidFill>
                  <a:srgbClr val="FF0000"/>
                </a:solidFill>
              </a:rPr>
              <a:t>Forklar elevene at denne negative framstillingen henger sammen med et fiendebilde av muslimer som har røtter langt tilbake i Europas historie. Det er viktig å understreke at dette ikke skyldes muslimene selv, men historiske forestillinger og fordommer som har fått leve videre.</a:t>
            </a:r>
            <a:r>
              <a:rPr lang="nb-NO" b="0">
                <a:solidFill>
                  <a:srgbClr val="FF0000"/>
                </a:solidFill>
              </a:rPr>
              <a:t> </a:t>
            </a:r>
          </a:p>
          <a:p>
            <a:endParaRPr lang="nb-NO" b="0">
              <a:solidFill>
                <a:srgbClr val="444444"/>
              </a:solidFill>
            </a:endParaRPr>
          </a:p>
          <a:p>
            <a:r>
              <a:rPr lang="nb-NO" b="1">
                <a:solidFill>
                  <a:srgbClr val="444444"/>
                </a:solidFill>
              </a:rPr>
              <a:t>Mer informasjon:</a:t>
            </a:r>
            <a:br>
              <a:rPr lang="nb-NO" b="0">
                <a:solidFill>
                  <a:srgbClr val="444444"/>
                </a:solidFill>
              </a:rPr>
            </a:br>
            <a:r>
              <a:rPr lang="nb-NO" b="0"/>
              <a:t>«Islam i Tromsø» var en reportasje-serie høsten 2010. Den bestod av 63 avissider, inklusive 8 førstesideoppslag. Intensjonen bak serien var ifølge journalistene å bli bedre kjent med de 1000 muslimene som bodde i Tromsø. «Islam i Tromsø» handlet likevel mest om radikal islam alle andre steder enn i Tromsø. </a:t>
            </a:r>
            <a:endParaRPr lang="en-US" b="0">
              <a:solidFill>
                <a:srgbClr val="444444"/>
              </a:solidFill>
            </a:endParaRPr>
          </a:p>
          <a:p>
            <a:endParaRPr lang="nb-NO" b="0">
              <a:solidFill>
                <a:srgbClr val="444444"/>
              </a:solidFill>
            </a:endParaRPr>
          </a:p>
          <a:p>
            <a:r>
              <a:rPr lang="nb-NO" b="0"/>
              <a:t>Serien førte til mange rasistiske leserinnlegg der muslimene ble beskrevet som illojale, farlige, voldelige og uforenlige med «den nordnorske folkesjela». Etter terroren 22. juli 2011 har reportasjer av denne typen ikke blitt trykt i norske etablerte </a:t>
            </a:r>
            <a:br>
              <a:rPr lang="nb-NO" b="0">
                <a:cs typeface="+mn-lt"/>
              </a:rPr>
            </a:br>
            <a:br>
              <a:rPr lang="nb-NO" b="0">
                <a:cs typeface="+mn-lt"/>
              </a:rPr>
            </a:br>
            <a:r>
              <a:rPr lang="nb-NO" b="0">
                <a:cs typeface="+mn-lt"/>
              </a:rPr>
              <a:t>Les mer om negativ fremstilling av muslimer i media</a:t>
            </a:r>
            <a:r>
              <a:rPr lang="nb-NO" b="1">
                <a:cs typeface="+mn-lt"/>
              </a:rPr>
              <a:t>:</a:t>
            </a:r>
          </a:p>
          <a:p>
            <a:pPr marL="171450" indent="-171450">
              <a:buFont typeface="Arial" panose="020B0604020202020204" pitchFamily="34" charset="0"/>
              <a:buChar char="•"/>
            </a:pPr>
            <a:r>
              <a:rPr lang="nb-NO" b="1">
                <a:cs typeface="+mn-lt"/>
              </a:rPr>
              <a:t> https://www.forskning.no/islam-media-partner/da-islam-inntok-spaltene-i-norge/275859</a:t>
            </a:r>
          </a:p>
          <a:p>
            <a:pPr marL="171450" indent="-171450">
              <a:buFont typeface="Arial" panose="020B0604020202020204" pitchFamily="34" charset="0"/>
              <a:buChar char="•"/>
            </a:pPr>
            <a:r>
              <a:rPr lang="nb-NO">
                <a:hlinkClick r:id="rId3"/>
              </a:rPr>
              <a:t>Slide 1</a:t>
            </a:r>
            <a:endParaRPr lang="nb-NO" b="1">
              <a:cs typeface="+mn-lt"/>
            </a:endParaRPr>
          </a:p>
          <a:p>
            <a:r>
              <a:rPr lang="nb-NO" b="1">
                <a:cs typeface="+mn-lt"/>
              </a:rPr>
              <a:t> </a:t>
            </a:r>
          </a:p>
          <a:p>
            <a:endParaRPr lang="nb-NO"/>
          </a:p>
        </p:txBody>
      </p:sp>
      <p:sp>
        <p:nvSpPr>
          <p:cNvPr id="4" name="Plassholder for lysbildenummer 3"/>
          <p:cNvSpPr>
            <a:spLocks noGrp="1"/>
          </p:cNvSpPr>
          <p:nvPr>
            <p:ph type="sldNum" sz="quarter" idx="5"/>
          </p:nvPr>
        </p:nvSpPr>
        <p:spPr/>
        <p:txBody>
          <a:bodyPr/>
          <a:lstStyle/>
          <a:p>
            <a:fld id="{270D69C2-D3C6-400D-BD90-B9D15089A8CE}" type="slidenum">
              <a:rPr lang="en-GB" smtClean="0"/>
              <a:t>15</a:t>
            </a:fld>
            <a:endParaRPr lang="en-GB"/>
          </a:p>
        </p:txBody>
      </p:sp>
    </p:spTree>
    <p:extLst>
      <p:ext uri="{BB962C8B-B14F-4D97-AF65-F5344CB8AC3E}">
        <p14:creationId xmlns:p14="http://schemas.microsoft.com/office/powerpoint/2010/main" val="2101994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13999"/>
              </a:lnSpc>
              <a:defRPr/>
            </a:pPr>
            <a:r>
              <a:rPr lang="nb-NO">
                <a:solidFill>
                  <a:srgbClr val="031427"/>
                </a:solidFill>
              </a:rPr>
              <a:t>Diskrimineringen kan dreise seg om:</a:t>
            </a:r>
            <a:endParaRPr lang="en-US"/>
          </a:p>
          <a:p>
            <a:pPr marL="514350" lvl="1" indent="-285750">
              <a:lnSpc>
                <a:spcPct val="104000"/>
              </a:lnSpc>
              <a:buFont typeface="Arial"/>
              <a:buChar char="•"/>
              <a:defRPr/>
            </a:pPr>
            <a:r>
              <a:rPr lang="nb-NO">
                <a:solidFill>
                  <a:srgbClr val="031427"/>
                </a:solidFill>
              </a:rPr>
              <a:t>Mistillit og skepsis til muslimer som leietakere og naboer. </a:t>
            </a:r>
            <a:endParaRPr lang="en-US"/>
          </a:p>
          <a:p>
            <a:pPr marL="514350" lvl="1" indent="-285750">
              <a:lnSpc>
                <a:spcPct val="104000"/>
              </a:lnSpc>
              <a:buFont typeface="Arial"/>
              <a:buChar char="•"/>
              <a:defRPr/>
            </a:pPr>
            <a:r>
              <a:rPr lang="nb-NO">
                <a:solidFill>
                  <a:srgbClr val="031427"/>
                </a:solidFill>
              </a:rPr>
              <a:t>Skepsis til synlig muslimsk tilstedeværelse i nærmiljøet. </a:t>
            </a:r>
            <a:endParaRPr lang="nb-NO">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600" b="1" kern="1200">
                <a:solidFill>
                  <a:schemeClr val="tx1"/>
                </a:solidFill>
                <a:effectLst/>
                <a:latin typeface="+mn-lt"/>
                <a:ea typeface="+mn-ea"/>
                <a:cs typeface="+mn-cs"/>
              </a:rPr>
              <a:t>Kilder: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600" kern="1200">
                <a:solidFill>
                  <a:schemeClr val="tx1"/>
                </a:solidFill>
                <a:effectLst/>
                <a:latin typeface="+mn-lt"/>
                <a:ea typeface="+mn-ea"/>
                <a:cs typeface="+mn-cs"/>
              </a:rPr>
              <a:t>Forskning hentet fra: </a:t>
            </a:r>
            <a:r>
              <a:rPr lang="nb-NO">
                <a:hlinkClick r:id="rId3"/>
              </a:rPr>
              <a:t>Diskrimineringserfaringer blant muslimer i Norge</a:t>
            </a:r>
            <a:endParaRPr lang="nb-NO"/>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600" kern="1200">
                <a:solidFill>
                  <a:schemeClr val="tx1"/>
                </a:solidFill>
                <a:effectLst/>
                <a:latin typeface="+mn-lt"/>
                <a:ea typeface="+mn-ea"/>
                <a:cs typeface="+mn-cs"/>
              </a:rPr>
              <a:t>Skjermbilde av nyhetssaken hentet fra: </a:t>
            </a:r>
            <a:r>
              <a:rPr lang="nb-NO">
                <a:hlinkClick r:id="rId4"/>
              </a:rPr>
              <a:t>Huseier ville ikke leie ut til muslimsk student</a:t>
            </a:r>
            <a:endParaRPr lang="nb-NO" sz="600" kern="1200">
              <a:solidFill>
                <a:schemeClr val="tx1"/>
              </a:solidFill>
              <a:effectLst/>
              <a:latin typeface="+mn-lt"/>
              <a:ea typeface="+mn-ea"/>
              <a:cs typeface="+mn-cs"/>
            </a:endParaRPr>
          </a:p>
          <a:p>
            <a:endParaRPr lang="nb-NO"/>
          </a:p>
          <a:p>
            <a:endParaRPr lang="nb-NO"/>
          </a:p>
        </p:txBody>
      </p:sp>
      <p:sp>
        <p:nvSpPr>
          <p:cNvPr id="4" name="Plassholder for lysbildenummer 3"/>
          <p:cNvSpPr>
            <a:spLocks noGrp="1"/>
          </p:cNvSpPr>
          <p:nvPr>
            <p:ph type="sldNum" sz="quarter" idx="5"/>
          </p:nvPr>
        </p:nvSpPr>
        <p:spPr/>
        <p:txBody>
          <a:bodyPr/>
          <a:lstStyle/>
          <a:p>
            <a:fld id="{270D69C2-D3C6-400D-BD90-B9D15089A8CE}" type="slidenum">
              <a:rPr lang="en-GB" smtClean="0"/>
              <a:t>16</a:t>
            </a:fld>
            <a:endParaRPr lang="en-GB"/>
          </a:p>
        </p:txBody>
      </p:sp>
    </p:spTree>
    <p:extLst>
      <p:ext uri="{BB962C8B-B14F-4D97-AF65-F5344CB8AC3E}">
        <p14:creationId xmlns:p14="http://schemas.microsoft.com/office/powerpoint/2010/main" val="1111150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b="1"/>
              <a:t>Frykt og mistillit</a:t>
            </a:r>
            <a:r>
              <a:rPr lang="nb-NO"/>
              <a:t>: Angrepene skapte en utbredt følelse av frykt som ble rettet mot muslimer generelt (både i USA og i andre vestlige land).  </a:t>
            </a:r>
            <a:r>
              <a:rPr lang="nb-NO" sz="600" b="0" i="0" kern="1200">
                <a:solidFill>
                  <a:schemeClr val="tx1"/>
                </a:solidFill>
                <a:effectLst/>
                <a:latin typeface="+mn-lt"/>
                <a:ea typeface="+mn-ea"/>
                <a:cs typeface="+mn-cs"/>
              </a:rPr>
              <a:t>Angrepene skapte også en global tilstand av usikkerhet og frykt for at lignende terrorhandlinger kunne skje igjen. </a:t>
            </a:r>
          </a:p>
          <a:p>
            <a:pPr marL="0" indent="0">
              <a:buFont typeface="Arial" panose="020B0604020202020204" pitchFamily="34" charset="0"/>
              <a:buNone/>
            </a:pPr>
            <a:endParaRPr lang="nb-NO" sz="600" b="0" i="0" kern="120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600" b="1" i="0" kern="1200">
                <a:solidFill>
                  <a:schemeClr val="tx1"/>
                </a:solidFill>
                <a:effectLst/>
                <a:latin typeface="+mn-lt"/>
                <a:ea typeface="+mn-ea"/>
                <a:cs typeface="+mn-cs"/>
              </a:rPr>
              <a:t>Stereotypier og generalisering</a:t>
            </a:r>
            <a:r>
              <a:rPr lang="nb-NO" sz="600" b="0" i="0" kern="1200">
                <a:solidFill>
                  <a:schemeClr val="tx1"/>
                </a:solidFill>
                <a:effectLst/>
                <a:latin typeface="+mn-lt"/>
                <a:ea typeface="+mn-ea"/>
                <a:cs typeface="+mn-cs"/>
              </a:rPr>
              <a:t>: Det ble en tendens til å generalisere og assosiere muslimer med ekstremisme og vold på grunn av at gjerningsmennene bak angrepene identifiserte seg som muslimer. Dette førte til en utbredt mistanke mot muslimer som gruppe, og mange opplevde å bli sett på som potensielle trusler.</a:t>
            </a:r>
          </a:p>
          <a:p>
            <a:pPr marL="171450" indent="-171450">
              <a:buFont typeface="Arial" panose="020B0604020202020204" pitchFamily="34" charset="0"/>
              <a:buChar char="•"/>
            </a:pPr>
            <a:r>
              <a:rPr lang="nb-NO" b="1"/>
              <a:t>Økt polarisering   «Oss mot dem»: </a:t>
            </a:r>
            <a:r>
              <a:rPr lang="nb-NO"/>
              <a:t>En del av den politiske retorikken etter 11. september skapte en tendens til å oppfatte muslimer som fiender av vestlige verdier og demokratiet. </a:t>
            </a:r>
            <a:r>
              <a:rPr lang="nb-NO" sz="600" b="0" i="0" kern="1200">
                <a:solidFill>
                  <a:schemeClr val="tx1"/>
                </a:solidFill>
                <a:effectLst/>
                <a:latin typeface="+mn-lt"/>
                <a:ea typeface="+mn-ea"/>
                <a:cs typeface="+mn-cs"/>
              </a:rPr>
              <a:t>Når enkelte muslimer ble assosiert med terrorisme, ble det lettere å generalisere alle muslimer som potensielle trusler. Dette førte til en tydeligere skille mellom "oss", de ikke-muslimske majoritetene, og "dem", den muslimske minoriteten</a:t>
            </a:r>
            <a:endParaRPr lang="nb-NO"/>
          </a:p>
        </p:txBody>
      </p:sp>
      <p:sp>
        <p:nvSpPr>
          <p:cNvPr id="4" name="Plassholder for lysbildenummer 3"/>
          <p:cNvSpPr>
            <a:spLocks noGrp="1"/>
          </p:cNvSpPr>
          <p:nvPr>
            <p:ph type="sldNum" sz="quarter" idx="5"/>
          </p:nvPr>
        </p:nvSpPr>
        <p:spPr/>
        <p:txBody>
          <a:bodyPr/>
          <a:lstStyle/>
          <a:p>
            <a:fld id="{270D69C2-D3C6-400D-BD90-B9D15089A8CE}" type="slidenum">
              <a:rPr lang="en-GB" smtClean="0"/>
              <a:t>17</a:t>
            </a:fld>
            <a:endParaRPr lang="en-GB"/>
          </a:p>
        </p:txBody>
      </p:sp>
    </p:spTree>
    <p:extLst>
      <p:ext uri="{BB962C8B-B14F-4D97-AF65-F5344CB8AC3E}">
        <p14:creationId xmlns:p14="http://schemas.microsoft.com/office/powerpoint/2010/main" val="752607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700" b="1">
                <a:ea typeface="+mn-lt"/>
                <a:cs typeface="+mn-lt"/>
              </a:rPr>
              <a:t>Forskning på populærkultur </a:t>
            </a:r>
            <a:r>
              <a:rPr lang="nb-NO" sz="700">
                <a:ea typeface="+mn-lt"/>
                <a:cs typeface="+mn-lt"/>
              </a:rPr>
              <a:t>viser at "muslimen" oftere ble fremstilt negativt eller som  skurken mye terrorangrepene. Dette påvirket muslimfiendtlige forestillinger og påvirket hvordan muslimer ble oppfattet i samfunnet. </a:t>
            </a:r>
            <a:endParaRPr lang="nb-NO" sz="700"/>
          </a:p>
          <a:p>
            <a:endParaRPr lang="en-US" sz="700" b="1"/>
          </a:p>
          <a:p>
            <a:pPr marL="171450" indent="-171450">
              <a:buFont typeface="Arial" panose="020B0604020202020204" pitchFamily="34" charset="0"/>
              <a:buChar char="•"/>
            </a:pPr>
            <a:r>
              <a:rPr lang="en-US" sz="700" b="1" err="1"/>
              <a:t>Stereotypiske</a:t>
            </a:r>
            <a:r>
              <a:rPr lang="en-US" sz="700" b="1"/>
              <a:t> </a:t>
            </a:r>
            <a:r>
              <a:rPr lang="en-US" sz="700" b="1" err="1"/>
              <a:t>fremstillinger</a:t>
            </a:r>
            <a:r>
              <a:rPr lang="en-US" sz="700"/>
              <a:t>: </a:t>
            </a:r>
            <a:r>
              <a:rPr lang="nb-NO" sz="700"/>
              <a:t>En rekke filmer og TV-serier etter 11. september har fremstilt muslimer som terrorister eller voldelige ekstremister. TV-serier som "24" og "</a:t>
            </a:r>
            <a:r>
              <a:rPr lang="nb-NO" sz="700" err="1"/>
              <a:t>Homeland</a:t>
            </a:r>
            <a:r>
              <a:rPr lang="nb-NO" sz="700"/>
              <a:t>" har ofte sentrert historiene sine rundt muslimske karakterer som truer nasjonal sikkerhet. </a:t>
            </a:r>
            <a:r>
              <a:rPr lang="en-US" sz="800" err="1"/>
              <a:t>Serien</a:t>
            </a:r>
            <a:r>
              <a:rPr lang="en-US" sz="800"/>
              <a:t> “Homeland” (</a:t>
            </a:r>
            <a:r>
              <a:rPr lang="en-US" sz="800" err="1"/>
              <a:t>bilde</a:t>
            </a:r>
            <a:r>
              <a:rPr lang="en-US" sz="800"/>
              <a:t> </a:t>
            </a:r>
            <a:r>
              <a:rPr lang="en-US" sz="800" err="1"/>
              <a:t>til</a:t>
            </a:r>
            <a:r>
              <a:rPr lang="en-US" sz="800"/>
              <a:t> </a:t>
            </a:r>
            <a:r>
              <a:rPr lang="en-US" sz="800" err="1"/>
              <a:t>venstre</a:t>
            </a:r>
            <a:r>
              <a:rPr lang="en-US" sz="800"/>
              <a:t>) </a:t>
            </a:r>
            <a:r>
              <a:rPr lang="en-US" sz="800" err="1"/>
              <a:t>ble</a:t>
            </a:r>
            <a:r>
              <a:rPr lang="en-US" sz="800"/>
              <a:t> for </a:t>
            </a:r>
            <a:r>
              <a:rPr lang="en-US" sz="800" err="1"/>
              <a:t>eksempel</a:t>
            </a:r>
            <a:r>
              <a:rPr lang="en-US" sz="800"/>
              <a:t> </a:t>
            </a:r>
            <a:r>
              <a:rPr lang="nb-NO" sz="800">
                <a:solidFill>
                  <a:srgbClr val="262626"/>
                </a:solidFill>
                <a:latin typeface="Inter"/>
              </a:rPr>
              <a:t>kritisert for å være islamofobisk ved å fremstille muslimer, spesielt muslimske menn, som terrorister eller involvert i ekstremistiske aktiviteter.</a:t>
            </a:r>
            <a:endParaRPr lang="en-US" sz="700" b="0"/>
          </a:p>
          <a:p>
            <a:pPr marL="171450" indent="-171450">
              <a:buFont typeface="Arial" panose="020B0604020202020204" pitchFamily="34" charset="0"/>
              <a:buChar char="•"/>
            </a:pPr>
            <a:r>
              <a:rPr lang="en-US" sz="700" b="1" err="1"/>
              <a:t>Forenkling</a:t>
            </a:r>
            <a:r>
              <a:rPr lang="en-US" sz="700" b="1"/>
              <a:t> av kultur: </a:t>
            </a:r>
            <a:r>
              <a:rPr lang="nb-NO" sz="700"/>
              <a:t>Islam og muslimer blir ofte redusert til endimensjonale karakterer uten nyanser, hvor komplekse kulturelle og religiøse trekk overses til fordel for enklere, ofte negative stereotyper.</a:t>
            </a:r>
            <a:endParaRPr lang="en-US" sz="700" b="0"/>
          </a:p>
          <a:p>
            <a:pPr marL="171450" indent="-171450">
              <a:buFont typeface="Arial" panose="020B0604020202020204" pitchFamily="34" charset="0"/>
              <a:buChar char="•"/>
            </a:pPr>
            <a:r>
              <a:rPr lang="en-US" sz="700" b="1" err="1"/>
              <a:t>Fokus</a:t>
            </a:r>
            <a:r>
              <a:rPr lang="en-US" sz="700" b="1"/>
              <a:t> </a:t>
            </a:r>
            <a:r>
              <a:rPr lang="en-US" sz="700" b="1" err="1"/>
              <a:t>på</a:t>
            </a:r>
            <a:r>
              <a:rPr lang="en-US" sz="700" b="1"/>
              <a:t> </a:t>
            </a:r>
            <a:r>
              <a:rPr lang="en-US" sz="700" b="1" err="1"/>
              <a:t>konflikt</a:t>
            </a:r>
            <a:r>
              <a:rPr lang="en-US" sz="700" b="1"/>
              <a:t>: </a:t>
            </a:r>
            <a:r>
              <a:rPr lang="nb-NO" sz="700" b="1"/>
              <a:t> </a:t>
            </a:r>
            <a:r>
              <a:rPr lang="nb-NO" sz="700"/>
              <a:t>Populærkulturen har en tendens til å fokusere på konfliktområder i den muslimske verden, som krig og terrorisme, uten å gi et balansert bilde av dagliglivet eller positive bidrag fra muslimer.</a:t>
            </a:r>
            <a:endParaRPr lang="en-US" sz="700" b="0"/>
          </a:p>
          <a:p>
            <a:pPr marL="171450" indent="-171450">
              <a:buFont typeface="Arial" panose="020B0604020202020204" pitchFamily="34" charset="0"/>
              <a:buChar char="•"/>
            </a:pPr>
            <a:r>
              <a:rPr lang="en-US" sz="700" b="1" err="1"/>
              <a:t>Fravær</a:t>
            </a:r>
            <a:r>
              <a:rPr lang="en-US" sz="700" b="1"/>
              <a:t> av </a:t>
            </a:r>
            <a:r>
              <a:rPr lang="en-US" sz="700" b="1" err="1"/>
              <a:t>muslimske</a:t>
            </a:r>
            <a:r>
              <a:rPr lang="en-US" sz="700" b="1"/>
              <a:t> </a:t>
            </a:r>
            <a:r>
              <a:rPr lang="en-US" sz="700" b="1" err="1"/>
              <a:t>perspektiver</a:t>
            </a:r>
            <a:r>
              <a:rPr lang="en-US" sz="700" b="1"/>
              <a:t>: </a:t>
            </a:r>
            <a:r>
              <a:rPr lang="nb-NO" sz="700"/>
              <a:t>mangel på autentiske muslimske stemmer og perspektiver i populærkulturen, noe som fører til at fremstillinger ofte kommer fra utenforstående og kan være preget av misforståelser eller fordommer. </a:t>
            </a:r>
          </a:p>
          <a:p>
            <a:endParaRPr lang="nb-NO"/>
          </a:p>
        </p:txBody>
      </p:sp>
      <p:sp>
        <p:nvSpPr>
          <p:cNvPr id="4" name="Plassholder for lysbildenummer 3"/>
          <p:cNvSpPr>
            <a:spLocks noGrp="1"/>
          </p:cNvSpPr>
          <p:nvPr>
            <p:ph type="sldNum" sz="quarter" idx="5"/>
          </p:nvPr>
        </p:nvSpPr>
        <p:spPr/>
        <p:txBody>
          <a:bodyPr/>
          <a:lstStyle/>
          <a:p>
            <a:fld id="{270D69C2-D3C6-400D-BD90-B9D15089A8CE}" type="slidenum">
              <a:rPr lang="en-GB" smtClean="0"/>
              <a:t>18</a:t>
            </a:fld>
            <a:endParaRPr lang="en-GB"/>
          </a:p>
        </p:txBody>
      </p:sp>
    </p:spTree>
    <p:extLst>
      <p:ext uri="{BB962C8B-B14F-4D97-AF65-F5344CB8AC3E}">
        <p14:creationId xmlns:p14="http://schemas.microsoft.com/office/powerpoint/2010/main" val="3507164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700" b="1"/>
              <a:t>Hatkriminalitet og diskriminering</a:t>
            </a:r>
            <a:r>
              <a:rPr lang="nb-NO" sz="700"/>
              <a:t>: Det var en merkbar økning i hatkriminalitet og diskriminering mot muslimer i årene etter 9/1, både i USA og i Europa. Moskeer ble vandalisert, og muslimer opplevde trakassering og voldelige angrep, også Norge.  (legg inn kilde)</a:t>
            </a:r>
          </a:p>
          <a:p>
            <a:endParaRPr lang="nb-NO" sz="700" b="1"/>
          </a:p>
          <a:p>
            <a:r>
              <a:rPr lang="nb-NO" sz="700" b="1"/>
              <a:t>2001 – Drapet på </a:t>
            </a:r>
            <a:r>
              <a:rPr lang="nb-NO" sz="700" b="1" err="1"/>
              <a:t>Balbir</a:t>
            </a:r>
            <a:r>
              <a:rPr lang="nb-NO" sz="700" b="1"/>
              <a:t> Singh </a:t>
            </a:r>
            <a:r>
              <a:rPr lang="nb-NO" sz="700" b="1" err="1"/>
              <a:t>Sodhi</a:t>
            </a:r>
            <a:r>
              <a:rPr lang="nb-NO" sz="700" b="1"/>
              <a:t>: </a:t>
            </a:r>
            <a:r>
              <a:rPr lang="nb-NO" sz="700"/>
              <a:t>15. september 2001, fire dager etter terrorangrepet i USA, blir </a:t>
            </a:r>
            <a:r>
              <a:rPr lang="nb-NO" sz="700" err="1"/>
              <a:t>Balbir</a:t>
            </a:r>
            <a:r>
              <a:rPr lang="nb-NO" sz="700"/>
              <a:t> Singh </a:t>
            </a:r>
            <a:r>
              <a:rPr lang="nb-NO" sz="700" err="1"/>
              <a:t>Sodhi</a:t>
            </a:r>
            <a:r>
              <a:rPr lang="nb-NO" sz="700"/>
              <a:t> – en sikh-amerikaner – skutt og drept utenfor butikken sin i Arizona. Gjerningsmannen trodde feilaktig at </a:t>
            </a:r>
            <a:r>
              <a:rPr lang="nb-NO" sz="700" err="1"/>
              <a:t>Sodhi</a:t>
            </a:r>
            <a:r>
              <a:rPr lang="nb-NO" sz="700"/>
              <a:t> var muslim, på grunn av turbanen og skjegget. Drapet var det første dokumenterte hatangrepet i kjølvannet av 11. september, og illustrerer hvordan rasistiske og </a:t>
            </a:r>
            <a:r>
              <a:rPr lang="nb-NO" sz="700" err="1"/>
              <a:t>islamfiendtlige</a:t>
            </a:r>
            <a:r>
              <a:rPr lang="nb-NO" sz="700"/>
              <a:t> holdninger raskt ble rettet mot alle som «så muslimske ut». I ukene etterpå ble det rapportert over 1000 tilfeller av hatkriminalitet mot muslimer, arabere, sør-asiater og sikher i USA. Hendelsen markerer starten på en bølge av islamofobisk vold og mistenkeliggjøring i Vesten etter terrorangrepene.</a:t>
            </a:r>
          </a:p>
          <a:p>
            <a:endParaRPr lang="nb-NO"/>
          </a:p>
          <a:p>
            <a:endParaRPr lang="nb-NO"/>
          </a:p>
        </p:txBody>
      </p:sp>
      <p:sp>
        <p:nvSpPr>
          <p:cNvPr id="4" name="Plassholder for lysbildenummer 3"/>
          <p:cNvSpPr>
            <a:spLocks noGrp="1"/>
          </p:cNvSpPr>
          <p:nvPr>
            <p:ph type="sldNum" sz="quarter" idx="5"/>
          </p:nvPr>
        </p:nvSpPr>
        <p:spPr/>
        <p:txBody>
          <a:bodyPr/>
          <a:lstStyle/>
          <a:p>
            <a:fld id="{270D69C2-D3C6-400D-BD90-B9D15089A8CE}" type="slidenum">
              <a:rPr lang="en-GB" smtClean="0"/>
              <a:t>19</a:t>
            </a:fld>
            <a:endParaRPr lang="en-GB"/>
          </a:p>
        </p:txBody>
      </p:sp>
    </p:spTree>
    <p:extLst>
      <p:ext uri="{BB962C8B-B14F-4D97-AF65-F5344CB8AC3E}">
        <p14:creationId xmlns:p14="http://schemas.microsoft.com/office/powerpoint/2010/main" val="420006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600" kern="1200">
                <a:solidFill>
                  <a:schemeClr val="tx1"/>
                </a:solidFill>
                <a:effectLst/>
                <a:latin typeface="+mn-lt"/>
                <a:ea typeface="+mn-ea"/>
                <a:cs typeface="+mn-cs"/>
              </a:rPr>
              <a:t>Start med å stille elevene spørsmålet: Hva tror dere denne tittelen betyr?</a:t>
            </a:r>
          </a:p>
          <a:p>
            <a:r>
              <a:rPr lang="nb-NO" sz="600" b="1" kern="1200">
                <a:solidFill>
                  <a:schemeClr val="tx1"/>
                </a:solidFill>
                <a:effectLst/>
                <a:latin typeface="+mn-lt"/>
                <a:ea typeface="+mn-ea"/>
                <a:cs typeface="+mn-cs"/>
              </a:rPr>
              <a:t>Lærerveiledning:</a:t>
            </a:r>
            <a:r>
              <a:rPr lang="nb-NO" sz="600" kern="1200">
                <a:solidFill>
                  <a:schemeClr val="tx1"/>
                </a:solidFill>
                <a:effectLst/>
                <a:latin typeface="+mn-lt"/>
                <a:ea typeface="+mn-ea"/>
                <a:cs typeface="+mn-cs"/>
              </a:rPr>
              <a:t> Forklar elevene at forestillinger og fiendebilder er valgt som ramme i denne presentasjonen.  </a:t>
            </a:r>
            <a:r>
              <a:rPr lang="nb-NO" sz="600" i="1" kern="1200">
                <a:solidFill>
                  <a:schemeClr val="tx1"/>
                </a:solidFill>
                <a:effectLst/>
                <a:latin typeface="+mn-lt"/>
                <a:ea typeface="+mn-ea"/>
                <a:cs typeface="+mn-cs"/>
              </a:rPr>
              <a:t>Forestillinger</a:t>
            </a:r>
            <a:r>
              <a:rPr lang="nb-NO" sz="600" kern="1200">
                <a:solidFill>
                  <a:schemeClr val="tx1"/>
                </a:solidFill>
                <a:effectLst/>
                <a:latin typeface="+mn-lt"/>
                <a:ea typeface="+mn-ea"/>
                <a:cs typeface="+mn-cs"/>
              </a:rPr>
              <a:t> og </a:t>
            </a:r>
            <a:r>
              <a:rPr lang="nb-NO" sz="600" i="1" kern="1200">
                <a:solidFill>
                  <a:schemeClr val="tx1"/>
                </a:solidFill>
                <a:effectLst/>
                <a:latin typeface="+mn-lt"/>
                <a:ea typeface="+mn-ea"/>
                <a:cs typeface="+mn-cs"/>
              </a:rPr>
              <a:t>fiendebilder</a:t>
            </a:r>
            <a:r>
              <a:rPr lang="nb-NO" sz="600" kern="1200">
                <a:solidFill>
                  <a:schemeClr val="tx1"/>
                </a:solidFill>
                <a:effectLst/>
                <a:latin typeface="+mn-lt"/>
                <a:ea typeface="+mn-ea"/>
                <a:cs typeface="+mn-cs"/>
              </a:rPr>
              <a:t> spiller en viktig rolle i muslimfiendtlighet ved å forme hvordan muslimer blir oppfattet og behandlet.</a:t>
            </a:r>
          </a:p>
          <a:p>
            <a:pPr marL="171450" indent="-171450">
              <a:buFont typeface="Arial" panose="020B0604020202020204" pitchFamily="34" charset="0"/>
              <a:buChar char="•"/>
            </a:pPr>
            <a:r>
              <a:rPr lang="nb-NO" sz="600" b="1" i="1" kern="1200">
                <a:solidFill>
                  <a:schemeClr val="tx1"/>
                </a:solidFill>
                <a:effectLst/>
                <a:latin typeface="+mn-lt"/>
                <a:ea typeface="+mn-ea"/>
                <a:cs typeface="+mn-cs"/>
              </a:rPr>
              <a:t>Forestillinger</a:t>
            </a:r>
            <a:r>
              <a:rPr lang="nb-NO" sz="600" i="1" kern="1200">
                <a:solidFill>
                  <a:schemeClr val="tx1"/>
                </a:solidFill>
                <a:effectLst/>
                <a:latin typeface="+mn-lt"/>
                <a:ea typeface="+mn-ea"/>
                <a:cs typeface="+mn-cs"/>
              </a:rPr>
              <a:t> </a:t>
            </a:r>
            <a:r>
              <a:rPr lang="nb-NO" sz="600" kern="1200">
                <a:solidFill>
                  <a:schemeClr val="tx1"/>
                </a:solidFill>
                <a:effectLst/>
                <a:latin typeface="+mn-lt"/>
                <a:ea typeface="+mn-ea"/>
                <a:cs typeface="+mn-cs"/>
              </a:rPr>
              <a:t>kan være kilden til stereotype oppfatninger om muslimer. </a:t>
            </a:r>
          </a:p>
          <a:p>
            <a:pPr marL="171450" indent="-171450">
              <a:buFont typeface="Arial" panose="020B0604020202020204" pitchFamily="34" charset="0"/>
              <a:buChar char="•"/>
            </a:pPr>
            <a:r>
              <a:rPr lang="nb-NO" sz="600" b="1" i="1" kern="1200">
                <a:solidFill>
                  <a:schemeClr val="tx1"/>
                </a:solidFill>
                <a:effectLst/>
                <a:latin typeface="+mn-lt"/>
                <a:ea typeface="+mn-ea"/>
                <a:cs typeface="+mn-cs"/>
              </a:rPr>
              <a:t>Fiendebilder</a:t>
            </a:r>
            <a:r>
              <a:rPr lang="nb-NO" sz="600" b="1" kern="1200">
                <a:solidFill>
                  <a:schemeClr val="tx1"/>
                </a:solidFill>
                <a:effectLst/>
                <a:latin typeface="+mn-lt"/>
                <a:ea typeface="+mn-ea"/>
                <a:cs typeface="+mn-cs"/>
              </a:rPr>
              <a:t> </a:t>
            </a:r>
            <a:r>
              <a:rPr lang="nb-NO" sz="600" kern="1200">
                <a:solidFill>
                  <a:schemeClr val="tx1"/>
                </a:solidFill>
                <a:effectLst/>
                <a:latin typeface="+mn-lt"/>
                <a:ea typeface="+mn-ea"/>
                <a:cs typeface="+mn-cs"/>
              </a:rPr>
              <a:t>tar disse stereotype forestillingene et skritt videre ved å framstille muslimer som farlige eller som fiender. Disse fiendebildene er ikke basert på virkeligheten, men er sosialt konstruerte. De bidrar til å forklare hvorfor muslimer, og andre grupper, ofte blir fremstilt som en trussel.</a:t>
            </a:r>
          </a:p>
          <a:p>
            <a:pPr marL="171450" indent="-171450">
              <a:buFont typeface="Arial" panose="020B0604020202020204" pitchFamily="34" charset="0"/>
              <a:buChar char="•"/>
            </a:pPr>
            <a:r>
              <a:rPr lang="nb-NO" sz="600" b="1" kern="1200">
                <a:solidFill>
                  <a:schemeClr val="tx1"/>
                </a:solidFill>
                <a:effectLst/>
                <a:latin typeface="+mn-lt"/>
                <a:ea typeface="+mn-ea"/>
                <a:cs typeface="+mn-cs"/>
              </a:rPr>
              <a:t>Fallgruver:  </a:t>
            </a:r>
            <a:r>
              <a:rPr lang="nb-NO" sz="600" kern="1200">
                <a:solidFill>
                  <a:schemeClr val="tx1"/>
                </a:solidFill>
                <a:effectLst/>
                <a:latin typeface="+mn-lt"/>
                <a:ea typeface="+mn-ea"/>
                <a:cs typeface="+mn-cs"/>
              </a:rPr>
              <a:t>Når man underviser om muslimfiendtlighet, kan det å starte direkte med fordommer i noen tilfeller forsterke negative bilder hos eleven. Derfor bør undervisningen først synliggjøre mangfoldet blant muslimer – ulike retninger, erfaringer og livsformer. Dette gir elevene et nyansert utgangspunkt og viser hvorfor generaliseringer, fordommer og fiendebilder ikke stemmer med virkeligheten. Les mer om fallgruver ved undervisning om fordommer og fiendtligheter: </a:t>
            </a:r>
            <a:r>
              <a:rPr lang="nb-NO">
                <a:hlinkClick r:id="rId3"/>
              </a:rPr>
              <a:t>Undervisning om fordommer | </a:t>
            </a:r>
            <a:r>
              <a:rPr lang="nb-NO" err="1">
                <a:hlinkClick r:id="rId3"/>
              </a:rPr>
              <a:t>Dembra</a:t>
            </a:r>
            <a:r>
              <a:rPr lang="nb-NO" sz="600" kern="1200">
                <a:solidFill>
                  <a:schemeClr val="tx1"/>
                </a:solidFill>
                <a:effectLst/>
                <a:latin typeface="+mn-lt"/>
                <a:ea typeface="+mn-ea"/>
                <a:cs typeface="+mn-cs"/>
              </a:rPr>
              <a:t> </a:t>
            </a:r>
          </a:p>
          <a:p>
            <a:endParaRPr lang="nb-NO"/>
          </a:p>
        </p:txBody>
      </p:sp>
      <p:sp>
        <p:nvSpPr>
          <p:cNvPr id="4" name="Slide Number Placeholder 3"/>
          <p:cNvSpPr>
            <a:spLocks noGrp="1"/>
          </p:cNvSpPr>
          <p:nvPr>
            <p:ph type="sldNum" sz="quarter" idx="5"/>
          </p:nvPr>
        </p:nvSpPr>
        <p:spPr/>
        <p:txBody>
          <a:bodyPr/>
          <a:lstStyle/>
          <a:p>
            <a:fld id="{270D69C2-D3C6-400D-BD90-B9D15089A8CE}" type="slidenum">
              <a:rPr lang="en-GB" smtClean="0"/>
              <a:t>2</a:t>
            </a:fld>
            <a:endParaRPr lang="en-GB"/>
          </a:p>
        </p:txBody>
      </p:sp>
    </p:spTree>
    <p:extLst>
      <p:ext uri="{BB962C8B-B14F-4D97-AF65-F5344CB8AC3E}">
        <p14:creationId xmlns:p14="http://schemas.microsoft.com/office/powerpoint/2010/main" val="890078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Kilder: </a:t>
            </a:r>
            <a:r>
              <a:rPr lang="nb-NO">
                <a:hlinkClick r:id="rId3"/>
              </a:rPr>
              <a:t>islamophobiareport-2024.pdf</a:t>
            </a:r>
            <a:endParaRPr lang="nb-NO"/>
          </a:p>
        </p:txBody>
      </p:sp>
      <p:sp>
        <p:nvSpPr>
          <p:cNvPr id="4" name="Plassholder for lysbildenummer 3"/>
          <p:cNvSpPr>
            <a:spLocks noGrp="1"/>
          </p:cNvSpPr>
          <p:nvPr>
            <p:ph type="sldNum" sz="quarter" idx="5"/>
          </p:nvPr>
        </p:nvSpPr>
        <p:spPr/>
        <p:txBody>
          <a:bodyPr/>
          <a:lstStyle/>
          <a:p>
            <a:fld id="{270D69C2-D3C6-400D-BD90-B9D15089A8CE}" type="slidenum">
              <a:rPr lang="en-GB" smtClean="0"/>
              <a:t>20</a:t>
            </a:fld>
            <a:endParaRPr lang="en-GB"/>
          </a:p>
        </p:txBody>
      </p:sp>
    </p:spTree>
    <p:extLst>
      <p:ext uri="{BB962C8B-B14F-4D97-AF65-F5344CB8AC3E}">
        <p14:creationId xmlns:p14="http://schemas.microsoft.com/office/powerpoint/2010/main" val="2962292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Kilder: </a:t>
            </a:r>
          </a:p>
          <a:p>
            <a:pPr marL="171450" indent="-171450">
              <a:buFont typeface="Arial" panose="020B0604020202020204" pitchFamily="34" charset="0"/>
              <a:buChar char="•"/>
            </a:pPr>
            <a:r>
              <a:rPr lang="nb-NO" err="1"/>
              <a:t>Gravkjending</a:t>
            </a:r>
            <a:r>
              <a:rPr lang="nb-NO"/>
              <a:t> </a:t>
            </a:r>
            <a:r>
              <a:rPr lang="nb-NO">
                <a:hlinkClick r:id="rId3"/>
              </a:rPr>
              <a:t>Anti-muslimsk hærverk på barnegrav</a:t>
            </a:r>
            <a:endParaRPr lang="nb-NO"/>
          </a:p>
          <a:p>
            <a:pPr marL="171450" indent="-171450">
              <a:buFont typeface="Arial" panose="020B0604020202020204" pitchFamily="34" charset="0"/>
              <a:buChar char="•"/>
            </a:pPr>
            <a:r>
              <a:rPr lang="nn-NO">
                <a:hlinkClick r:id="rId4"/>
              </a:rPr>
              <a:t>Kokke-Amy knust etter hijabhets – NRK Rogaland – Lokale </a:t>
            </a:r>
            <a:r>
              <a:rPr lang="nn-NO" err="1">
                <a:hlinkClick r:id="rId4"/>
              </a:rPr>
              <a:t>nyheter</a:t>
            </a:r>
            <a:r>
              <a:rPr lang="nn-NO">
                <a:hlinkClick r:id="rId4"/>
              </a:rPr>
              <a:t>, TV og radio</a:t>
            </a:r>
            <a:endParaRPr lang="nb-NO"/>
          </a:p>
          <a:p>
            <a:endParaRPr lang="nb-NO"/>
          </a:p>
        </p:txBody>
      </p:sp>
      <p:sp>
        <p:nvSpPr>
          <p:cNvPr id="4" name="Plassholder for lysbildenummer 3"/>
          <p:cNvSpPr>
            <a:spLocks noGrp="1"/>
          </p:cNvSpPr>
          <p:nvPr>
            <p:ph type="sldNum" sz="quarter" idx="5"/>
          </p:nvPr>
        </p:nvSpPr>
        <p:spPr/>
        <p:txBody>
          <a:bodyPr/>
          <a:lstStyle/>
          <a:p>
            <a:fld id="{270D69C2-D3C6-400D-BD90-B9D15089A8CE}" type="slidenum">
              <a:rPr lang="en-GB" smtClean="0"/>
              <a:t>21</a:t>
            </a:fld>
            <a:endParaRPr lang="en-GB"/>
          </a:p>
        </p:txBody>
      </p:sp>
    </p:spTree>
    <p:extLst>
      <p:ext uri="{BB962C8B-B14F-4D97-AF65-F5344CB8AC3E}">
        <p14:creationId xmlns:p14="http://schemas.microsoft.com/office/powerpoint/2010/main" val="1131311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270D69C2-D3C6-400D-BD90-B9D15089A8CE}" type="slidenum">
              <a:rPr lang="en-GB" smtClean="0"/>
              <a:t>22</a:t>
            </a:fld>
            <a:endParaRPr lang="en-GB"/>
          </a:p>
        </p:txBody>
      </p:sp>
    </p:spTree>
    <p:extLst>
      <p:ext uri="{BB962C8B-B14F-4D97-AF65-F5344CB8AC3E}">
        <p14:creationId xmlns:p14="http://schemas.microsoft.com/office/powerpoint/2010/main" val="3025440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sz="700" b="1" err="1"/>
              <a:t>Tamima</a:t>
            </a:r>
            <a:r>
              <a:rPr lang="nb-NO" sz="700" b="1"/>
              <a:t> </a:t>
            </a:r>
            <a:r>
              <a:rPr lang="nb-NO" sz="700" b="1" err="1"/>
              <a:t>Nibras</a:t>
            </a:r>
            <a:r>
              <a:rPr lang="nb-NO" sz="700" b="1"/>
              <a:t> </a:t>
            </a:r>
            <a:r>
              <a:rPr lang="nb-NO" sz="700" b="1" err="1"/>
              <a:t>Juhar</a:t>
            </a:r>
            <a:r>
              <a:rPr lang="nb-NO" sz="700" b="1"/>
              <a:t> ble drept i Oslo 24. august 2025:  </a:t>
            </a:r>
            <a:r>
              <a:rPr lang="nb-NO" sz="700" err="1"/>
              <a:t>Tamima</a:t>
            </a:r>
            <a:r>
              <a:rPr lang="nb-NO" sz="700"/>
              <a:t>  (34) ble drept av 18 år gamle </a:t>
            </a:r>
            <a:r>
              <a:rPr lang="nb-NO" sz="700" err="1"/>
              <a:t>Djordje</a:t>
            </a:r>
            <a:r>
              <a:rPr lang="nb-NO" sz="700"/>
              <a:t> </a:t>
            </a:r>
            <a:r>
              <a:rPr lang="nb-NO" sz="700" err="1"/>
              <a:t>Wilms</a:t>
            </a:r>
            <a:r>
              <a:rPr lang="nb-NO" sz="700"/>
              <a:t>, mens hun var på jobb på et barnevernstiltak på Kampen i Oslo.</a:t>
            </a:r>
            <a:endParaRPr lang="nb-NO" sz="700" b="1"/>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700" b="1"/>
              <a:t>Terror, rasistisk og politisk motivert drap: </a:t>
            </a:r>
            <a:r>
              <a:rPr lang="nb-NO" sz="600" b="0">
                <a:solidFill>
                  <a:srgbClr val="031427"/>
                </a:solidFill>
              </a:rPr>
              <a:t>Gjerningsmannen </a:t>
            </a:r>
            <a:r>
              <a:rPr lang="nb-NO" sz="600">
                <a:solidFill>
                  <a:srgbClr val="031427"/>
                </a:solidFill>
              </a:rPr>
              <a:t>uttrykket også bekymringer om at Norge ville bli islamisert og ønsket oppmerksomhet rundt dette. Saken er fortsatt under etterforskning (23.01.25) </a:t>
            </a:r>
            <a:r>
              <a:rPr lang="nb-NO" sz="600" err="1">
                <a:solidFill>
                  <a:srgbClr val="444444"/>
                </a:solidFill>
              </a:rPr>
              <a:t>Tamima</a:t>
            </a:r>
            <a:r>
              <a:rPr lang="nb-NO" sz="600">
                <a:solidFill>
                  <a:srgbClr val="444444"/>
                </a:solidFill>
              </a:rPr>
              <a:t> </a:t>
            </a:r>
            <a:r>
              <a:rPr lang="nb-NO" sz="600" err="1">
                <a:solidFill>
                  <a:srgbClr val="444444"/>
                </a:solidFill>
              </a:rPr>
              <a:t>Nibras</a:t>
            </a:r>
            <a:r>
              <a:rPr lang="nb-NO" sz="600">
                <a:solidFill>
                  <a:srgbClr val="444444"/>
                </a:solidFill>
              </a:rPr>
              <a:t> </a:t>
            </a:r>
            <a:r>
              <a:rPr lang="nb-NO" sz="600" err="1">
                <a:solidFill>
                  <a:srgbClr val="444444"/>
                </a:solidFill>
              </a:rPr>
              <a:t>Juhar</a:t>
            </a:r>
            <a:r>
              <a:rPr lang="nb-NO" sz="600">
                <a:solidFill>
                  <a:srgbClr val="444444"/>
                </a:solidFill>
              </a:rPr>
              <a:t> - Oslo - </a:t>
            </a:r>
            <a:r>
              <a:rPr lang="nb-NO" sz="600" err="1">
                <a:hlinkClick r:id="rId3"/>
              </a:rPr>
              <a:t>Tamima</a:t>
            </a:r>
            <a:r>
              <a:rPr lang="nb-NO" sz="600">
                <a:hlinkClick r:id="rId3"/>
              </a:rPr>
              <a:t> </a:t>
            </a:r>
            <a:r>
              <a:rPr lang="nb-NO" sz="600" err="1">
                <a:hlinkClick r:id="rId3"/>
              </a:rPr>
              <a:t>Nibras</a:t>
            </a:r>
            <a:r>
              <a:rPr lang="nb-NO" sz="600">
                <a:hlinkClick r:id="rId3"/>
              </a:rPr>
              <a:t> </a:t>
            </a:r>
            <a:r>
              <a:rPr lang="nb-NO" sz="600" err="1">
                <a:hlinkClick r:id="rId3"/>
              </a:rPr>
              <a:t>Juhar</a:t>
            </a:r>
            <a:r>
              <a:rPr lang="nb-NO" sz="600">
                <a:hlinkClick r:id="rId3"/>
              </a:rPr>
              <a:t> - Oslo - Drap i Norge</a:t>
            </a:r>
            <a:endParaRPr lang="nb-NO" sz="700" b="1"/>
          </a:p>
          <a:p>
            <a:pPr marL="171450" indent="-171450">
              <a:buFont typeface="Arial" panose="020B0604020202020204" pitchFamily="34" charset="0"/>
              <a:buChar char="•"/>
            </a:pPr>
            <a:r>
              <a:rPr lang="nb-NO" sz="700" b="1"/>
              <a:t>Økt frykt blant muslimer i Norge: </a:t>
            </a:r>
            <a:r>
              <a:rPr lang="nb-NO" sz="700">
                <a:solidFill>
                  <a:srgbClr val="031427"/>
                </a:solidFill>
                <a:ea typeface="+mn-lt"/>
                <a:cs typeface="+mn-lt"/>
              </a:rPr>
              <a:t>I kjølvannet av drapet på </a:t>
            </a:r>
            <a:r>
              <a:rPr lang="nb-NO" sz="700" err="1">
                <a:solidFill>
                  <a:srgbClr val="031427"/>
                </a:solidFill>
                <a:ea typeface="+mn-lt"/>
                <a:cs typeface="+mn-lt"/>
              </a:rPr>
              <a:t>Tamima</a:t>
            </a:r>
            <a:r>
              <a:rPr lang="nb-NO" sz="700">
                <a:solidFill>
                  <a:srgbClr val="031427"/>
                </a:solidFill>
                <a:ea typeface="+mn-lt"/>
                <a:cs typeface="+mn-lt"/>
              </a:rPr>
              <a:t> rapporterer flere muslimer at de føler på frykt</a:t>
            </a:r>
            <a:endParaRPr lang="en-US" sz="700">
              <a:solidFill>
                <a:srgbClr val="031427"/>
              </a:solidFill>
            </a:endParaRPr>
          </a:p>
          <a:p>
            <a:endParaRPr lang="nb-NO" b="1">
              <a:solidFill>
                <a:srgbClr val="031427"/>
              </a:solidFill>
            </a:endParaRPr>
          </a:p>
          <a:p>
            <a:endParaRPr lang="nb-NO" b="1">
              <a:solidFill>
                <a:srgbClr val="031427"/>
              </a:solidFill>
            </a:endParaRPr>
          </a:p>
          <a:p>
            <a:br>
              <a:rPr lang="nb-NO">
                <a:cs typeface="+mn-lt"/>
              </a:rPr>
            </a:br>
            <a:endParaRPr lang="nb-NO"/>
          </a:p>
          <a:p>
            <a:endParaRPr lang="nb-NO"/>
          </a:p>
        </p:txBody>
      </p:sp>
      <p:sp>
        <p:nvSpPr>
          <p:cNvPr id="4" name="Plassholder for lysbildenummer 3"/>
          <p:cNvSpPr>
            <a:spLocks noGrp="1"/>
          </p:cNvSpPr>
          <p:nvPr>
            <p:ph type="sldNum" sz="quarter" idx="5"/>
          </p:nvPr>
        </p:nvSpPr>
        <p:spPr/>
        <p:txBody>
          <a:bodyPr/>
          <a:lstStyle/>
          <a:p>
            <a:fld id="{270D69C2-D3C6-400D-BD90-B9D15089A8CE}" type="slidenum">
              <a:rPr lang="en-GB" smtClean="0"/>
              <a:t>23</a:t>
            </a:fld>
            <a:endParaRPr lang="en-GB"/>
          </a:p>
        </p:txBody>
      </p:sp>
    </p:spTree>
    <p:extLst>
      <p:ext uri="{BB962C8B-B14F-4D97-AF65-F5344CB8AC3E}">
        <p14:creationId xmlns:p14="http://schemas.microsoft.com/office/powerpoint/2010/main" val="22704038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b="1"/>
              <a:t>Lærerveiledning:</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a:t>Forklar til elevene at vi alle har et ansvar for å arbeide/forebygge  muslimfiendtlighet og rasisme.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a:t>Hele 30.000 mennesker samlet seg i Oslo under minnemarkeringen for </a:t>
            </a:r>
            <a:r>
              <a:rPr lang="nb-NO" err="1"/>
              <a:t>Tamima</a:t>
            </a:r>
            <a:r>
              <a:rPr lang="nb-NO"/>
              <a:t> – et sterkt uttrykk for fellesskap, støtte og solidaritet.</a:t>
            </a:r>
            <a:r>
              <a:rPr lang="nb-NO" b="1"/>
              <a:t> </a:t>
            </a:r>
            <a:r>
              <a:rPr lang="nb-NO"/>
              <a:t>Bilde: skjermbilde hentet fra: </a:t>
            </a:r>
            <a:r>
              <a:rPr lang="nb-NO">
                <a:hlinkClick r:id="rId3"/>
              </a:rPr>
              <a:t>Kampen-drapet: Svikter skolen i kampen mot rasisme?</a:t>
            </a:r>
            <a:endParaRPr lang="nb-NO"/>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a:t>Handlingsplanen mot muslimfiendtlighet: </a:t>
            </a:r>
            <a:r>
              <a:rPr lang="nb-NO" sz="600" b="0" i="0" kern="1200">
                <a:solidFill>
                  <a:schemeClr val="tx1"/>
                </a:solidFill>
                <a:effectLst/>
                <a:latin typeface="+mn-lt"/>
                <a:ea typeface="+mn-ea"/>
                <a:cs typeface="+mn-cs"/>
              </a:rPr>
              <a:t>Handlingsplanen mot muslimfiendtlighet er en strategi utarbeidet av myndigheter for å bekjempe diskriminering og negative holdninger rettet mot muslimer. Målet med planen er å øke inkluderingen, fremme likestilling og sikre at muslimer får samme rettigheter og muligheter som alle andre. Den kan inkludere tiltak som å øke bevisstheten om muslimfiendtlighet gjennom utdanning, styrke interkulturell dialog, og forbedre rettslig beskyttelse mot hatkriminalitet og diskriminering. </a:t>
            </a:r>
            <a:r>
              <a:rPr lang="nb-NO">
                <a:hlinkClick r:id="rId4"/>
              </a:rPr>
              <a:t>Handlingsplan mot muslimfiendtlighet 2025–2030</a:t>
            </a:r>
            <a:endParaRPr lang="nb-NO"/>
          </a:p>
          <a:p>
            <a:endParaRPr lang="nb-NO"/>
          </a:p>
          <a:p>
            <a:endParaRPr lang="nb-NO"/>
          </a:p>
        </p:txBody>
      </p:sp>
      <p:sp>
        <p:nvSpPr>
          <p:cNvPr id="4" name="Plassholder for lysbildenummer 3"/>
          <p:cNvSpPr>
            <a:spLocks noGrp="1"/>
          </p:cNvSpPr>
          <p:nvPr>
            <p:ph type="sldNum" sz="quarter" idx="5"/>
          </p:nvPr>
        </p:nvSpPr>
        <p:spPr/>
        <p:txBody>
          <a:bodyPr/>
          <a:lstStyle/>
          <a:p>
            <a:fld id="{270D69C2-D3C6-400D-BD90-B9D15089A8CE}" type="slidenum">
              <a:rPr lang="en-GB" smtClean="0"/>
              <a:t>24</a:t>
            </a:fld>
            <a:endParaRPr lang="en-GB"/>
          </a:p>
        </p:txBody>
      </p:sp>
    </p:spTree>
    <p:extLst>
      <p:ext uri="{BB962C8B-B14F-4D97-AF65-F5344CB8AC3E}">
        <p14:creationId xmlns:p14="http://schemas.microsoft.com/office/powerpoint/2010/main" val="480974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Denne definisjonen er skrevet av Alexa Cora </a:t>
            </a:r>
            <a:r>
              <a:rPr lang="nb-NO" err="1"/>
              <a:t>Døvin</a:t>
            </a:r>
            <a:r>
              <a:rPr lang="nb-NO"/>
              <a:t>, forsker ved HL-senteret.</a:t>
            </a:r>
            <a:br>
              <a:rPr lang="nb-NO"/>
            </a:br>
            <a:r>
              <a:rPr lang="nb-NO"/>
              <a:t>Les mer om begrepet og </a:t>
            </a:r>
            <a:r>
              <a:rPr lang="nb-NO" err="1"/>
              <a:t>definsjonen</a:t>
            </a:r>
            <a:r>
              <a:rPr lang="nb-NO"/>
              <a:t> her:</a:t>
            </a:r>
          </a:p>
          <a:p>
            <a:pPr marL="171450" indent="-171450">
              <a:buFont typeface="Arial" panose="020B0604020202020204" pitchFamily="34" charset="0"/>
              <a:buChar char="•"/>
            </a:pPr>
            <a:r>
              <a:rPr lang="nb-NO">
                <a:hlinkClick r:id="rId3"/>
              </a:rPr>
              <a:t>Hva er muslimfiendtlighet? | </a:t>
            </a:r>
            <a:r>
              <a:rPr lang="nb-NO" err="1">
                <a:hlinkClick r:id="rId3"/>
              </a:rPr>
              <a:t>Dembra</a:t>
            </a:r>
            <a:endParaRPr lang="nb-NO"/>
          </a:p>
          <a:p>
            <a:pPr marL="171450" indent="-171450">
              <a:buFont typeface="Arial" panose="020B0604020202020204" pitchFamily="34" charset="0"/>
              <a:buChar char="•"/>
            </a:pPr>
            <a:r>
              <a:rPr lang="nb-NO">
                <a:hlinkClick r:id="rId4"/>
              </a:rPr>
              <a:t>Muslimfiendtlighet — Begrep | </a:t>
            </a:r>
            <a:r>
              <a:rPr lang="nb-NO" err="1">
                <a:hlinkClick r:id="rId4"/>
              </a:rPr>
              <a:t>Dembra</a:t>
            </a:r>
            <a:endParaRPr lang="nb-NO"/>
          </a:p>
          <a:p>
            <a:pPr marL="171450" indent="-171450">
              <a:buFont typeface="Arial" panose="020B0604020202020204" pitchFamily="34" charset="0"/>
              <a:buChar char="•"/>
            </a:pPr>
            <a:endParaRPr lang="nb-NO"/>
          </a:p>
          <a:p>
            <a:pPr marL="171450" indent="-171450">
              <a:buFont typeface="Arial" panose="020B0604020202020204" pitchFamily="34" charset="0"/>
              <a:buChar char="•"/>
            </a:pPr>
            <a:endParaRPr lang="nb-NO"/>
          </a:p>
        </p:txBody>
      </p:sp>
      <p:sp>
        <p:nvSpPr>
          <p:cNvPr id="4" name="Plassholder for lysbildenummer 3"/>
          <p:cNvSpPr>
            <a:spLocks noGrp="1"/>
          </p:cNvSpPr>
          <p:nvPr>
            <p:ph type="sldNum" sz="quarter" idx="5"/>
          </p:nvPr>
        </p:nvSpPr>
        <p:spPr/>
        <p:txBody>
          <a:bodyPr/>
          <a:lstStyle/>
          <a:p>
            <a:fld id="{270D69C2-D3C6-400D-BD90-B9D15089A8CE}" type="slidenum">
              <a:rPr lang="en-GB" smtClean="0"/>
              <a:t>3</a:t>
            </a:fld>
            <a:endParaRPr lang="en-GB"/>
          </a:p>
        </p:txBody>
      </p:sp>
    </p:spTree>
    <p:extLst>
      <p:ext uri="{BB962C8B-B14F-4D97-AF65-F5344CB8AC3E}">
        <p14:creationId xmlns:p14="http://schemas.microsoft.com/office/powerpoint/2010/main" val="3608220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sz="600" b="1" i="0" kern="1200">
                <a:solidFill>
                  <a:schemeClr val="tx1"/>
                </a:solidFill>
                <a:effectLst/>
                <a:latin typeface="+mn-lt"/>
                <a:ea typeface="+mn-ea"/>
                <a:cs typeface="+mn-cs"/>
              </a:rPr>
              <a:t>Ulike former for muslimfiendtlighet</a:t>
            </a:r>
          </a:p>
          <a:p>
            <a:pPr marL="0" indent="0">
              <a:buFont typeface="Arial" panose="020B0604020202020204" pitchFamily="34" charset="0"/>
              <a:buNone/>
            </a:pPr>
            <a:r>
              <a:rPr lang="nb-NO" sz="600" b="1" i="0" kern="1200">
                <a:solidFill>
                  <a:schemeClr val="tx1"/>
                </a:solidFill>
                <a:effectLst/>
                <a:latin typeface="+mn-lt"/>
                <a:ea typeface="+mn-ea"/>
                <a:cs typeface="+mn-cs"/>
              </a:rPr>
              <a:t>Lærerveiledning: </a:t>
            </a:r>
            <a:r>
              <a:rPr lang="nb-NO" sz="600" b="0" i="0" kern="1200">
                <a:solidFill>
                  <a:schemeClr val="tx1"/>
                </a:solidFill>
                <a:effectLst/>
                <a:latin typeface="+mn-lt"/>
                <a:ea typeface="+mn-ea"/>
                <a:cs typeface="+mn-cs"/>
              </a:rPr>
              <a:t>Sirklene til venstre illustrerer at </a:t>
            </a:r>
            <a:r>
              <a:rPr lang="nb-NO" sz="600" b="0" i="0" kern="1200" err="1">
                <a:solidFill>
                  <a:schemeClr val="tx1"/>
                </a:solidFill>
                <a:effectLst/>
                <a:latin typeface="+mn-lt"/>
                <a:ea typeface="+mn-ea"/>
                <a:cs typeface="+mn-cs"/>
              </a:rPr>
              <a:t>muslimfientlighet</a:t>
            </a:r>
            <a:r>
              <a:rPr lang="nb-NO" sz="600" b="0" i="0" kern="1200">
                <a:solidFill>
                  <a:schemeClr val="tx1"/>
                </a:solidFill>
                <a:effectLst/>
                <a:latin typeface="+mn-lt"/>
                <a:ea typeface="+mn-ea"/>
                <a:cs typeface="+mn-cs"/>
              </a:rPr>
              <a:t> kan komme til uttrykk på mange måter og varierer i alvorlighetsgrad:</a:t>
            </a:r>
            <a:endParaRPr lang="nb-NO" sz="600" b="0" i="0" u="none" kern="1200">
              <a:solidFill>
                <a:schemeClr val="tx1"/>
              </a:solidFill>
              <a:effectLst/>
              <a:latin typeface="+mn-lt"/>
              <a:ea typeface="+mn-ea"/>
              <a:cs typeface="+mn-cs"/>
            </a:endParaRPr>
          </a:p>
          <a:p>
            <a:pPr marL="0" indent="0">
              <a:buFont typeface="Arial" panose="020B0604020202020204" pitchFamily="34" charset="0"/>
              <a:buNone/>
            </a:pPr>
            <a:r>
              <a:rPr lang="nb-NO" sz="600" b="0" i="0" u="none" kern="1200">
                <a:solidFill>
                  <a:schemeClr val="tx1"/>
                </a:solidFill>
                <a:effectLst/>
                <a:latin typeface="+mn-lt"/>
                <a:ea typeface="+mn-ea"/>
                <a:cs typeface="+mn-cs"/>
              </a:rPr>
              <a:t>fra enkelt kommentar i hverdagen, for eksempel på bussen eller i kantina: «hvorfor er dere muslimer sånn», til alvorlige terrorangrep og drap slik som 22. juli. </a:t>
            </a:r>
            <a:r>
              <a:rPr lang="nb-NO" sz="600" b="0" i="0" kern="1200">
                <a:solidFill>
                  <a:schemeClr val="tx1"/>
                </a:solidFill>
                <a:effectLst/>
                <a:latin typeface="+mn-lt"/>
                <a:ea typeface="+mn-ea"/>
                <a:cs typeface="+mn-cs"/>
              </a:rPr>
              <a:t>Det som er felles i disse uttrykkene av muslimfiendtlighet er at de alle bygger på stereotype forestillinger og fordommer om muslimer. </a:t>
            </a:r>
          </a:p>
          <a:p>
            <a:pPr marL="0" indent="0">
              <a:buFont typeface="Arial" panose="020B0604020202020204" pitchFamily="34" charset="0"/>
              <a:buNone/>
            </a:pPr>
            <a:endParaRPr lang="nb-NO" sz="600" b="0" i="0" u="none" kern="12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600" b="1" i="0" kern="1200">
                <a:solidFill>
                  <a:schemeClr val="tx1"/>
                </a:solidFill>
                <a:effectLst/>
                <a:latin typeface="+mn-lt"/>
                <a:ea typeface="+mn-ea"/>
                <a:cs typeface="+mn-cs"/>
              </a:rPr>
              <a:t>Øvelse: </a:t>
            </a:r>
            <a:r>
              <a:rPr lang="nb-NO" sz="600" b="0" i="0" kern="1200">
                <a:solidFill>
                  <a:schemeClr val="tx1"/>
                </a:solidFill>
                <a:effectLst/>
                <a:latin typeface="+mn-lt"/>
                <a:ea typeface="+mn-ea"/>
                <a:cs typeface="+mn-cs"/>
              </a:rPr>
              <a:t>Bruk noen minutter på å gå igjennom eksemplene felles i klassen. Be elevene begrunne plasseringen. </a:t>
            </a:r>
            <a:endParaRPr lang="nb-NO" sz="600" b="0" i="0" u="none" kern="1200">
              <a:solidFill>
                <a:schemeClr val="tx1"/>
              </a:solidFill>
              <a:effectLst/>
              <a:latin typeface="+mn-lt"/>
              <a:ea typeface="+mn-ea"/>
              <a:cs typeface="+mn-cs"/>
            </a:endParaRPr>
          </a:p>
          <a:p>
            <a:pPr marL="0" indent="0">
              <a:buFont typeface="Arial" panose="020B0604020202020204" pitchFamily="34" charset="0"/>
              <a:buNone/>
            </a:pPr>
            <a:endParaRPr lang="nb-NO" sz="600" b="0" i="0" u="sng" kern="1200">
              <a:solidFill>
                <a:schemeClr val="tx1"/>
              </a:solidFill>
              <a:effectLst/>
              <a:latin typeface="+mn-lt"/>
              <a:ea typeface="+mn-ea"/>
              <a:cs typeface="+mn-cs"/>
            </a:endParaRPr>
          </a:p>
          <a:p>
            <a:pPr marL="0" indent="0">
              <a:buFont typeface="Arial" panose="020B0604020202020204" pitchFamily="34" charset="0"/>
              <a:buNone/>
            </a:pPr>
            <a:r>
              <a:rPr lang="nb-NO" sz="600" b="1" i="0" u="sng" kern="1200">
                <a:solidFill>
                  <a:schemeClr val="tx1"/>
                </a:solidFill>
                <a:effectLst/>
                <a:latin typeface="+mn-lt"/>
                <a:ea typeface="+mn-ea"/>
                <a:cs typeface="+mn-cs"/>
              </a:rPr>
              <a:t>Eksemplene:</a:t>
            </a:r>
          </a:p>
          <a:p>
            <a:pPr marL="400050" lvl="1" indent="-171450">
              <a:buFont typeface="Arial" panose="020B0604020202020204" pitchFamily="34" charset="0"/>
              <a:buChar char="•"/>
            </a:pPr>
            <a:r>
              <a:rPr lang="nb-NO" sz="600" b="1" i="0" kern="1200">
                <a:solidFill>
                  <a:schemeClr val="tx1"/>
                </a:solidFill>
                <a:effectLst/>
                <a:latin typeface="+mn-lt"/>
                <a:ea typeface="+mn-ea"/>
                <a:cs typeface="+mn-cs"/>
              </a:rPr>
              <a:t>Holdninger</a:t>
            </a:r>
            <a:r>
              <a:rPr lang="nb-NO" sz="600" b="0" i="0" kern="1200">
                <a:solidFill>
                  <a:schemeClr val="tx1"/>
                </a:solidFill>
                <a:effectLst/>
                <a:latin typeface="+mn-lt"/>
                <a:ea typeface="+mn-ea"/>
                <a:cs typeface="+mn-cs"/>
              </a:rPr>
              <a:t>: Kommentarer som </a:t>
            </a:r>
            <a:r>
              <a:rPr lang="nb-NO" sz="800">
                <a:solidFill>
                  <a:schemeClr val="tx1"/>
                </a:solidFill>
              </a:rPr>
              <a:t>«Det er så fint å se at faren deres ikke er som andre muslimske menn» eller </a:t>
            </a:r>
            <a:r>
              <a:rPr lang="nb-NO" sz="600" b="0" i="0" kern="1200">
                <a:solidFill>
                  <a:schemeClr val="tx1"/>
                </a:solidFill>
                <a:effectLst/>
                <a:latin typeface="+mn-lt"/>
                <a:ea typeface="+mn-ea"/>
                <a:cs typeface="+mn-cs"/>
              </a:rPr>
              <a:t>«Du er veldig snill for å være muslim» kan være eksempler på en mikroaggresjon, en ytringer og handlinger som markerer en person som annerledes og avvikende, uten at avsenderen nødvendigvis mener det sånn. </a:t>
            </a:r>
          </a:p>
          <a:p>
            <a:pPr marL="400050" lvl="1" indent="-171450">
              <a:buFont typeface="Arial" panose="020B0604020202020204" pitchFamily="34" charset="0"/>
              <a:buChar char="•"/>
            </a:pPr>
            <a:r>
              <a:rPr lang="nb-NO" sz="600" b="1" i="0" kern="1200">
                <a:solidFill>
                  <a:schemeClr val="tx1"/>
                </a:solidFill>
                <a:effectLst/>
                <a:latin typeface="+mn-lt"/>
                <a:ea typeface="+mn-ea"/>
                <a:cs typeface="+mn-cs"/>
              </a:rPr>
              <a:t>Diskriminering: </a:t>
            </a:r>
            <a:r>
              <a:rPr lang="nb-NO" sz="600" b="0" i="0" kern="1200">
                <a:solidFill>
                  <a:schemeClr val="tx1"/>
                </a:solidFill>
                <a:effectLst/>
                <a:latin typeface="+mn-lt"/>
                <a:ea typeface="+mn-ea"/>
                <a:cs typeface="+mn-cs"/>
              </a:rPr>
              <a:t>Å ikke få jobb på grunn av religiøse hodeplagg eller religiøs tilknytning, er et eksempel på ulovlig diskriminering. </a:t>
            </a:r>
          </a:p>
          <a:p>
            <a:pPr marL="400050" lvl="1" indent="-171450">
              <a:buFont typeface="Arial" panose="020B0604020202020204" pitchFamily="34" charset="0"/>
              <a:buChar char="•"/>
            </a:pPr>
            <a:r>
              <a:rPr lang="nb-NO" sz="600" b="1" i="0" kern="1200">
                <a:solidFill>
                  <a:schemeClr val="tx1"/>
                </a:solidFill>
                <a:effectLst/>
                <a:latin typeface="+mn-lt"/>
                <a:ea typeface="+mn-ea"/>
                <a:cs typeface="+mn-cs"/>
              </a:rPr>
              <a:t>Hets og trakassering: </a:t>
            </a:r>
            <a:r>
              <a:rPr lang="nb-NO" sz="600" b="0" i="0" kern="1200">
                <a:solidFill>
                  <a:schemeClr val="tx1"/>
                </a:solidFill>
                <a:effectLst/>
                <a:latin typeface="+mn-lt"/>
                <a:ea typeface="+mn-ea"/>
                <a:cs typeface="+mn-cs"/>
              </a:rPr>
              <a:t>nyhetssaken «Muslimsk kvinne ble spyttet på i matbutikken» kan plasseres flere steder, både holdninger, diskriminering og hets i hverdagen og hatkriminalitet. Her er det ikke ett riktig fasitsvar. Dette kan danne grunnlaget for felles diskusjon og refleksjon i klassen. </a:t>
            </a:r>
          </a:p>
          <a:p>
            <a:pPr marL="0" indent="0">
              <a:buFont typeface="Arial" panose="020B0604020202020204" pitchFamily="34" charset="0"/>
              <a:buNone/>
            </a:pPr>
            <a:r>
              <a:rPr lang="nb-NO" sz="600" b="1" i="0" kern="1200">
                <a:solidFill>
                  <a:schemeClr val="tx1"/>
                </a:solidFill>
                <a:effectLst/>
                <a:latin typeface="+mn-lt"/>
                <a:ea typeface="+mn-ea"/>
                <a:cs typeface="+mn-cs"/>
              </a:rPr>
              <a:t>Kilder: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a:t>Skjermbilde fra nyhetssak hentet fra: </a:t>
            </a:r>
            <a:r>
              <a:rPr lang="nb-NO">
                <a:hlinkClick r:id="rId3"/>
              </a:rPr>
              <a:t>Muslimsk kvinne ble spyttet på i matbutikk – Stor-Oslo</a:t>
            </a:r>
            <a:endParaRPr lang="nb-NO"/>
          </a:p>
          <a:p>
            <a:endParaRPr lang="nb-NO"/>
          </a:p>
        </p:txBody>
      </p:sp>
      <p:sp>
        <p:nvSpPr>
          <p:cNvPr id="4" name="Plassholder for lysbildenummer 3"/>
          <p:cNvSpPr>
            <a:spLocks noGrp="1"/>
          </p:cNvSpPr>
          <p:nvPr>
            <p:ph type="sldNum" sz="quarter" idx="5"/>
          </p:nvPr>
        </p:nvSpPr>
        <p:spPr/>
        <p:txBody>
          <a:bodyPr/>
          <a:lstStyle/>
          <a:p>
            <a:fld id="{270D69C2-D3C6-400D-BD90-B9D15089A8CE}" type="slidenum">
              <a:rPr lang="en-GB" smtClean="0"/>
              <a:t>4</a:t>
            </a:fld>
            <a:endParaRPr lang="en-GB"/>
          </a:p>
        </p:txBody>
      </p:sp>
    </p:spTree>
    <p:extLst>
      <p:ext uri="{BB962C8B-B14F-4D97-AF65-F5344CB8AC3E}">
        <p14:creationId xmlns:p14="http://schemas.microsoft.com/office/powerpoint/2010/main" val="3462036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270D69C2-D3C6-400D-BD90-B9D15089A8CE}" type="slidenum">
              <a:rPr lang="en-GB" smtClean="0"/>
              <a:t>5</a:t>
            </a:fld>
            <a:endParaRPr lang="en-GB"/>
          </a:p>
        </p:txBody>
      </p:sp>
    </p:spTree>
    <p:extLst>
      <p:ext uri="{BB962C8B-B14F-4D97-AF65-F5344CB8AC3E}">
        <p14:creationId xmlns:p14="http://schemas.microsoft.com/office/powerpoint/2010/main" val="216588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a:highlight>
                  <a:srgbClr val="00FF00"/>
                </a:highlight>
              </a:rPr>
              <a:t>Lærerveiledning:</a:t>
            </a:r>
          </a:p>
          <a:p>
            <a:pPr marL="171450" indent="-171450">
              <a:buFont typeface="Arial" panose="020B0604020202020204" pitchFamily="34" charset="0"/>
              <a:buChar char="•"/>
            </a:pPr>
            <a:r>
              <a:rPr lang="nb-NO"/>
              <a:t>Gi elevene ca. 3 minutter til å reflektere og notere for seg selv. </a:t>
            </a:r>
          </a:p>
          <a:p>
            <a:pPr marL="171450" indent="-171450">
              <a:buFont typeface="Arial" panose="020B0604020202020204" pitchFamily="34" charset="0"/>
              <a:buChar char="•"/>
            </a:pPr>
            <a:r>
              <a:rPr lang="nb-NO"/>
              <a:t>Elevene kan bruke tidligere lysbilder som utgangspunkt: hvordan henger tidligere lysbilder med </a:t>
            </a:r>
            <a:r>
              <a:rPr lang="nb-NO" i="1"/>
              <a:t>fiendebilder?</a:t>
            </a:r>
          </a:p>
          <a:p>
            <a:endParaRPr lang="nb-NO"/>
          </a:p>
        </p:txBody>
      </p:sp>
      <p:sp>
        <p:nvSpPr>
          <p:cNvPr id="4" name="Slide Number Placeholder 3"/>
          <p:cNvSpPr>
            <a:spLocks noGrp="1"/>
          </p:cNvSpPr>
          <p:nvPr>
            <p:ph type="sldNum" sz="quarter" idx="5"/>
          </p:nvPr>
        </p:nvSpPr>
        <p:spPr/>
        <p:txBody>
          <a:bodyPr/>
          <a:lstStyle/>
          <a:p>
            <a:fld id="{270D69C2-D3C6-400D-BD90-B9D15089A8CE}" type="slidenum">
              <a:rPr lang="en-GB" smtClean="0"/>
              <a:t>6</a:t>
            </a:fld>
            <a:endParaRPr lang="en-GB"/>
          </a:p>
        </p:txBody>
      </p:sp>
    </p:spTree>
    <p:extLst>
      <p:ext uri="{BB962C8B-B14F-4D97-AF65-F5344CB8AC3E}">
        <p14:creationId xmlns:p14="http://schemas.microsoft.com/office/powerpoint/2010/main" val="3565088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err="1">
                <a:highlight>
                  <a:srgbClr val="00FF00"/>
                </a:highlight>
                <a:latin typeface="Calibri"/>
                <a:ea typeface="Calibri"/>
                <a:cs typeface="Calibri"/>
              </a:rPr>
              <a:t>Lærerveiledning</a:t>
            </a:r>
            <a:r>
              <a:rPr lang="en-US" b="1">
                <a:highlight>
                  <a:srgbClr val="00FF00"/>
                </a:highlight>
                <a:latin typeface="Calibri"/>
                <a:ea typeface="Calibri"/>
                <a:cs typeface="Calibri"/>
              </a:rPr>
              <a:t>:</a:t>
            </a:r>
            <a:br>
              <a:rPr lang="en-US">
                <a:highlight>
                  <a:srgbClr val="00FF00"/>
                </a:highlight>
                <a:latin typeface="Calibri"/>
                <a:ea typeface="Calibri"/>
                <a:cs typeface="Calibri"/>
              </a:rPr>
            </a:br>
            <a:r>
              <a:rPr lang="en-US">
                <a:highlight>
                  <a:srgbClr val="00FF00"/>
                </a:highlight>
                <a:latin typeface="Calibri"/>
                <a:ea typeface="Calibri"/>
                <a:cs typeface="Calibri"/>
              </a:rPr>
              <a:t>Gi </a:t>
            </a:r>
            <a:r>
              <a:rPr lang="en-US" err="1">
                <a:highlight>
                  <a:srgbClr val="00FF00"/>
                </a:highlight>
                <a:latin typeface="Calibri"/>
                <a:ea typeface="Calibri"/>
                <a:cs typeface="Calibri"/>
              </a:rPr>
              <a:t>elevene</a:t>
            </a:r>
            <a:r>
              <a:rPr lang="en-US">
                <a:highlight>
                  <a:srgbClr val="00FF00"/>
                </a:highlight>
                <a:latin typeface="Calibri"/>
                <a:ea typeface="Calibri"/>
                <a:cs typeface="Calibri"/>
              </a:rPr>
              <a:t> </a:t>
            </a:r>
            <a:r>
              <a:rPr lang="en-US" err="1">
                <a:highlight>
                  <a:srgbClr val="00FF00"/>
                </a:highlight>
                <a:latin typeface="Calibri"/>
                <a:ea typeface="Calibri"/>
                <a:cs typeface="Calibri"/>
              </a:rPr>
              <a:t>en</a:t>
            </a:r>
            <a:r>
              <a:rPr lang="en-US">
                <a:highlight>
                  <a:srgbClr val="00FF00"/>
                </a:highlight>
                <a:latin typeface="Calibri"/>
                <a:ea typeface="Calibri"/>
                <a:cs typeface="Calibri"/>
              </a:rPr>
              <a:t> </a:t>
            </a:r>
            <a:r>
              <a:rPr lang="en-US" err="1">
                <a:highlight>
                  <a:srgbClr val="00FF00"/>
                </a:highlight>
                <a:latin typeface="Calibri"/>
                <a:ea typeface="Calibri"/>
                <a:cs typeface="Calibri"/>
              </a:rPr>
              <a:t>introduksjon</a:t>
            </a:r>
            <a:r>
              <a:rPr lang="en-US">
                <a:highlight>
                  <a:srgbClr val="00FF00"/>
                </a:highlight>
                <a:latin typeface="Calibri"/>
                <a:ea typeface="Calibri"/>
                <a:cs typeface="Calibri"/>
              </a:rPr>
              <a:t> </a:t>
            </a:r>
            <a:r>
              <a:rPr lang="en-US" err="1">
                <a:highlight>
                  <a:srgbClr val="00FF00"/>
                </a:highlight>
                <a:latin typeface="Calibri"/>
                <a:ea typeface="Calibri"/>
                <a:cs typeface="Calibri"/>
              </a:rPr>
              <a:t>til</a:t>
            </a:r>
            <a:r>
              <a:rPr lang="en-US">
                <a:highlight>
                  <a:srgbClr val="00FF00"/>
                </a:highlight>
                <a:latin typeface="Calibri"/>
                <a:ea typeface="Calibri"/>
                <a:cs typeface="Calibri"/>
              </a:rPr>
              <a:t> </a:t>
            </a:r>
            <a:r>
              <a:rPr lang="en-US" err="1">
                <a:highlight>
                  <a:srgbClr val="00FF00"/>
                </a:highlight>
                <a:latin typeface="Calibri"/>
                <a:ea typeface="Calibri"/>
                <a:cs typeface="Calibri"/>
              </a:rPr>
              <a:t>begrepet</a:t>
            </a:r>
            <a:r>
              <a:rPr lang="en-US">
                <a:highlight>
                  <a:srgbClr val="00FF00"/>
                </a:highlight>
                <a:latin typeface="Calibri"/>
                <a:ea typeface="Calibri"/>
                <a:cs typeface="Calibri"/>
              </a:rPr>
              <a:t> </a:t>
            </a:r>
            <a:r>
              <a:rPr lang="en-US" err="1">
                <a:highlight>
                  <a:srgbClr val="00FF00"/>
                </a:highlight>
                <a:latin typeface="Calibri"/>
                <a:ea typeface="Calibri"/>
                <a:cs typeface="Calibri"/>
              </a:rPr>
              <a:t>ved</a:t>
            </a:r>
            <a:r>
              <a:rPr lang="en-US">
                <a:highlight>
                  <a:srgbClr val="00FF00"/>
                </a:highlight>
                <a:latin typeface="Calibri"/>
                <a:ea typeface="Calibri"/>
                <a:cs typeface="Calibri"/>
              </a:rPr>
              <a:t> </a:t>
            </a:r>
            <a:r>
              <a:rPr lang="en-US" err="1">
                <a:highlight>
                  <a:srgbClr val="00FF00"/>
                </a:highlight>
                <a:latin typeface="Calibri"/>
                <a:ea typeface="Calibri"/>
                <a:cs typeface="Calibri"/>
              </a:rPr>
              <a:t>hjelp</a:t>
            </a:r>
            <a:r>
              <a:rPr lang="en-US">
                <a:highlight>
                  <a:srgbClr val="00FF00"/>
                </a:highlight>
                <a:latin typeface="Calibri"/>
                <a:ea typeface="Calibri"/>
                <a:cs typeface="Calibri"/>
              </a:rPr>
              <a:t> av </a:t>
            </a:r>
            <a:r>
              <a:rPr lang="en-US" err="1">
                <a:highlight>
                  <a:srgbClr val="00FF00"/>
                </a:highlight>
                <a:latin typeface="Calibri"/>
                <a:ea typeface="Calibri"/>
                <a:cs typeface="Calibri"/>
              </a:rPr>
              <a:t>teksten</a:t>
            </a:r>
            <a:r>
              <a:rPr lang="en-US">
                <a:highlight>
                  <a:srgbClr val="00FF00"/>
                </a:highlight>
                <a:latin typeface="Calibri"/>
                <a:ea typeface="Calibri"/>
                <a:cs typeface="Calibri"/>
              </a:rPr>
              <a:t>. </a:t>
            </a:r>
            <a:br>
              <a:rPr lang="en-US">
                <a:highlight>
                  <a:srgbClr val="00FF00"/>
                </a:highlight>
                <a:latin typeface="Calibri"/>
                <a:ea typeface="Calibri"/>
                <a:cs typeface="Calibri"/>
              </a:rPr>
            </a:br>
            <a:endParaRPr lang="en-US">
              <a:latin typeface="Calibri"/>
              <a:ea typeface="Calibri"/>
              <a:cs typeface="Calibri"/>
            </a:endParaRPr>
          </a:p>
          <a:p>
            <a:r>
              <a:rPr lang="en-US"/>
              <a:t>Legg </a:t>
            </a:r>
            <a:r>
              <a:rPr lang="en-US" err="1"/>
              <a:t>til</a:t>
            </a:r>
            <a:r>
              <a:rPr lang="en-US"/>
              <a:t> at </a:t>
            </a:r>
            <a:r>
              <a:rPr lang="en-US" err="1"/>
              <a:t>fiendebilder</a:t>
            </a:r>
            <a:r>
              <a:rPr lang="en-US"/>
              <a:t> </a:t>
            </a:r>
            <a:r>
              <a:rPr lang="en-US" err="1"/>
              <a:t>ofte</a:t>
            </a:r>
            <a:r>
              <a:rPr lang="en-US"/>
              <a:t> </a:t>
            </a:r>
            <a:r>
              <a:rPr lang="en-US" err="1"/>
              <a:t>blir</a:t>
            </a:r>
            <a:r>
              <a:rPr lang="en-US"/>
              <a:t> </a:t>
            </a:r>
            <a:r>
              <a:rPr lang="en-US" err="1"/>
              <a:t>en</a:t>
            </a:r>
            <a:r>
              <a:rPr lang="en-US"/>
              <a:t> del av </a:t>
            </a:r>
            <a:r>
              <a:rPr lang="en-US" err="1"/>
              <a:t>kulturen</a:t>
            </a:r>
            <a:r>
              <a:rPr lang="en-US"/>
              <a:t> </a:t>
            </a:r>
            <a:r>
              <a:rPr lang="en-US" err="1"/>
              <a:t>i</a:t>
            </a:r>
            <a:r>
              <a:rPr lang="en-US"/>
              <a:t> et </a:t>
            </a:r>
            <a:r>
              <a:rPr lang="en-US" err="1"/>
              <a:t>samfunn</a:t>
            </a:r>
            <a:r>
              <a:rPr lang="en-US"/>
              <a:t>. De </a:t>
            </a:r>
            <a:r>
              <a:rPr lang="en-US" err="1"/>
              <a:t>kan</a:t>
            </a:r>
            <a:r>
              <a:rPr lang="en-US"/>
              <a:t> </a:t>
            </a:r>
            <a:r>
              <a:rPr lang="en-US" err="1"/>
              <a:t>komme</a:t>
            </a:r>
            <a:r>
              <a:rPr lang="en-US"/>
              <a:t> </a:t>
            </a:r>
            <a:r>
              <a:rPr lang="en-US" err="1"/>
              <a:t>til</a:t>
            </a:r>
            <a:r>
              <a:rPr lang="en-US"/>
              <a:t> </a:t>
            </a:r>
            <a:r>
              <a:rPr lang="en-US" err="1"/>
              <a:t>uttrykk</a:t>
            </a:r>
            <a:r>
              <a:rPr lang="en-US"/>
              <a:t> </a:t>
            </a:r>
            <a:r>
              <a:rPr lang="en-US" err="1"/>
              <a:t>gjennom</a:t>
            </a:r>
            <a:r>
              <a:rPr lang="en-US"/>
              <a:t>:</a:t>
            </a:r>
          </a:p>
          <a:p>
            <a:pPr marL="171450" indent="-171450">
              <a:buFont typeface="Arial"/>
              <a:buChar char="•"/>
            </a:pPr>
            <a:r>
              <a:rPr lang="en-US" b="1" err="1"/>
              <a:t>Politikeres</a:t>
            </a:r>
            <a:r>
              <a:rPr lang="en-US" b="1"/>
              <a:t> </a:t>
            </a:r>
            <a:r>
              <a:rPr lang="en-US" b="1" err="1"/>
              <a:t>ytringer</a:t>
            </a:r>
            <a:r>
              <a:rPr lang="en-US"/>
              <a:t> – </a:t>
            </a:r>
            <a:r>
              <a:rPr lang="en-US" err="1"/>
              <a:t>hvordan</a:t>
            </a:r>
            <a:r>
              <a:rPr lang="en-US"/>
              <a:t> </a:t>
            </a:r>
            <a:r>
              <a:rPr lang="en-US" err="1"/>
              <a:t>grupper</a:t>
            </a:r>
            <a:r>
              <a:rPr lang="en-US"/>
              <a:t> </a:t>
            </a:r>
            <a:r>
              <a:rPr lang="en-US" err="1"/>
              <a:t>omtales</a:t>
            </a:r>
            <a:r>
              <a:rPr lang="en-US"/>
              <a:t> </a:t>
            </a:r>
            <a:r>
              <a:rPr lang="en-US" err="1"/>
              <a:t>i</a:t>
            </a:r>
            <a:r>
              <a:rPr lang="en-US"/>
              <a:t> </a:t>
            </a:r>
            <a:r>
              <a:rPr lang="en-US" err="1"/>
              <a:t>debatter</a:t>
            </a:r>
            <a:r>
              <a:rPr lang="en-US"/>
              <a:t> </a:t>
            </a:r>
            <a:r>
              <a:rPr lang="en-US" err="1"/>
              <a:t>og</a:t>
            </a:r>
            <a:r>
              <a:rPr lang="en-US"/>
              <a:t> taler</a:t>
            </a:r>
          </a:p>
          <a:p>
            <a:pPr marL="171450" indent="-171450">
              <a:buFont typeface="Arial"/>
              <a:buChar char="•"/>
            </a:pPr>
            <a:r>
              <a:rPr lang="en-US" b="1" err="1"/>
              <a:t>Mediene</a:t>
            </a:r>
            <a:r>
              <a:rPr lang="en-US"/>
              <a:t> – </a:t>
            </a:r>
            <a:r>
              <a:rPr lang="en-US" err="1"/>
              <a:t>måten</a:t>
            </a:r>
            <a:r>
              <a:rPr lang="en-US"/>
              <a:t> </a:t>
            </a:r>
            <a:r>
              <a:rPr lang="en-US" err="1"/>
              <a:t>journalister</a:t>
            </a:r>
            <a:r>
              <a:rPr lang="en-US"/>
              <a:t>, </a:t>
            </a:r>
            <a:r>
              <a:rPr lang="en-US" err="1"/>
              <a:t>kommentatorer</a:t>
            </a:r>
            <a:r>
              <a:rPr lang="en-US"/>
              <a:t> </a:t>
            </a:r>
            <a:r>
              <a:rPr lang="en-US" err="1"/>
              <a:t>og</a:t>
            </a:r>
            <a:r>
              <a:rPr lang="en-US"/>
              <a:t> </a:t>
            </a:r>
            <a:r>
              <a:rPr lang="en-US" err="1"/>
              <a:t>overskrifter</a:t>
            </a:r>
            <a:r>
              <a:rPr lang="en-US"/>
              <a:t> </a:t>
            </a:r>
            <a:r>
              <a:rPr lang="en-US" err="1"/>
              <a:t>vinkler</a:t>
            </a:r>
            <a:r>
              <a:rPr lang="en-US"/>
              <a:t> saker </a:t>
            </a:r>
            <a:r>
              <a:rPr lang="en-US" err="1"/>
              <a:t>på</a:t>
            </a:r>
            <a:r>
              <a:rPr lang="en-US"/>
              <a:t> </a:t>
            </a:r>
            <a:r>
              <a:rPr lang="en-US" err="1"/>
              <a:t>som</a:t>
            </a:r>
            <a:r>
              <a:rPr lang="en-US"/>
              <a:t> </a:t>
            </a:r>
            <a:r>
              <a:rPr lang="en-US" err="1"/>
              <a:t>omtaler</a:t>
            </a:r>
            <a:r>
              <a:rPr lang="en-US"/>
              <a:t> </a:t>
            </a:r>
            <a:r>
              <a:rPr lang="en-US" err="1"/>
              <a:t>bestemte</a:t>
            </a:r>
            <a:r>
              <a:rPr lang="en-US"/>
              <a:t> </a:t>
            </a:r>
            <a:r>
              <a:rPr lang="en-US" err="1"/>
              <a:t>grupper</a:t>
            </a:r>
            <a:endParaRPr lang="en-US"/>
          </a:p>
          <a:p>
            <a:pPr marL="171450" indent="-171450">
              <a:buFont typeface="Arial"/>
              <a:buChar char="•"/>
            </a:pPr>
            <a:r>
              <a:rPr lang="en-US" b="1" err="1"/>
              <a:t>Populærkultur</a:t>
            </a:r>
            <a:r>
              <a:rPr lang="en-US"/>
              <a:t> – </a:t>
            </a:r>
            <a:r>
              <a:rPr lang="en-US" err="1"/>
              <a:t>filmer</a:t>
            </a:r>
            <a:r>
              <a:rPr lang="en-US"/>
              <a:t>, </a:t>
            </a:r>
            <a:r>
              <a:rPr lang="en-US" err="1"/>
              <a:t>serier</a:t>
            </a:r>
            <a:r>
              <a:rPr lang="en-US"/>
              <a:t>, </a:t>
            </a:r>
            <a:r>
              <a:rPr lang="en-US" err="1"/>
              <a:t>bøker</a:t>
            </a:r>
            <a:r>
              <a:rPr lang="en-US"/>
              <a:t> </a:t>
            </a:r>
            <a:r>
              <a:rPr lang="en-US" err="1"/>
              <a:t>og</a:t>
            </a:r>
            <a:r>
              <a:rPr lang="en-US"/>
              <a:t> humor </a:t>
            </a:r>
            <a:r>
              <a:rPr lang="en-US" err="1"/>
              <a:t>som</a:t>
            </a:r>
            <a:r>
              <a:rPr lang="en-US"/>
              <a:t> </a:t>
            </a:r>
            <a:r>
              <a:rPr lang="en-US" err="1"/>
              <a:t>forsterker</a:t>
            </a:r>
            <a:r>
              <a:rPr lang="en-US"/>
              <a:t> </a:t>
            </a:r>
            <a:r>
              <a:rPr lang="en-US" err="1"/>
              <a:t>stereotyper</a:t>
            </a:r>
            <a:endParaRPr lang="en-US"/>
          </a:p>
          <a:p>
            <a:pPr marL="171450" indent="-171450">
              <a:buFont typeface="Arial"/>
              <a:buChar char="•"/>
            </a:pPr>
            <a:r>
              <a:rPr lang="en-US" b="1" err="1"/>
              <a:t>Historiebøker</a:t>
            </a:r>
            <a:r>
              <a:rPr lang="en-US" b="1"/>
              <a:t> </a:t>
            </a:r>
            <a:r>
              <a:rPr lang="en-US" b="1" err="1"/>
              <a:t>og</a:t>
            </a:r>
            <a:r>
              <a:rPr lang="en-US" b="1"/>
              <a:t> </a:t>
            </a:r>
            <a:r>
              <a:rPr lang="en-US" b="1" err="1"/>
              <a:t>skolepensum</a:t>
            </a:r>
            <a:r>
              <a:rPr lang="en-US"/>
              <a:t> – </a:t>
            </a:r>
            <a:r>
              <a:rPr lang="en-US" err="1"/>
              <a:t>hva</a:t>
            </a:r>
            <a:r>
              <a:rPr lang="en-US"/>
              <a:t> </a:t>
            </a:r>
            <a:r>
              <a:rPr lang="en-US" err="1"/>
              <a:t>som</a:t>
            </a:r>
            <a:r>
              <a:rPr lang="en-US"/>
              <a:t> </a:t>
            </a:r>
            <a:r>
              <a:rPr lang="en-US" err="1"/>
              <a:t>løftes</a:t>
            </a:r>
            <a:r>
              <a:rPr lang="en-US"/>
              <a:t> </a:t>
            </a:r>
            <a:r>
              <a:rPr lang="en-US" err="1"/>
              <a:t>fram</a:t>
            </a:r>
            <a:r>
              <a:rPr lang="en-US"/>
              <a:t> </a:t>
            </a:r>
            <a:r>
              <a:rPr lang="en-US" err="1"/>
              <a:t>eller</a:t>
            </a:r>
            <a:r>
              <a:rPr lang="en-US"/>
              <a:t> tones </a:t>
            </a:r>
            <a:r>
              <a:rPr lang="en-US" err="1"/>
              <a:t>ned</a:t>
            </a:r>
            <a:r>
              <a:rPr lang="en-US"/>
              <a:t> </a:t>
            </a:r>
            <a:r>
              <a:rPr lang="en-US" err="1"/>
              <a:t>i</a:t>
            </a:r>
            <a:r>
              <a:rPr lang="en-US"/>
              <a:t> </a:t>
            </a:r>
            <a:r>
              <a:rPr lang="en-US" err="1"/>
              <a:t>undervisningen</a:t>
            </a:r>
            <a:r>
              <a:rPr lang="en-US"/>
              <a:t> om </a:t>
            </a:r>
            <a:r>
              <a:rPr lang="en-US" err="1"/>
              <a:t>bestemte</a:t>
            </a:r>
            <a:r>
              <a:rPr lang="en-US"/>
              <a:t> </a:t>
            </a:r>
            <a:r>
              <a:rPr lang="en-US" err="1"/>
              <a:t>gruppe</a:t>
            </a:r>
            <a:endParaRPr lang="en-US"/>
          </a:p>
          <a:p>
            <a:pPr marL="171450" indent="-171450">
              <a:buFont typeface="Arial"/>
              <a:buChar char="•"/>
            </a:pPr>
            <a:r>
              <a:rPr lang="en-US" b="1" err="1"/>
              <a:t>Hverdagsprat</a:t>
            </a:r>
            <a:r>
              <a:rPr lang="en-US" b="1"/>
              <a:t> </a:t>
            </a:r>
            <a:r>
              <a:rPr lang="en-US" b="1" err="1"/>
              <a:t>og</a:t>
            </a:r>
            <a:r>
              <a:rPr lang="en-US" b="1"/>
              <a:t> </a:t>
            </a:r>
            <a:r>
              <a:rPr lang="en-US" b="1" err="1"/>
              <a:t>språkbruk</a:t>
            </a:r>
            <a:r>
              <a:rPr lang="en-US"/>
              <a:t> – </a:t>
            </a:r>
            <a:r>
              <a:rPr lang="en-US" err="1"/>
              <a:t>vitser</a:t>
            </a:r>
            <a:r>
              <a:rPr lang="en-US"/>
              <a:t>, </a:t>
            </a:r>
            <a:r>
              <a:rPr lang="en-US" err="1"/>
              <a:t>kallenavn</a:t>
            </a:r>
            <a:r>
              <a:rPr lang="en-US"/>
              <a:t>, </a:t>
            </a:r>
            <a:r>
              <a:rPr lang="en-US" err="1"/>
              <a:t>eller</a:t>
            </a:r>
            <a:r>
              <a:rPr lang="en-US"/>
              <a:t> </a:t>
            </a:r>
            <a:r>
              <a:rPr lang="en-US" err="1"/>
              <a:t>hvordan</a:t>
            </a:r>
            <a:r>
              <a:rPr lang="en-US"/>
              <a:t> man </a:t>
            </a:r>
            <a:r>
              <a:rPr lang="en-US" err="1"/>
              <a:t>omtaler</a:t>
            </a:r>
            <a:r>
              <a:rPr lang="en-US"/>
              <a:t> «de </a:t>
            </a:r>
            <a:r>
              <a:rPr lang="en-US" err="1"/>
              <a:t>andre</a:t>
            </a:r>
            <a:r>
              <a:rPr lang="en-US"/>
              <a:t>»</a:t>
            </a:r>
            <a:r>
              <a:rPr lang="en-US">
                <a:latin typeface="Calibri"/>
                <a:ea typeface="Calibri"/>
                <a:cs typeface="Calibri"/>
              </a:rPr>
              <a:t> </a:t>
            </a:r>
            <a:endParaRPr lang="en-US"/>
          </a:p>
        </p:txBody>
      </p:sp>
      <p:sp>
        <p:nvSpPr>
          <p:cNvPr id="4" name="Slide Number Placeholder 3"/>
          <p:cNvSpPr>
            <a:spLocks noGrp="1"/>
          </p:cNvSpPr>
          <p:nvPr>
            <p:ph type="sldNum" sz="quarter" idx="5"/>
          </p:nvPr>
        </p:nvSpPr>
        <p:spPr/>
        <p:txBody>
          <a:bodyPr/>
          <a:lstStyle/>
          <a:p>
            <a:fld id="{270D69C2-D3C6-400D-BD90-B9D15089A8CE}" type="slidenum">
              <a:rPr lang="en-GB" smtClean="0"/>
              <a:t>7</a:t>
            </a:fld>
            <a:endParaRPr lang="en-GB"/>
          </a:p>
        </p:txBody>
      </p:sp>
    </p:spTree>
    <p:extLst>
      <p:ext uri="{BB962C8B-B14F-4D97-AF65-F5344CB8AC3E}">
        <p14:creationId xmlns:p14="http://schemas.microsoft.com/office/powerpoint/2010/main" val="2834986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err="1">
                <a:highlight>
                  <a:srgbClr val="00FF00"/>
                </a:highlight>
                <a:latin typeface="Calibri"/>
                <a:ea typeface="Calibri"/>
                <a:cs typeface="Calibri"/>
              </a:rPr>
              <a:t>Lærerveiledning</a:t>
            </a:r>
            <a:r>
              <a:rPr lang="en-US" b="1">
                <a:latin typeface="Calibri"/>
                <a:ea typeface="Calibri"/>
                <a:cs typeface="Calibri"/>
              </a:rPr>
              <a:t>:</a:t>
            </a:r>
          </a:p>
          <a:p>
            <a:r>
              <a:rPr lang="en-US" b="0" err="1">
                <a:latin typeface="Calibri"/>
                <a:ea typeface="Calibri"/>
                <a:cs typeface="Calibri"/>
              </a:rPr>
              <a:t>Forklar</a:t>
            </a:r>
            <a:r>
              <a:rPr lang="en-US" b="0">
                <a:latin typeface="Calibri"/>
                <a:ea typeface="Calibri"/>
                <a:cs typeface="Calibri"/>
              </a:rPr>
              <a:t> </a:t>
            </a:r>
            <a:r>
              <a:rPr lang="en-US" b="0" err="1">
                <a:latin typeface="Calibri"/>
                <a:ea typeface="Calibri"/>
                <a:cs typeface="Calibri"/>
              </a:rPr>
              <a:t>elevene</a:t>
            </a:r>
            <a:r>
              <a:rPr lang="en-US" b="0">
                <a:latin typeface="Calibri"/>
                <a:ea typeface="Calibri"/>
                <a:cs typeface="Calibri"/>
              </a:rPr>
              <a:t> </a:t>
            </a:r>
            <a:r>
              <a:rPr lang="en-US" b="0" err="1">
                <a:latin typeface="Calibri"/>
                <a:ea typeface="Calibri"/>
                <a:cs typeface="Calibri"/>
              </a:rPr>
              <a:t>mekanismene</a:t>
            </a:r>
            <a:r>
              <a:rPr lang="en-US" b="0">
                <a:latin typeface="Calibri"/>
                <a:ea typeface="Calibri"/>
                <a:cs typeface="Calibri"/>
              </a:rPr>
              <a:t> </a:t>
            </a:r>
            <a:r>
              <a:rPr lang="en-US" b="0" err="1">
                <a:latin typeface="Calibri"/>
                <a:ea typeface="Calibri"/>
                <a:cs typeface="Calibri"/>
              </a:rPr>
              <a:t>som</a:t>
            </a:r>
            <a:r>
              <a:rPr lang="en-US" b="0">
                <a:latin typeface="Calibri"/>
                <a:ea typeface="Calibri"/>
                <a:cs typeface="Calibri"/>
              </a:rPr>
              <a:t> </a:t>
            </a:r>
            <a:r>
              <a:rPr lang="en-US" b="0" err="1">
                <a:latin typeface="Calibri"/>
                <a:ea typeface="Calibri"/>
                <a:cs typeface="Calibri"/>
              </a:rPr>
              <a:t>skaper</a:t>
            </a:r>
            <a:r>
              <a:rPr lang="en-US" b="0">
                <a:latin typeface="Calibri"/>
                <a:ea typeface="Calibri"/>
                <a:cs typeface="Calibri"/>
              </a:rPr>
              <a:t> </a:t>
            </a:r>
            <a:r>
              <a:rPr lang="en-US" b="0" err="1">
                <a:latin typeface="Calibri"/>
                <a:ea typeface="Calibri"/>
                <a:cs typeface="Calibri"/>
              </a:rPr>
              <a:t>fiendebildet</a:t>
            </a:r>
            <a:br>
              <a:rPr lang="en-US">
                <a:latin typeface="Calibri"/>
                <a:ea typeface="Calibri"/>
                <a:cs typeface="Calibri"/>
              </a:rPr>
            </a:br>
            <a:br>
              <a:rPr lang="en-US">
                <a:latin typeface="Calibri"/>
                <a:ea typeface="Calibri"/>
                <a:cs typeface="Calibri"/>
              </a:rPr>
            </a:br>
            <a:r>
              <a:rPr lang="en-US" b="1" err="1"/>
              <a:t>Identitet</a:t>
            </a:r>
            <a:r>
              <a:rPr lang="en-US" b="1"/>
              <a:t>:</a:t>
            </a:r>
            <a:br>
              <a:rPr lang="en-US">
                <a:cs typeface="+mn-lt"/>
              </a:rPr>
            </a:br>
            <a:r>
              <a:rPr lang="en-US" err="1"/>
              <a:t>Fiendebilder</a:t>
            </a:r>
            <a:r>
              <a:rPr lang="en-US"/>
              <a:t> </a:t>
            </a:r>
            <a:r>
              <a:rPr lang="en-US" err="1"/>
              <a:t>oppstår</a:t>
            </a:r>
            <a:r>
              <a:rPr lang="en-US"/>
              <a:t> </a:t>
            </a:r>
            <a:r>
              <a:rPr lang="en-US" err="1"/>
              <a:t>fordi</a:t>
            </a:r>
            <a:r>
              <a:rPr lang="en-US"/>
              <a:t> </a:t>
            </a:r>
            <a:r>
              <a:rPr lang="en-US" err="1"/>
              <a:t>identiteter</a:t>
            </a:r>
            <a:r>
              <a:rPr lang="en-US"/>
              <a:t> </a:t>
            </a:r>
            <a:r>
              <a:rPr lang="en-US" err="1"/>
              <a:t>formes</a:t>
            </a:r>
            <a:r>
              <a:rPr lang="en-US"/>
              <a:t> </a:t>
            </a:r>
            <a:r>
              <a:rPr lang="en-US" err="1"/>
              <a:t>i</a:t>
            </a:r>
            <a:r>
              <a:rPr lang="en-US"/>
              <a:t> </a:t>
            </a:r>
            <a:r>
              <a:rPr lang="en-US" err="1"/>
              <a:t>kontrast</a:t>
            </a:r>
            <a:r>
              <a:rPr lang="en-US"/>
              <a:t> </a:t>
            </a:r>
            <a:r>
              <a:rPr lang="en-US" err="1"/>
              <a:t>til</a:t>
            </a:r>
            <a:r>
              <a:rPr lang="en-US"/>
              <a:t> «de </a:t>
            </a:r>
            <a:r>
              <a:rPr lang="en-US" err="1"/>
              <a:t>andre</a:t>
            </a:r>
            <a:r>
              <a:rPr lang="en-US"/>
              <a:t>»: for å </a:t>
            </a:r>
            <a:r>
              <a:rPr lang="en-US" err="1"/>
              <a:t>tydeliggjøre</a:t>
            </a:r>
            <a:r>
              <a:rPr lang="en-US"/>
              <a:t> </a:t>
            </a:r>
            <a:r>
              <a:rPr lang="en-US" err="1"/>
              <a:t>grensene</a:t>
            </a:r>
            <a:r>
              <a:rPr lang="en-US"/>
              <a:t> </a:t>
            </a:r>
            <a:r>
              <a:rPr lang="en-US" err="1"/>
              <a:t>mellom</a:t>
            </a:r>
            <a:r>
              <a:rPr lang="en-US"/>
              <a:t> «</a:t>
            </a:r>
            <a:r>
              <a:rPr lang="en-US" err="1"/>
              <a:t>oss</a:t>
            </a:r>
            <a:r>
              <a:rPr lang="en-US"/>
              <a:t>» </a:t>
            </a:r>
            <a:r>
              <a:rPr lang="en-US" err="1"/>
              <a:t>og</a:t>
            </a:r>
            <a:r>
              <a:rPr lang="en-US"/>
              <a:t> «dem» </a:t>
            </a:r>
            <a:r>
              <a:rPr lang="en-US" err="1"/>
              <a:t>gjøres</a:t>
            </a:r>
            <a:r>
              <a:rPr lang="en-US"/>
              <a:t> de </a:t>
            </a:r>
            <a:r>
              <a:rPr lang="en-US" err="1"/>
              <a:t>andre</a:t>
            </a:r>
            <a:r>
              <a:rPr lang="en-US"/>
              <a:t> </a:t>
            </a:r>
            <a:r>
              <a:rPr lang="en-US" err="1"/>
              <a:t>til</a:t>
            </a:r>
            <a:r>
              <a:rPr lang="en-US"/>
              <a:t> </a:t>
            </a:r>
            <a:r>
              <a:rPr lang="en-US" err="1"/>
              <a:t>motsetning</a:t>
            </a:r>
            <a:r>
              <a:rPr lang="en-US"/>
              <a:t> </a:t>
            </a:r>
            <a:r>
              <a:rPr lang="en-US" err="1"/>
              <a:t>og</a:t>
            </a:r>
            <a:r>
              <a:rPr lang="en-US"/>
              <a:t> </a:t>
            </a:r>
            <a:r>
              <a:rPr lang="en-US" err="1"/>
              <a:t>fremstilles</a:t>
            </a:r>
            <a:r>
              <a:rPr lang="en-US"/>
              <a:t> </a:t>
            </a:r>
            <a:r>
              <a:rPr lang="en-US" err="1"/>
              <a:t>som</a:t>
            </a:r>
            <a:r>
              <a:rPr lang="en-US"/>
              <a:t> verre. </a:t>
            </a:r>
          </a:p>
          <a:p>
            <a:endParaRPr lang="en-US"/>
          </a:p>
          <a:p>
            <a:r>
              <a:rPr lang="en-US" b="1" err="1"/>
              <a:t>Felleskap</a:t>
            </a:r>
            <a:r>
              <a:rPr lang="en-US" b="1"/>
              <a:t> </a:t>
            </a:r>
            <a:r>
              <a:rPr lang="en-US" b="1" err="1"/>
              <a:t>og</a:t>
            </a:r>
            <a:r>
              <a:rPr lang="en-US" b="1"/>
              <a:t> </a:t>
            </a:r>
            <a:r>
              <a:rPr lang="en-US" b="1" err="1"/>
              <a:t>forklaring</a:t>
            </a:r>
            <a:r>
              <a:rPr lang="en-US" b="1"/>
              <a:t>:</a:t>
            </a:r>
            <a:br>
              <a:rPr lang="en-US">
                <a:cs typeface="+mn-lt"/>
              </a:rPr>
            </a:br>
            <a:r>
              <a:rPr lang="en-US" err="1"/>
              <a:t>Fiendebilder</a:t>
            </a:r>
            <a:r>
              <a:rPr lang="en-US"/>
              <a:t> </a:t>
            </a:r>
            <a:r>
              <a:rPr lang="en-US" err="1"/>
              <a:t>kan</a:t>
            </a:r>
            <a:r>
              <a:rPr lang="en-US"/>
              <a:t> </a:t>
            </a:r>
            <a:r>
              <a:rPr lang="en-US" err="1"/>
              <a:t>styrke</a:t>
            </a:r>
            <a:r>
              <a:rPr lang="en-US"/>
              <a:t> </a:t>
            </a:r>
            <a:r>
              <a:rPr lang="en-US" err="1"/>
              <a:t>fellesskapet</a:t>
            </a:r>
            <a:r>
              <a:rPr lang="en-US"/>
              <a:t> </a:t>
            </a:r>
            <a:r>
              <a:rPr lang="en-US" err="1"/>
              <a:t>ved</a:t>
            </a:r>
            <a:r>
              <a:rPr lang="en-US"/>
              <a:t> å </a:t>
            </a:r>
            <a:r>
              <a:rPr lang="en-US" err="1"/>
              <a:t>samle</a:t>
            </a:r>
            <a:r>
              <a:rPr lang="en-US"/>
              <a:t> «</a:t>
            </a:r>
            <a:r>
              <a:rPr lang="en-US" err="1"/>
              <a:t>oss</a:t>
            </a:r>
            <a:r>
              <a:rPr lang="en-US"/>
              <a:t>» mot «dem». En </a:t>
            </a:r>
            <a:r>
              <a:rPr lang="en-US" err="1"/>
              <a:t>ytre</a:t>
            </a:r>
            <a:r>
              <a:rPr lang="en-US"/>
              <a:t> </a:t>
            </a:r>
            <a:r>
              <a:rPr lang="en-US" err="1"/>
              <a:t>fiende</a:t>
            </a:r>
            <a:r>
              <a:rPr lang="en-US"/>
              <a:t> </a:t>
            </a:r>
            <a:r>
              <a:rPr lang="en-US" err="1"/>
              <a:t>skaper</a:t>
            </a:r>
            <a:r>
              <a:rPr lang="en-US"/>
              <a:t> </a:t>
            </a:r>
            <a:r>
              <a:rPr lang="en-US" err="1"/>
              <a:t>lojalitet</a:t>
            </a:r>
            <a:r>
              <a:rPr lang="en-US"/>
              <a:t> </a:t>
            </a:r>
            <a:r>
              <a:rPr lang="en-US" err="1"/>
              <a:t>innad</a:t>
            </a:r>
            <a:r>
              <a:rPr lang="en-US"/>
              <a:t> </a:t>
            </a:r>
            <a:r>
              <a:rPr lang="en-US" err="1"/>
              <a:t>i</a:t>
            </a:r>
            <a:r>
              <a:rPr lang="en-US"/>
              <a:t> </a:t>
            </a:r>
            <a:r>
              <a:rPr lang="en-US" err="1"/>
              <a:t>gruppa</a:t>
            </a:r>
            <a:r>
              <a:rPr lang="en-US"/>
              <a:t> </a:t>
            </a:r>
            <a:r>
              <a:rPr lang="en-US" err="1"/>
              <a:t>og</a:t>
            </a:r>
            <a:r>
              <a:rPr lang="en-US"/>
              <a:t> </a:t>
            </a:r>
            <a:r>
              <a:rPr lang="en-US" err="1"/>
              <a:t>gir</a:t>
            </a:r>
            <a:r>
              <a:rPr lang="en-US"/>
              <a:t> </a:t>
            </a:r>
            <a:r>
              <a:rPr lang="en-US" err="1"/>
              <a:t>en</a:t>
            </a:r>
            <a:r>
              <a:rPr lang="en-US"/>
              <a:t> </a:t>
            </a:r>
            <a:r>
              <a:rPr lang="en-US" err="1"/>
              <a:t>enkel</a:t>
            </a:r>
            <a:r>
              <a:rPr lang="en-US"/>
              <a:t> </a:t>
            </a:r>
            <a:r>
              <a:rPr lang="en-US" err="1"/>
              <a:t>forklaring</a:t>
            </a:r>
            <a:r>
              <a:rPr lang="en-US"/>
              <a:t> </a:t>
            </a:r>
            <a:r>
              <a:rPr lang="en-US" err="1"/>
              <a:t>på</a:t>
            </a:r>
            <a:r>
              <a:rPr lang="en-US"/>
              <a:t> </a:t>
            </a:r>
            <a:r>
              <a:rPr lang="en-US" err="1"/>
              <a:t>problemer</a:t>
            </a:r>
            <a:r>
              <a:rPr lang="en-US"/>
              <a:t>. Ved å </a:t>
            </a:r>
            <a:r>
              <a:rPr lang="en-US" err="1"/>
              <a:t>skylde</a:t>
            </a:r>
            <a:r>
              <a:rPr lang="en-US"/>
              <a:t> </a:t>
            </a:r>
            <a:r>
              <a:rPr lang="en-US" err="1"/>
              <a:t>på</a:t>
            </a:r>
            <a:r>
              <a:rPr lang="en-US"/>
              <a:t> «de </a:t>
            </a:r>
            <a:r>
              <a:rPr lang="en-US" err="1"/>
              <a:t>andre</a:t>
            </a:r>
            <a:r>
              <a:rPr lang="en-US"/>
              <a:t>» </a:t>
            </a:r>
            <a:r>
              <a:rPr lang="en-US" err="1"/>
              <a:t>blir</a:t>
            </a:r>
            <a:r>
              <a:rPr lang="en-US"/>
              <a:t> </a:t>
            </a:r>
            <a:r>
              <a:rPr lang="en-US" err="1"/>
              <a:t>komplekse</a:t>
            </a:r>
            <a:r>
              <a:rPr lang="en-US"/>
              <a:t> </a:t>
            </a:r>
            <a:r>
              <a:rPr lang="en-US" err="1"/>
              <a:t>utfordringer</a:t>
            </a:r>
            <a:r>
              <a:rPr lang="en-US"/>
              <a:t> </a:t>
            </a:r>
            <a:r>
              <a:rPr lang="en-US" err="1"/>
              <a:t>forklart</a:t>
            </a:r>
            <a:r>
              <a:rPr lang="en-US"/>
              <a:t> </a:t>
            </a:r>
            <a:r>
              <a:rPr lang="en-US" err="1"/>
              <a:t>på</a:t>
            </a:r>
            <a:r>
              <a:rPr lang="en-US"/>
              <a:t> </a:t>
            </a:r>
            <a:r>
              <a:rPr lang="en-US" err="1"/>
              <a:t>en</a:t>
            </a:r>
            <a:r>
              <a:rPr lang="en-US"/>
              <a:t> </a:t>
            </a:r>
            <a:r>
              <a:rPr lang="en-US" err="1"/>
              <a:t>enkel</a:t>
            </a:r>
            <a:r>
              <a:rPr lang="en-US"/>
              <a:t> </a:t>
            </a:r>
            <a:r>
              <a:rPr lang="en-US" err="1"/>
              <a:t>og</a:t>
            </a:r>
            <a:r>
              <a:rPr lang="en-US"/>
              <a:t> </a:t>
            </a:r>
            <a:r>
              <a:rPr lang="en-US" err="1"/>
              <a:t>tydelig</a:t>
            </a:r>
            <a:r>
              <a:rPr lang="en-US"/>
              <a:t> </a:t>
            </a:r>
            <a:r>
              <a:rPr lang="en-US" err="1"/>
              <a:t>måte</a:t>
            </a:r>
            <a:r>
              <a:rPr lang="en-US"/>
              <a:t>.</a:t>
            </a:r>
          </a:p>
          <a:p>
            <a:endParaRPr lang="en-US" b="1"/>
          </a:p>
          <a:p>
            <a:r>
              <a:rPr lang="en-US" b="1" err="1"/>
              <a:t>Legitimering</a:t>
            </a:r>
            <a:r>
              <a:rPr lang="en-US" b="1"/>
              <a:t> av </a:t>
            </a:r>
            <a:r>
              <a:rPr lang="en-US" b="1" err="1"/>
              <a:t>krig</a:t>
            </a:r>
            <a:r>
              <a:rPr lang="en-US" b="1"/>
              <a:t> </a:t>
            </a:r>
            <a:r>
              <a:rPr lang="en-US" b="1" err="1"/>
              <a:t>eller</a:t>
            </a:r>
            <a:r>
              <a:rPr lang="en-US" b="1"/>
              <a:t> </a:t>
            </a:r>
            <a:r>
              <a:rPr lang="en-US" b="1" err="1"/>
              <a:t>undertrykkelse</a:t>
            </a:r>
            <a:r>
              <a:rPr lang="en-US" b="1"/>
              <a:t>:</a:t>
            </a:r>
            <a:br>
              <a:rPr lang="en-US">
                <a:cs typeface="+mn-lt"/>
              </a:rPr>
            </a:br>
            <a:r>
              <a:rPr lang="en-US" err="1"/>
              <a:t>Fiendebilder</a:t>
            </a:r>
            <a:r>
              <a:rPr lang="en-US"/>
              <a:t> </a:t>
            </a:r>
            <a:r>
              <a:rPr lang="en-US" err="1"/>
              <a:t>kan</a:t>
            </a:r>
            <a:r>
              <a:rPr lang="en-US"/>
              <a:t> </a:t>
            </a:r>
            <a:r>
              <a:rPr lang="en-US" err="1"/>
              <a:t>brukes</a:t>
            </a:r>
            <a:r>
              <a:rPr lang="en-US"/>
              <a:t> </a:t>
            </a:r>
            <a:r>
              <a:rPr lang="en-US" err="1"/>
              <a:t>til</a:t>
            </a:r>
            <a:r>
              <a:rPr lang="en-US"/>
              <a:t> å </a:t>
            </a:r>
            <a:r>
              <a:rPr lang="en-US" err="1"/>
              <a:t>rettferdiggjøre</a:t>
            </a:r>
            <a:r>
              <a:rPr lang="en-US"/>
              <a:t> </a:t>
            </a:r>
            <a:r>
              <a:rPr lang="en-US" err="1"/>
              <a:t>maktbruk</a:t>
            </a:r>
            <a:r>
              <a:rPr lang="en-US"/>
              <a:t>. Ved å </a:t>
            </a:r>
            <a:r>
              <a:rPr lang="en-US" err="1"/>
              <a:t>framstille</a:t>
            </a:r>
            <a:r>
              <a:rPr lang="en-US"/>
              <a:t> «de </a:t>
            </a:r>
            <a:r>
              <a:rPr lang="en-US" err="1"/>
              <a:t>andre</a:t>
            </a:r>
            <a:r>
              <a:rPr lang="en-US"/>
              <a:t>» </a:t>
            </a:r>
            <a:r>
              <a:rPr lang="en-US" err="1"/>
              <a:t>som</a:t>
            </a:r>
            <a:r>
              <a:rPr lang="en-US"/>
              <a:t> </a:t>
            </a:r>
            <a:r>
              <a:rPr lang="en-US" err="1"/>
              <a:t>en</a:t>
            </a:r>
            <a:r>
              <a:rPr lang="en-US"/>
              <a:t> </a:t>
            </a:r>
            <a:r>
              <a:rPr lang="en-US" err="1"/>
              <a:t>trussel</a:t>
            </a:r>
            <a:r>
              <a:rPr lang="en-US"/>
              <a:t> </a:t>
            </a:r>
            <a:r>
              <a:rPr lang="en-US" err="1"/>
              <a:t>eller</a:t>
            </a:r>
            <a:r>
              <a:rPr lang="en-US"/>
              <a:t> </a:t>
            </a:r>
            <a:r>
              <a:rPr lang="en-US" err="1"/>
              <a:t>umenneskelige</a:t>
            </a:r>
            <a:r>
              <a:rPr lang="en-US"/>
              <a:t>, </a:t>
            </a:r>
            <a:r>
              <a:rPr lang="en-US" err="1"/>
              <a:t>kan</a:t>
            </a:r>
            <a:r>
              <a:rPr lang="en-US"/>
              <a:t> man </a:t>
            </a:r>
            <a:r>
              <a:rPr lang="en-US" err="1"/>
              <a:t>forklare</a:t>
            </a:r>
            <a:r>
              <a:rPr lang="en-US"/>
              <a:t> </a:t>
            </a:r>
            <a:r>
              <a:rPr lang="en-US" err="1"/>
              <a:t>krig</a:t>
            </a:r>
            <a:r>
              <a:rPr lang="en-US"/>
              <a:t> </a:t>
            </a:r>
            <a:r>
              <a:rPr lang="en-US" err="1"/>
              <a:t>og</a:t>
            </a:r>
            <a:r>
              <a:rPr lang="en-US"/>
              <a:t> </a:t>
            </a:r>
            <a:r>
              <a:rPr lang="en-US" err="1"/>
              <a:t>undertrykkelse</a:t>
            </a:r>
            <a:r>
              <a:rPr lang="en-US"/>
              <a:t> </a:t>
            </a:r>
            <a:r>
              <a:rPr lang="en-US" err="1"/>
              <a:t>som</a:t>
            </a:r>
            <a:r>
              <a:rPr lang="en-US"/>
              <a:t> </a:t>
            </a:r>
            <a:r>
              <a:rPr lang="en-US" err="1"/>
              <a:t>nødvendige</a:t>
            </a:r>
            <a:r>
              <a:rPr lang="en-US"/>
              <a:t> </a:t>
            </a:r>
            <a:r>
              <a:rPr lang="en-US" err="1"/>
              <a:t>tiltak</a:t>
            </a:r>
            <a:r>
              <a:rPr lang="en-US"/>
              <a:t> – </a:t>
            </a:r>
            <a:r>
              <a:rPr lang="en-US" err="1"/>
              <a:t>selv</a:t>
            </a:r>
            <a:r>
              <a:rPr lang="en-US"/>
              <a:t> om det </a:t>
            </a:r>
            <a:r>
              <a:rPr lang="en-US" err="1"/>
              <a:t>egentlig</a:t>
            </a:r>
            <a:r>
              <a:rPr lang="en-US"/>
              <a:t> handler om </a:t>
            </a:r>
            <a:r>
              <a:rPr lang="en-US" err="1"/>
              <a:t>helt</a:t>
            </a:r>
            <a:r>
              <a:rPr lang="en-US"/>
              <a:t> </a:t>
            </a:r>
            <a:r>
              <a:rPr lang="en-US" err="1"/>
              <a:t>andre</a:t>
            </a:r>
            <a:r>
              <a:rPr lang="en-US"/>
              <a:t> </a:t>
            </a:r>
            <a:r>
              <a:rPr lang="en-US" err="1"/>
              <a:t>mål</a:t>
            </a:r>
            <a:r>
              <a:rPr lang="en-US"/>
              <a:t>, </a:t>
            </a:r>
            <a:r>
              <a:rPr lang="en-US" err="1"/>
              <a:t>som</a:t>
            </a:r>
            <a:r>
              <a:rPr lang="en-US"/>
              <a:t> </a:t>
            </a:r>
            <a:r>
              <a:rPr lang="en-US" err="1"/>
              <a:t>ekspansjon</a:t>
            </a:r>
            <a:r>
              <a:rPr lang="en-US"/>
              <a:t> </a:t>
            </a:r>
            <a:r>
              <a:rPr lang="en-US" err="1"/>
              <a:t>eller</a:t>
            </a:r>
            <a:r>
              <a:rPr lang="en-US"/>
              <a:t> </a:t>
            </a:r>
            <a:r>
              <a:rPr lang="en-US" err="1"/>
              <a:t>kontroll</a:t>
            </a:r>
            <a:r>
              <a:rPr lang="en-US"/>
              <a:t> over </a:t>
            </a:r>
            <a:r>
              <a:rPr lang="en-US" err="1"/>
              <a:t>ressurser</a:t>
            </a:r>
            <a:r>
              <a:rPr lang="en-US"/>
              <a:t> </a:t>
            </a:r>
            <a:r>
              <a:rPr lang="en-US" err="1"/>
              <a:t>i</a:t>
            </a:r>
            <a:r>
              <a:rPr lang="en-US"/>
              <a:t> </a:t>
            </a:r>
            <a:r>
              <a:rPr lang="en-US" err="1"/>
              <a:t>andre</a:t>
            </a:r>
            <a:r>
              <a:rPr lang="en-US"/>
              <a:t> land.</a:t>
            </a:r>
            <a:br>
              <a:rPr lang="en-US">
                <a:cs typeface="+mn-lt"/>
              </a:rPr>
            </a:br>
            <a:r>
              <a:rPr lang="en-US"/>
              <a:t> </a:t>
            </a:r>
            <a:br>
              <a:rPr lang="en-US">
                <a:cs typeface="+mn-lt"/>
              </a:rPr>
            </a:br>
            <a:r>
              <a:rPr lang="en-US" b="1" err="1"/>
              <a:t>Oppsummering</a:t>
            </a:r>
            <a:r>
              <a:rPr lang="en-US" b="1"/>
              <a:t>:</a:t>
            </a:r>
          </a:p>
          <a:p>
            <a:r>
              <a:rPr lang="en-US" err="1"/>
              <a:t>Fiendebilder</a:t>
            </a:r>
            <a:r>
              <a:rPr lang="en-US"/>
              <a:t> </a:t>
            </a:r>
            <a:r>
              <a:rPr lang="en-US" err="1"/>
              <a:t>oppstår</a:t>
            </a:r>
            <a:r>
              <a:rPr lang="en-US"/>
              <a:t> </a:t>
            </a:r>
            <a:r>
              <a:rPr lang="en-US" err="1"/>
              <a:t>fordi</a:t>
            </a:r>
            <a:r>
              <a:rPr lang="en-US"/>
              <a:t> de </a:t>
            </a:r>
            <a:r>
              <a:rPr lang="en-US" b="1" err="1"/>
              <a:t>tilfredsstiller</a:t>
            </a:r>
            <a:r>
              <a:rPr lang="en-US" b="1"/>
              <a:t> </a:t>
            </a:r>
            <a:r>
              <a:rPr lang="en-US" b="1" err="1"/>
              <a:t>behov</a:t>
            </a:r>
            <a:r>
              <a:rPr lang="en-US" b="1"/>
              <a:t> </a:t>
            </a:r>
            <a:r>
              <a:rPr lang="en-US" b="1" err="1"/>
              <a:t>som</a:t>
            </a:r>
            <a:r>
              <a:rPr lang="en-US" b="1"/>
              <a:t> </a:t>
            </a:r>
            <a:r>
              <a:rPr lang="en-US" b="1" err="1"/>
              <a:t>identitet</a:t>
            </a:r>
            <a:r>
              <a:rPr lang="en-US" b="1"/>
              <a:t>, </a:t>
            </a:r>
            <a:r>
              <a:rPr lang="en-US" b="1" err="1"/>
              <a:t>forenkling</a:t>
            </a:r>
            <a:r>
              <a:rPr lang="en-US" b="1"/>
              <a:t>,  </a:t>
            </a:r>
            <a:r>
              <a:rPr lang="en-US" err="1"/>
              <a:t>og</a:t>
            </a:r>
            <a:r>
              <a:rPr lang="en-US"/>
              <a:t> </a:t>
            </a:r>
            <a:r>
              <a:rPr lang="en-US" b="1" err="1"/>
              <a:t>ytre</a:t>
            </a:r>
            <a:r>
              <a:rPr lang="en-US" b="1"/>
              <a:t> </a:t>
            </a:r>
            <a:r>
              <a:rPr lang="en-US" b="1" err="1"/>
              <a:t>sosiale</a:t>
            </a:r>
            <a:r>
              <a:rPr lang="en-US" b="1"/>
              <a:t>/</a:t>
            </a:r>
            <a:r>
              <a:rPr lang="en-US" b="1" err="1"/>
              <a:t>politiske</a:t>
            </a:r>
            <a:r>
              <a:rPr lang="en-US" b="1"/>
              <a:t> </a:t>
            </a:r>
            <a:r>
              <a:rPr lang="en-US" b="1" err="1"/>
              <a:t>behov</a:t>
            </a:r>
            <a:r>
              <a:rPr lang="en-US" b="1"/>
              <a:t> </a:t>
            </a:r>
            <a:r>
              <a:rPr lang="en-US" b="1" err="1"/>
              <a:t>som</a:t>
            </a:r>
            <a:r>
              <a:rPr lang="en-US" b="1"/>
              <a:t> </a:t>
            </a:r>
            <a:r>
              <a:rPr lang="en-US" b="1" err="1"/>
              <a:t>samhold</a:t>
            </a:r>
            <a:r>
              <a:rPr lang="en-US" b="1"/>
              <a:t>, </a:t>
            </a:r>
            <a:r>
              <a:rPr lang="en-US" b="1" err="1"/>
              <a:t>makt</a:t>
            </a:r>
            <a:r>
              <a:rPr lang="en-US" b="1"/>
              <a:t>, </a:t>
            </a:r>
            <a:r>
              <a:rPr lang="en-US" b="1" err="1"/>
              <a:t>forklaring</a:t>
            </a:r>
            <a:r>
              <a:rPr lang="en-US" b="1"/>
              <a:t> </a:t>
            </a:r>
            <a:r>
              <a:rPr lang="en-US" b="1" err="1"/>
              <a:t>på</a:t>
            </a:r>
            <a:r>
              <a:rPr lang="en-US" b="1"/>
              <a:t> </a:t>
            </a:r>
            <a:r>
              <a:rPr lang="en-US" b="1" err="1"/>
              <a:t>problemer</a:t>
            </a:r>
            <a:r>
              <a:rPr lang="en-US" b="1"/>
              <a:t> </a:t>
            </a:r>
            <a:r>
              <a:rPr lang="en-US" b="1" err="1"/>
              <a:t>og</a:t>
            </a:r>
            <a:r>
              <a:rPr lang="en-US" b="1"/>
              <a:t> </a:t>
            </a:r>
            <a:r>
              <a:rPr lang="en-US" b="1" err="1"/>
              <a:t>legitimering</a:t>
            </a:r>
            <a:r>
              <a:rPr lang="en-US" b="1"/>
              <a:t> av </a:t>
            </a:r>
            <a:r>
              <a:rPr lang="en-US" b="1" err="1"/>
              <a:t>diskrimering</a:t>
            </a:r>
            <a:r>
              <a:rPr lang="en-US"/>
              <a:t>.</a:t>
            </a:r>
          </a:p>
          <a:p>
            <a:endParaRPr lang="en-US">
              <a:latin typeface="Aptos"/>
              <a:ea typeface="Calibri"/>
              <a:cs typeface="Calibri"/>
            </a:endParaRPr>
          </a:p>
          <a:p>
            <a:endParaRPr lang="en-US">
              <a:latin typeface="Aptos"/>
              <a:ea typeface="Calibri"/>
              <a:cs typeface="Calibri"/>
            </a:endParaRPr>
          </a:p>
        </p:txBody>
      </p:sp>
      <p:sp>
        <p:nvSpPr>
          <p:cNvPr id="4" name="Slide Number Placeholder 3"/>
          <p:cNvSpPr>
            <a:spLocks noGrp="1"/>
          </p:cNvSpPr>
          <p:nvPr>
            <p:ph type="sldNum" sz="quarter" idx="5"/>
          </p:nvPr>
        </p:nvSpPr>
        <p:spPr/>
        <p:txBody>
          <a:bodyPr/>
          <a:lstStyle/>
          <a:p>
            <a:fld id="{270D69C2-D3C6-400D-BD90-B9D15089A8CE}" type="slidenum">
              <a:rPr lang="en-GB" smtClean="0"/>
              <a:t>8</a:t>
            </a:fld>
            <a:endParaRPr lang="en-GB"/>
          </a:p>
        </p:txBody>
      </p:sp>
    </p:spTree>
    <p:extLst>
      <p:ext uri="{BB962C8B-B14F-4D97-AF65-F5344CB8AC3E}">
        <p14:creationId xmlns:p14="http://schemas.microsoft.com/office/powerpoint/2010/main" val="1980682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en-US" sz="600" b="0" i="0" u="none" strike="noStrike" kern="1200" err="1">
                <a:solidFill>
                  <a:schemeClr val="tx1"/>
                </a:solidFill>
                <a:effectLst/>
                <a:latin typeface="+mn-lt"/>
                <a:ea typeface="+mn-ea"/>
                <a:cs typeface="+mn-cs"/>
              </a:rPr>
              <a:t>Gjennom</a:t>
            </a:r>
            <a:r>
              <a:rPr lang="en-US" sz="600" b="0" i="0" u="none" strike="noStrike" kern="1200">
                <a:solidFill>
                  <a:schemeClr val="tx1"/>
                </a:solidFill>
                <a:effectLst/>
                <a:latin typeface="+mn-lt"/>
                <a:ea typeface="+mn-ea"/>
                <a:cs typeface="+mn-cs"/>
              </a:rPr>
              <a:t> </a:t>
            </a:r>
            <a:r>
              <a:rPr lang="en-US" sz="600" b="0" i="0" u="none" strike="noStrike" kern="1200" err="1">
                <a:solidFill>
                  <a:schemeClr val="tx1"/>
                </a:solidFill>
                <a:effectLst/>
                <a:latin typeface="+mn-lt"/>
                <a:ea typeface="+mn-ea"/>
                <a:cs typeface="+mn-cs"/>
              </a:rPr>
              <a:t>historien</a:t>
            </a:r>
            <a:r>
              <a:rPr lang="en-US" sz="600" b="0" i="0" u="none" strike="noStrike" kern="1200">
                <a:solidFill>
                  <a:schemeClr val="tx1"/>
                </a:solidFill>
                <a:effectLst/>
                <a:latin typeface="+mn-lt"/>
                <a:ea typeface="+mn-ea"/>
                <a:cs typeface="+mn-cs"/>
              </a:rPr>
              <a:t> </a:t>
            </a:r>
            <a:r>
              <a:rPr lang="en-US" sz="600" b="0" i="0" u="none" strike="noStrike" kern="1200" err="1">
                <a:solidFill>
                  <a:schemeClr val="tx1"/>
                </a:solidFill>
                <a:effectLst/>
                <a:latin typeface="+mn-lt"/>
                <a:ea typeface="+mn-ea"/>
                <a:cs typeface="+mn-cs"/>
              </a:rPr>
              <a:t>har</a:t>
            </a:r>
            <a:r>
              <a:rPr lang="en-US" sz="600" b="0" i="0" u="none" strike="noStrike" kern="1200">
                <a:solidFill>
                  <a:schemeClr val="tx1"/>
                </a:solidFill>
                <a:effectLst/>
                <a:latin typeface="+mn-lt"/>
                <a:ea typeface="+mn-ea"/>
                <a:cs typeface="+mn-cs"/>
              </a:rPr>
              <a:t> </a:t>
            </a:r>
            <a:r>
              <a:rPr lang="en-US" sz="600" b="0" i="0" u="none" strike="noStrike" kern="1200" err="1">
                <a:solidFill>
                  <a:schemeClr val="tx1"/>
                </a:solidFill>
                <a:effectLst/>
                <a:latin typeface="+mn-lt"/>
                <a:ea typeface="+mn-ea"/>
                <a:cs typeface="+mn-cs"/>
              </a:rPr>
              <a:t>muslimer</a:t>
            </a:r>
            <a:r>
              <a:rPr lang="en-US" sz="600" b="0" i="0" u="none" strike="noStrike" kern="1200">
                <a:solidFill>
                  <a:schemeClr val="tx1"/>
                </a:solidFill>
                <a:effectLst/>
                <a:latin typeface="+mn-lt"/>
                <a:ea typeface="+mn-ea"/>
                <a:cs typeface="+mn-cs"/>
              </a:rPr>
              <a:t> </a:t>
            </a:r>
            <a:r>
              <a:rPr lang="en-US" sz="600" b="0" i="0" u="none" strike="noStrike" kern="1200" err="1">
                <a:solidFill>
                  <a:schemeClr val="tx1"/>
                </a:solidFill>
                <a:effectLst/>
                <a:latin typeface="+mn-lt"/>
                <a:ea typeface="+mn-ea"/>
                <a:cs typeface="+mn-cs"/>
              </a:rPr>
              <a:t>ofte</a:t>
            </a:r>
            <a:r>
              <a:rPr lang="en-US" sz="600" b="0" i="0" u="none" strike="noStrike" kern="1200">
                <a:solidFill>
                  <a:schemeClr val="tx1"/>
                </a:solidFill>
                <a:effectLst/>
                <a:latin typeface="+mn-lt"/>
                <a:ea typeface="+mn-ea"/>
                <a:cs typeface="+mn-cs"/>
              </a:rPr>
              <a:t> </a:t>
            </a:r>
            <a:r>
              <a:rPr lang="en-US" sz="600" b="0" i="0" u="none" strike="noStrike" kern="1200" err="1">
                <a:solidFill>
                  <a:schemeClr val="tx1"/>
                </a:solidFill>
                <a:effectLst/>
                <a:latin typeface="+mn-lt"/>
                <a:ea typeface="+mn-ea"/>
                <a:cs typeface="+mn-cs"/>
              </a:rPr>
              <a:t>blitt</a:t>
            </a:r>
            <a:r>
              <a:rPr lang="en-US" sz="600" b="0" i="0" u="none" strike="noStrike" kern="1200">
                <a:solidFill>
                  <a:schemeClr val="tx1"/>
                </a:solidFill>
                <a:effectLst/>
                <a:latin typeface="+mn-lt"/>
                <a:ea typeface="+mn-ea"/>
                <a:cs typeface="+mn-cs"/>
              </a:rPr>
              <a:t> </a:t>
            </a:r>
            <a:r>
              <a:rPr lang="en-US" sz="600" b="0" i="0" u="none" strike="noStrike" kern="1200" err="1">
                <a:solidFill>
                  <a:schemeClr val="tx1"/>
                </a:solidFill>
                <a:effectLst/>
                <a:latin typeface="+mn-lt"/>
                <a:ea typeface="+mn-ea"/>
                <a:cs typeface="+mn-cs"/>
              </a:rPr>
              <a:t>fremstilt</a:t>
            </a:r>
            <a:r>
              <a:rPr lang="en-US" sz="600" b="0" i="0" u="none" strike="noStrike" kern="1200">
                <a:solidFill>
                  <a:schemeClr val="tx1"/>
                </a:solidFill>
                <a:effectLst/>
                <a:latin typeface="+mn-lt"/>
                <a:ea typeface="+mn-ea"/>
                <a:cs typeface="+mn-cs"/>
              </a:rPr>
              <a:t> </a:t>
            </a:r>
            <a:r>
              <a:rPr lang="en-US" sz="600" b="0" i="0" u="none" strike="noStrike" kern="1200" err="1">
                <a:solidFill>
                  <a:schemeClr val="tx1"/>
                </a:solidFill>
                <a:effectLst/>
                <a:latin typeface="+mn-lt"/>
                <a:ea typeface="+mn-ea"/>
                <a:cs typeface="+mn-cs"/>
              </a:rPr>
              <a:t>som</a:t>
            </a:r>
            <a:r>
              <a:rPr lang="en-US" sz="600" b="0" i="0" u="none" strike="noStrike" kern="1200">
                <a:solidFill>
                  <a:schemeClr val="tx1"/>
                </a:solidFill>
                <a:effectLst/>
                <a:latin typeface="+mn-lt"/>
                <a:ea typeface="+mn-ea"/>
                <a:cs typeface="+mn-cs"/>
              </a:rPr>
              <a:t> </a:t>
            </a:r>
            <a:r>
              <a:rPr lang="en-US" sz="600" b="0" i="0" u="none" strike="noStrike" kern="1200" err="1">
                <a:solidFill>
                  <a:schemeClr val="tx1"/>
                </a:solidFill>
                <a:effectLst/>
                <a:latin typeface="+mn-lt"/>
                <a:ea typeface="+mn-ea"/>
                <a:cs typeface="+mn-cs"/>
              </a:rPr>
              <a:t>noe</a:t>
            </a:r>
            <a:r>
              <a:rPr lang="en-US" sz="600" b="0" i="0" u="none" strike="noStrike" kern="1200">
                <a:solidFill>
                  <a:schemeClr val="tx1"/>
                </a:solidFill>
                <a:effectLst/>
                <a:latin typeface="+mn-lt"/>
                <a:ea typeface="+mn-ea"/>
                <a:cs typeface="+mn-cs"/>
              </a:rPr>
              <a:t> “</a:t>
            </a:r>
            <a:r>
              <a:rPr lang="en-US" sz="600" b="0" i="0" u="none" strike="noStrike" kern="1200" err="1">
                <a:solidFill>
                  <a:schemeClr val="tx1"/>
                </a:solidFill>
                <a:effectLst/>
                <a:latin typeface="+mn-lt"/>
                <a:ea typeface="+mn-ea"/>
                <a:cs typeface="+mn-cs"/>
              </a:rPr>
              <a:t>eksotisk</a:t>
            </a:r>
            <a:r>
              <a:rPr lang="en-US" sz="600" b="0" i="0" u="none" strike="noStrike" kern="1200">
                <a:solidFill>
                  <a:schemeClr val="tx1"/>
                </a:solidFill>
                <a:effectLst/>
                <a:latin typeface="+mn-lt"/>
                <a:ea typeface="+mn-ea"/>
                <a:cs typeface="+mn-cs"/>
              </a:rPr>
              <a:t>” </a:t>
            </a:r>
            <a:r>
              <a:rPr lang="en-US" sz="600" b="0" i="0" u="none" strike="noStrike" kern="1200" err="1">
                <a:solidFill>
                  <a:schemeClr val="tx1"/>
                </a:solidFill>
                <a:effectLst/>
                <a:latin typeface="+mn-lt"/>
                <a:ea typeface="+mn-ea"/>
                <a:cs typeface="+mn-cs"/>
              </a:rPr>
              <a:t>eller</a:t>
            </a:r>
            <a:r>
              <a:rPr lang="en-US" sz="600" b="0" i="0" u="none" strike="noStrike" kern="1200">
                <a:solidFill>
                  <a:schemeClr val="tx1"/>
                </a:solidFill>
                <a:effectLst/>
                <a:latin typeface="+mn-lt"/>
                <a:ea typeface="+mn-ea"/>
                <a:cs typeface="+mn-cs"/>
              </a:rPr>
              <a:t> </a:t>
            </a:r>
            <a:r>
              <a:rPr lang="en-US" sz="600" b="0" i="0" u="none" strike="noStrike" kern="1200" err="1">
                <a:solidFill>
                  <a:schemeClr val="tx1"/>
                </a:solidFill>
                <a:effectLst/>
                <a:latin typeface="+mn-lt"/>
                <a:ea typeface="+mn-ea"/>
                <a:cs typeface="+mn-cs"/>
              </a:rPr>
              <a:t>som</a:t>
            </a:r>
            <a:r>
              <a:rPr lang="en-US" sz="600" b="0" i="0" u="none" strike="noStrike" kern="1200">
                <a:solidFill>
                  <a:schemeClr val="tx1"/>
                </a:solidFill>
                <a:effectLst/>
                <a:latin typeface="+mn-lt"/>
                <a:ea typeface="+mn-ea"/>
                <a:cs typeface="+mn-cs"/>
              </a:rPr>
              <a:t> </a:t>
            </a:r>
            <a:r>
              <a:rPr lang="en-US" sz="600" b="0" i="0" u="none" strike="noStrike" kern="1200" err="1">
                <a:solidFill>
                  <a:schemeClr val="tx1"/>
                </a:solidFill>
                <a:effectLst/>
                <a:latin typeface="+mn-lt"/>
                <a:ea typeface="+mn-ea"/>
                <a:cs typeface="+mn-cs"/>
              </a:rPr>
              <a:t>en</a:t>
            </a:r>
            <a:r>
              <a:rPr lang="en-US" sz="600" b="0" i="0" u="none" strike="noStrike" kern="1200">
                <a:solidFill>
                  <a:schemeClr val="tx1"/>
                </a:solidFill>
                <a:effectLst/>
                <a:latin typeface="+mn-lt"/>
                <a:ea typeface="+mn-ea"/>
                <a:cs typeface="+mn-cs"/>
              </a:rPr>
              <a:t> </a:t>
            </a:r>
            <a:r>
              <a:rPr lang="en-US" sz="600" b="0" i="0" u="none" strike="noStrike" kern="1200" err="1">
                <a:solidFill>
                  <a:schemeClr val="tx1"/>
                </a:solidFill>
                <a:effectLst/>
                <a:latin typeface="+mn-lt"/>
                <a:ea typeface="+mn-ea"/>
                <a:cs typeface="+mn-cs"/>
              </a:rPr>
              <a:t>fiende</a:t>
            </a:r>
            <a:r>
              <a:rPr lang="en-US" sz="600" b="0" i="0" u="none" strike="noStrike" kern="1200">
                <a:solidFill>
                  <a:schemeClr val="tx1"/>
                </a:solidFill>
                <a:effectLst/>
                <a:latin typeface="+mn-lt"/>
                <a:ea typeface="+mn-ea"/>
                <a:cs typeface="+mn-cs"/>
              </a:rPr>
              <a:t> </a:t>
            </a:r>
            <a:r>
              <a:rPr lang="en-US" sz="600" b="0" i="0" u="none" strike="noStrike" kern="1200" err="1">
                <a:solidFill>
                  <a:schemeClr val="tx1"/>
                </a:solidFill>
                <a:effectLst/>
                <a:latin typeface="+mn-lt"/>
                <a:ea typeface="+mn-ea"/>
                <a:cs typeface="+mn-cs"/>
              </a:rPr>
              <a:t>i</a:t>
            </a:r>
            <a:r>
              <a:rPr lang="en-US" sz="600" b="0" i="0" u="none" strike="noStrike" kern="1200">
                <a:solidFill>
                  <a:schemeClr val="tx1"/>
                </a:solidFill>
                <a:effectLst/>
                <a:latin typeface="+mn-lt"/>
                <a:ea typeface="+mn-ea"/>
                <a:cs typeface="+mn-cs"/>
              </a:rPr>
              <a:t> Europa </a:t>
            </a:r>
            <a:r>
              <a:rPr lang="en-US" sz="600" b="0" i="0" u="none" strike="noStrike" kern="1200" err="1">
                <a:solidFill>
                  <a:schemeClr val="tx1"/>
                </a:solidFill>
                <a:effectLst/>
                <a:latin typeface="+mn-lt"/>
                <a:ea typeface="+mn-ea"/>
                <a:cs typeface="+mn-cs"/>
              </a:rPr>
              <a:t>selv</a:t>
            </a:r>
            <a:r>
              <a:rPr lang="en-US" sz="600" b="0" i="0" u="none" strike="noStrike" kern="1200">
                <a:solidFill>
                  <a:schemeClr val="tx1"/>
                </a:solidFill>
                <a:effectLst/>
                <a:latin typeface="+mn-lt"/>
                <a:ea typeface="+mn-ea"/>
                <a:cs typeface="+mn-cs"/>
              </a:rPr>
              <a:t> om det </a:t>
            </a:r>
            <a:r>
              <a:rPr lang="en-US" sz="600" b="0" i="0" u="none" strike="noStrike" kern="1200" err="1">
                <a:solidFill>
                  <a:schemeClr val="tx1"/>
                </a:solidFill>
                <a:effectLst/>
                <a:latin typeface="+mn-lt"/>
                <a:ea typeface="+mn-ea"/>
                <a:cs typeface="+mn-cs"/>
              </a:rPr>
              <a:t>ikke</a:t>
            </a:r>
            <a:r>
              <a:rPr lang="en-US" sz="600" b="0" i="0" u="none" strike="noStrike" kern="1200">
                <a:solidFill>
                  <a:schemeClr val="tx1"/>
                </a:solidFill>
                <a:effectLst/>
                <a:latin typeface="+mn-lt"/>
                <a:ea typeface="+mn-ea"/>
                <a:cs typeface="+mn-cs"/>
              </a:rPr>
              <a:t> stemmer med </a:t>
            </a:r>
            <a:r>
              <a:rPr lang="en-US" sz="600" b="0" i="0" u="none" strike="noStrike" kern="1200" err="1">
                <a:solidFill>
                  <a:schemeClr val="tx1"/>
                </a:solidFill>
                <a:effectLst/>
                <a:latin typeface="+mn-lt"/>
                <a:ea typeface="+mn-ea"/>
                <a:cs typeface="+mn-cs"/>
              </a:rPr>
              <a:t>virkeligheten</a:t>
            </a:r>
            <a:endParaRPr lang="nb-NO" sz="800" b="0" i="0" kern="1200">
              <a:solidFill>
                <a:schemeClr val="tx1"/>
              </a:solidFill>
              <a:effectLst/>
              <a:latin typeface="+mn-lt"/>
              <a:ea typeface="+mn-ea"/>
              <a:cs typeface="+mn-cs"/>
            </a:endParaRPr>
          </a:p>
          <a:p>
            <a:pPr marL="171450" indent="-171450">
              <a:buFont typeface="Arial" panose="020B0604020202020204" pitchFamily="34" charset="0"/>
              <a:buChar char="•"/>
            </a:pPr>
            <a:r>
              <a:rPr lang="nb-NO" sz="800" b="0" i="0" kern="1200">
                <a:solidFill>
                  <a:schemeClr val="tx1"/>
                </a:solidFill>
                <a:effectLst/>
                <a:latin typeface="+mn-lt"/>
                <a:ea typeface="+mn-ea"/>
                <a:cs typeface="+mn-cs"/>
              </a:rPr>
              <a:t>Bilde: "The Snake Charmer," laget av Jean-</a:t>
            </a:r>
            <a:r>
              <a:rPr lang="nb-NO" sz="800" b="0" i="0" kern="1200" err="1">
                <a:solidFill>
                  <a:schemeClr val="tx1"/>
                </a:solidFill>
                <a:effectLst/>
                <a:latin typeface="+mn-lt"/>
                <a:ea typeface="+mn-ea"/>
                <a:cs typeface="+mn-cs"/>
              </a:rPr>
              <a:t>Léon</a:t>
            </a:r>
            <a:r>
              <a:rPr lang="nb-NO" sz="800" b="0" i="0" kern="1200">
                <a:solidFill>
                  <a:schemeClr val="tx1"/>
                </a:solidFill>
                <a:effectLst/>
                <a:latin typeface="+mn-lt"/>
                <a:ea typeface="+mn-ea"/>
                <a:cs typeface="+mn-cs"/>
              </a:rPr>
              <a:t> </a:t>
            </a:r>
            <a:r>
              <a:rPr lang="nb-NO" sz="800" b="0" i="0" kern="1200" err="1">
                <a:solidFill>
                  <a:schemeClr val="tx1"/>
                </a:solidFill>
                <a:effectLst/>
                <a:latin typeface="+mn-lt"/>
                <a:ea typeface="+mn-ea"/>
                <a:cs typeface="+mn-cs"/>
              </a:rPr>
              <a:t>Gérôme</a:t>
            </a:r>
            <a:r>
              <a:rPr lang="nb-NO" sz="800" b="0" i="0" kern="1200">
                <a:solidFill>
                  <a:schemeClr val="tx1"/>
                </a:solidFill>
                <a:effectLst/>
                <a:latin typeface="+mn-lt"/>
                <a:ea typeface="+mn-ea"/>
                <a:cs typeface="+mn-cs"/>
              </a:rPr>
              <a:t> i 1879</a:t>
            </a:r>
          </a:p>
          <a:p>
            <a:pPr marL="171450" indent="-171450">
              <a:buFont typeface="Arial" panose="020B0604020202020204" pitchFamily="34" charset="0"/>
              <a:buChar char="•"/>
            </a:pPr>
            <a:r>
              <a:rPr lang="nb-NO" sz="800" b="0" i="0" kern="1200">
                <a:solidFill>
                  <a:schemeClr val="tx1"/>
                </a:solidFill>
                <a:effectLst/>
                <a:latin typeface="+mn-lt"/>
                <a:ea typeface="+mn-ea"/>
                <a:cs typeface="+mn-cs"/>
              </a:rPr>
              <a:t>Bilde er ofte betraktet som en stereotypisk fremstilling av muslimer og den muslimske verden.</a:t>
            </a:r>
          </a:p>
          <a:p>
            <a:pPr marL="171450" indent="-171450">
              <a:buFont typeface="Arial" panose="020B0604020202020204" pitchFamily="34" charset="0"/>
              <a:buChar char="•"/>
            </a:pPr>
            <a:r>
              <a:rPr lang="nb-NO" sz="800" b="0" i="0" kern="1200">
                <a:solidFill>
                  <a:schemeClr val="tx1"/>
                </a:solidFill>
                <a:effectLst/>
                <a:latin typeface="+mn-lt"/>
                <a:ea typeface="+mn-ea"/>
                <a:cs typeface="+mn-cs"/>
              </a:rPr>
              <a:t>Bilde er et eksempel på </a:t>
            </a:r>
            <a:r>
              <a:rPr lang="nb-NO" sz="800" b="0" i="1" kern="1200">
                <a:solidFill>
                  <a:schemeClr val="tx1"/>
                </a:solidFill>
                <a:effectLst/>
                <a:latin typeface="+mn-lt"/>
                <a:ea typeface="+mn-ea"/>
                <a:cs typeface="+mn-cs"/>
              </a:rPr>
              <a:t>orientalisme, </a:t>
            </a:r>
            <a:r>
              <a:rPr lang="nb-NO" sz="800" b="0" i="0" kern="1200">
                <a:solidFill>
                  <a:schemeClr val="tx1"/>
                </a:solidFill>
                <a:effectLst/>
                <a:latin typeface="+mn-lt"/>
                <a:ea typeface="+mn-ea"/>
                <a:cs typeface="+mn-cs"/>
              </a:rPr>
              <a:t>en kunstnerisk og litterær bevegelse i Vesten som ofte romantiserte eller forenklet Midtøsten og Asia. Denne fremstillingsmåten bidro til å skape et ensidig og forvrengt bilde av den muslimske verden som eksotisk, mystisk, og til tider primitivt. </a:t>
            </a:r>
          </a:p>
        </p:txBody>
      </p:sp>
      <p:sp>
        <p:nvSpPr>
          <p:cNvPr id="4" name="Plassholder for lysbildenummer 3"/>
          <p:cNvSpPr>
            <a:spLocks noGrp="1"/>
          </p:cNvSpPr>
          <p:nvPr>
            <p:ph type="sldNum" sz="quarter" idx="5"/>
          </p:nvPr>
        </p:nvSpPr>
        <p:spPr/>
        <p:txBody>
          <a:bodyPr/>
          <a:lstStyle/>
          <a:p>
            <a:fld id="{270D69C2-D3C6-400D-BD90-B9D15089A8CE}" type="slidenum">
              <a:rPr lang="en-GB" smtClean="0"/>
              <a:t>9</a:t>
            </a:fld>
            <a:endParaRPr lang="en-GB"/>
          </a:p>
        </p:txBody>
      </p:sp>
    </p:spTree>
    <p:extLst>
      <p:ext uri="{BB962C8B-B14F-4D97-AF65-F5344CB8AC3E}">
        <p14:creationId xmlns:p14="http://schemas.microsoft.com/office/powerpoint/2010/main" val="257337668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svg"/><Relationship Id="rId18" Type="http://schemas.openxmlformats.org/officeDocument/2006/relationships/image" Target="../media/image20.svg"/><Relationship Id="rId3" Type="http://schemas.openxmlformats.org/officeDocument/2006/relationships/image" Target="../media/image5.svg"/><Relationship Id="rId21" Type="http://schemas.openxmlformats.org/officeDocument/2006/relationships/image" Target="../media/image22.svg"/><Relationship Id="rId7" Type="http://schemas.openxmlformats.org/officeDocument/2006/relationships/image" Target="../media/image9.svg"/><Relationship Id="rId12" Type="http://schemas.openxmlformats.org/officeDocument/2006/relationships/image" Target="../media/image14.svg"/><Relationship Id="rId17" Type="http://schemas.openxmlformats.org/officeDocument/2006/relationships/image" Target="../media/image19.svg"/><Relationship Id="rId2" Type="http://schemas.openxmlformats.org/officeDocument/2006/relationships/image" Target="../media/image4.jpeg"/><Relationship Id="rId16" Type="http://schemas.openxmlformats.org/officeDocument/2006/relationships/image" Target="../media/image18.svg"/><Relationship Id="rId20" Type="http://schemas.openxmlformats.org/officeDocument/2006/relationships/image" Target="../media/image21.svg"/><Relationship Id="rId1" Type="http://schemas.openxmlformats.org/officeDocument/2006/relationships/slideMaster" Target="../slideMasters/slideMaster1.xml"/><Relationship Id="rId6" Type="http://schemas.openxmlformats.org/officeDocument/2006/relationships/image" Target="../media/image8.svg"/><Relationship Id="rId11" Type="http://schemas.openxmlformats.org/officeDocument/2006/relationships/image" Target="../media/image13.jpeg"/><Relationship Id="rId24" Type="http://schemas.openxmlformats.org/officeDocument/2006/relationships/image" Target="../media/image25.svg"/><Relationship Id="rId5" Type="http://schemas.openxmlformats.org/officeDocument/2006/relationships/image" Target="../media/image7.svg"/><Relationship Id="rId15" Type="http://schemas.openxmlformats.org/officeDocument/2006/relationships/image" Target="../media/image17.svg"/><Relationship Id="rId23" Type="http://schemas.openxmlformats.org/officeDocument/2006/relationships/image" Target="../media/image24.svg"/><Relationship Id="rId10" Type="http://schemas.openxmlformats.org/officeDocument/2006/relationships/image" Target="../media/image12.jpeg"/><Relationship Id="rId19" Type="http://schemas.openxmlformats.org/officeDocument/2006/relationships/image" Target="../media/image1.svg"/><Relationship Id="rId4" Type="http://schemas.openxmlformats.org/officeDocument/2006/relationships/image" Target="../media/image6.svg"/><Relationship Id="rId9" Type="http://schemas.openxmlformats.org/officeDocument/2006/relationships/image" Target="../media/image11.jpeg"/><Relationship Id="rId14" Type="http://schemas.openxmlformats.org/officeDocument/2006/relationships/image" Target="../media/image16.svg"/><Relationship Id="rId22" Type="http://schemas.openxmlformats.org/officeDocument/2006/relationships/image" Target="../media/image2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8.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6.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6.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8.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10.jpeg"/><Relationship Id="rId7" Type="http://schemas.openxmlformats.org/officeDocument/2006/relationships/image" Target="../media/image32.sv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31.svg"/><Relationship Id="rId5" Type="http://schemas.openxmlformats.org/officeDocument/2006/relationships/image" Target="../media/image30.svg"/><Relationship Id="rId4" Type="http://schemas.openxmlformats.org/officeDocument/2006/relationships/image" Target="../media/image29.svg"/><Relationship Id="rId9" Type="http://schemas.openxmlformats.org/officeDocument/2006/relationships/image" Target="../media/image34.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5.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p:spTree>
      <p:nvGrpSpPr>
        <p:cNvPr id="1" name=""/>
        <p:cNvGrpSpPr/>
        <p:nvPr/>
      </p:nvGrpSpPr>
      <p:grpSpPr>
        <a:xfrm>
          <a:off x="0" y="0"/>
          <a:ext cx="0" cy="0"/>
          <a:chOff x="0" y="0"/>
          <a:chExt cx="0" cy="0"/>
        </a:xfrm>
      </p:grpSpPr>
      <p:pic>
        <p:nvPicPr>
          <p:cNvPr id="8" name="Picture 7" descr="A close-up of a logo&#10;&#10;Description automatically generated" hidden="1">
            <a:extLst>
              <a:ext uri="{FF2B5EF4-FFF2-40B4-BE49-F238E27FC236}">
                <a16:creationId xmlns:a16="http://schemas.microsoft.com/office/drawing/2014/main" id="{B6229F96-97F1-CBA9-B829-34E837C833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
            <a:ext cx="12192000" cy="6857900"/>
          </a:xfrm>
          <a:prstGeom prst="rect">
            <a:avLst/>
          </a:prstGeom>
        </p:spPr>
      </p:pic>
      <p:sp>
        <p:nvSpPr>
          <p:cNvPr id="2" name="Title 1"/>
          <p:cNvSpPr>
            <a:spLocks noGrp="1"/>
          </p:cNvSpPr>
          <p:nvPr>
            <p:ph type="ctrTitle"/>
          </p:nvPr>
        </p:nvSpPr>
        <p:spPr>
          <a:xfrm>
            <a:off x="761901" y="1214438"/>
            <a:ext cx="5423136" cy="2387600"/>
          </a:xfrm>
        </p:spPr>
        <p:txBody>
          <a:bodyPr anchor="b"/>
          <a:lstStyle>
            <a:lvl1pPr algn="l">
              <a:defRPr sz="4801"/>
            </a:lvl1pPr>
          </a:lstStyle>
          <a:p>
            <a:r>
              <a:rPr lang="en-US"/>
              <a:t>Click to edit Master title style</a:t>
            </a:r>
          </a:p>
        </p:txBody>
      </p:sp>
      <p:sp>
        <p:nvSpPr>
          <p:cNvPr id="4" name="Date Placeholder 3"/>
          <p:cNvSpPr>
            <a:spLocks noGrp="1"/>
          </p:cNvSpPr>
          <p:nvPr>
            <p:ph type="dt" sz="half" idx="10"/>
          </p:nvPr>
        </p:nvSpPr>
        <p:spPr/>
        <p:txBody>
          <a:bodyPr/>
          <a:lstStyle/>
          <a:p>
            <a:fld id="{22896680-2951-4CD4-965E-62C2EA73F3D7}" type="datetime4">
              <a:rPr lang="nb-NO" smtClean="0"/>
              <a:t>24. mars 2026</a:t>
            </a:fld>
            <a:endParaRPr lang="nb-NO"/>
          </a:p>
        </p:txBody>
      </p:sp>
      <p:pic>
        <p:nvPicPr>
          <p:cNvPr id="48" name="Graphic 47">
            <a:extLst>
              <a:ext uri="{FF2B5EF4-FFF2-40B4-BE49-F238E27FC236}">
                <a16:creationId xmlns:a16="http://schemas.microsoft.com/office/drawing/2014/main" id="{FA4CF063-DFD7-5B40-EDE5-8F687CB87AB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56279" y="1543229"/>
            <a:ext cx="2028315" cy="979390"/>
          </a:xfrm>
          <a:prstGeom prst="rect">
            <a:avLst/>
          </a:prstGeom>
        </p:spPr>
      </p:pic>
      <p:pic>
        <p:nvPicPr>
          <p:cNvPr id="50" name="Graphic 49">
            <a:extLst>
              <a:ext uri="{FF2B5EF4-FFF2-40B4-BE49-F238E27FC236}">
                <a16:creationId xmlns:a16="http://schemas.microsoft.com/office/drawing/2014/main" id="{7C93CDFF-665A-6BC0-24E8-DB633D8D289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89340" y="1543229"/>
            <a:ext cx="978027" cy="978013"/>
          </a:xfrm>
          <a:prstGeom prst="rect">
            <a:avLst/>
          </a:prstGeom>
        </p:spPr>
      </p:pic>
      <p:pic>
        <p:nvPicPr>
          <p:cNvPr id="52" name="Graphic 51">
            <a:extLst>
              <a:ext uri="{FF2B5EF4-FFF2-40B4-BE49-F238E27FC236}">
                <a16:creationId xmlns:a16="http://schemas.microsoft.com/office/drawing/2014/main" id="{C72F80C1-432E-DF8B-8420-AF4372747C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37413" y="2594731"/>
            <a:ext cx="978893" cy="2027228"/>
          </a:xfrm>
          <a:prstGeom prst="rect">
            <a:avLst/>
          </a:prstGeom>
        </p:spPr>
      </p:pic>
      <p:pic>
        <p:nvPicPr>
          <p:cNvPr id="53" name="Graphic 52">
            <a:extLst>
              <a:ext uri="{FF2B5EF4-FFF2-40B4-BE49-F238E27FC236}">
                <a16:creationId xmlns:a16="http://schemas.microsoft.com/office/drawing/2014/main" id="{F73129C2-9AF9-F9CB-6C76-E508574F55F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6279" y="2600209"/>
            <a:ext cx="978027" cy="978013"/>
          </a:xfrm>
          <a:prstGeom prst="rect">
            <a:avLst/>
          </a:prstGeom>
        </p:spPr>
      </p:pic>
      <p:pic>
        <p:nvPicPr>
          <p:cNvPr id="54" name="Graphic 53">
            <a:extLst>
              <a:ext uri="{FF2B5EF4-FFF2-40B4-BE49-F238E27FC236}">
                <a16:creationId xmlns:a16="http://schemas.microsoft.com/office/drawing/2014/main" id="{1DD7276F-5413-347C-4643-867633E91CD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9581526" y="4178207"/>
            <a:ext cx="978879" cy="2027257"/>
          </a:xfrm>
          <a:prstGeom prst="rect">
            <a:avLst/>
          </a:prstGeom>
        </p:spPr>
      </p:pic>
      <p:pic>
        <p:nvPicPr>
          <p:cNvPr id="56" name="Graphic 55">
            <a:extLst>
              <a:ext uri="{FF2B5EF4-FFF2-40B4-BE49-F238E27FC236}">
                <a16:creationId xmlns:a16="http://schemas.microsoft.com/office/drawing/2014/main" id="{4D4679E9-6591-F70A-B8FF-FDC764FA34D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02042" y="3651050"/>
            <a:ext cx="2027257" cy="975603"/>
          </a:xfrm>
          <a:prstGeom prst="rect">
            <a:avLst/>
          </a:prstGeom>
        </p:spPr>
      </p:pic>
      <p:pic>
        <p:nvPicPr>
          <p:cNvPr id="58" name="Graphic 57">
            <a:extLst>
              <a:ext uri="{FF2B5EF4-FFF2-40B4-BE49-F238E27FC236}">
                <a16:creationId xmlns:a16="http://schemas.microsoft.com/office/drawing/2014/main" id="{D96E8DA8-09EA-3AB9-9F4D-FFE6F37C89FF}"/>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00772" y="4703262"/>
            <a:ext cx="978027" cy="978013"/>
          </a:xfrm>
          <a:prstGeom prst="rect">
            <a:avLst/>
          </a:prstGeom>
        </p:spPr>
      </p:pic>
      <p:sp>
        <p:nvSpPr>
          <p:cNvPr id="63" name="Freeform: Shape 62">
            <a:extLst>
              <a:ext uri="{FF2B5EF4-FFF2-40B4-BE49-F238E27FC236}">
                <a16:creationId xmlns:a16="http://schemas.microsoft.com/office/drawing/2014/main" id="{B2B80ECB-970D-5643-4180-7AC54A785782}"/>
              </a:ext>
            </a:extLst>
          </p:cNvPr>
          <p:cNvSpPr/>
          <p:nvPr/>
        </p:nvSpPr>
        <p:spPr>
          <a:xfrm>
            <a:off x="10103604" y="2585835"/>
            <a:ext cx="978027" cy="2032405"/>
          </a:xfrm>
          <a:custGeom>
            <a:avLst/>
            <a:gdLst>
              <a:gd name="connsiteX0" fmla="*/ 0 w 1463744"/>
              <a:gd name="connsiteY0" fmla="*/ 731871 h 3041800"/>
              <a:gd name="connsiteX1" fmla="*/ 731872 w 1463744"/>
              <a:gd name="connsiteY1" fmla="*/ 0 h 3041800"/>
              <a:gd name="connsiteX2" fmla="*/ 1463745 w 1463744"/>
              <a:gd name="connsiteY2" fmla="*/ 731871 h 3041800"/>
              <a:gd name="connsiteX3" fmla="*/ 1463745 w 1463744"/>
              <a:gd name="connsiteY3" fmla="*/ 758324 h 3041800"/>
              <a:gd name="connsiteX4" fmla="*/ 1360694 w 1463744"/>
              <a:gd name="connsiteY4" fmla="*/ 1133001 h 3041800"/>
              <a:gd name="connsiteX5" fmla="*/ 1463745 w 1463744"/>
              <a:gd name="connsiteY5" fmla="*/ 1507676 h 3041800"/>
              <a:gd name="connsiteX6" fmla="*/ 1463745 w 1463744"/>
              <a:gd name="connsiteY6" fmla="*/ 1534127 h 3041800"/>
              <a:gd name="connsiteX7" fmla="*/ 1360694 w 1463744"/>
              <a:gd name="connsiteY7" fmla="*/ 1908802 h 3041800"/>
              <a:gd name="connsiteX8" fmla="*/ 1463745 w 1463744"/>
              <a:gd name="connsiteY8" fmla="*/ 2283478 h 3041800"/>
              <a:gd name="connsiteX9" fmla="*/ 1463745 w 1463744"/>
              <a:gd name="connsiteY9" fmla="*/ 2309929 h 3041800"/>
              <a:gd name="connsiteX10" fmla="*/ 731873 w 1463744"/>
              <a:gd name="connsiteY10" fmla="*/ 3041801 h 3041800"/>
              <a:gd name="connsiteX11" fmla="*/ 1 w 1463744"/>
              <a:gd name="connsiteY11" fmla="*/ 2309929 h 3041800"/>
              <a:gd name="connsiteX12" fmla="*/ 1 w 1463744"/>
              <a:gd name="connsiteY12" fmla="*/ 2283478 h 3041800"/>
              <a:gd name="connsiteX13" fmla="*/ 103049 w 1463744"/>
              <a:gd name="connsiteY13" fmla="*/ 1908802 h 3041800"/>
              <a:gd name="connsiteX14" fmla="*/ 1 w 1463744"/>
              <a:gd name="connsiteY14" fmla="*/ 1534127 h 3041800"/>
              <a:gd name="connsiteX15" fmla="*/ 1 w 1463744"/>
              <a:gd name="connsiteY15" fmla="*/ 1507676 h 3041800"/>
              <a:gd name="connsiteX16" fmla="*/ 103048 w 1463744"/>
              <a:gd name="connsiteY16" fmla="*/ 1133001 h 3041800"/>
              <a:gd name="connsiteX17" fmla="*/ 0 w 1463744"/>
              <a:gd name="connsiteY17" fmla="*/ 758324 h 3041800"/>
              <a:gd name="connsiteX18" fmla="*/ 0 w 1463744"/>
              <a:gd name="connsiteY18" fmla="*/ 731871 h 304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63744" h="3041800">
                <a:moveTo>
                  <a:pt x="0" y="731871"/>
                </a:moveTo>
                <a:cubicBezTo>
                  <a:pt x="0" y="327670"/>
                  <a:pt x="327670" y="0"/>
                  <a:pt x="731872" y="0"/>
                </a:cubicBezTo>
                <a:cubicBezTo>
                  <a:pt x="1136075" y="0"/>
                  <a:pt x="1463745" y="327670"/>
                  <a:pt x="1463745" y="731871"/>
                </a:cubicBezTo>
                <a:lnTo>
                  <a:pt x="1463745" y="758324"/>
                </a:lnTo>
                <a:cubicBezTo>
                  <a:pt x="1463745" y="895254"/>
                  <a:pt x="1426140" y="1023396"/>
                  <a:pt x="1360694" y="1133001"/>
                </a:cubicBezTo>
                <a:cubicBezTo>
                  <a:pt x="1426140" y="1242595"/>
                  <a:pt x="1463745" y="1370745"/>
                  <a:pt x="1463745" y="1507676"/>
                </a:cubicBezTo>
                <a:lnTo>
                  <a:pt x="1463745" y="1534127"/>
                </a:lnTo>
                <a:cubicBezTo>
                  <a:pt x="1463745" y="1671058"/>
                  <a:pt x="1426140" y="1799208"/>
                  <a:pt x="1360694" y="1908802"/>
                </a:cubicBezTo>
                <a:cubicBezTo>
                  <a:pt x="1426140" y="2018407"/>
                  <a:pt x="1463745" y="2146546"/>
                  <a:pt x="1463745" y="2283478"/>
                </a:cubicBezTo>
                <a:lnTo>
                  <a:pt x="1463745" y="2309929"/>
                </a:lnTo>
                <a:cubicBezTo>
                  <a:pt x="1463745" y="2714132"/>
                  <a:pt x="1136075" y="3041801"/>
                  <a:pt x="731873" y="3041801"/>
                </a:cubicBezTo>
                <a:cubicBezTo>
                  <a:pt x="327671" y="3041801"/>
                  <a:pt x="1" y="2714132"/>
                  <a:pt x="1" y="2309929"/>
                </a:cubicBezTo>
                <a:lnTo>
                  <a:pt x="1" y="2283478"/>
                </a:lnTo>
                <a:cubicBezTo>
                  <a:pt x="1" y="2146546"/>
                  <a:pt x="37605" y="2018407"/>
                  <a:pt x="103049" y="1908802"/>
                </a:cubicBezTo>
                <a:cubicBezTo>
                  <a:pt x="37605" y="1799208"/>
                  <a:pt x="1" y="1671058"/>
                  <a:pt x="1" y="1534127"/>
                </a:cubicBezTo>
                <a:lnTo>
                  <a:pt x="1" y="1507676"/>
                </a:lnTo>
                <a:cubicBezTo>
                  <a:pt x="1" y="1370745"/>
                  <a:pt x="37604" y="1242605"/>
                  <a:pt x="103048" y="1133001"/>
                </a:cubicBezTo>
                <a:cubicBezTo>
                  <a:pt x="37604" y="1023396"/>
                  <a:pt x="0" y="895254"/>
                  <a:pt x="0" y="758324"/>
                </a:cubicBezTo>
                <a:lnTo>
                  <a:pt x="0" y="731871"/>
                </a:lnTo>
                <a:close/>
              </a:path>
            </a:pathLst>
          </a:custGeom>
          <a:noFill/>
          <a:ln w="9525" cap="flat">
            <a:noFill/>
            <a:prstDash val="solid"/>
            <a:miter/>
          </a:ln>
        </p:spPr>
        <p:txBody>
          <a:bodyPr rtlCol="0" anchor="ctr"/>
          <a:lstStyle/>
          <a:p>
            <a:endParaRPr lang="en-GB" sz="450"/>
          </a:p>
        </p:txBody>
      </p:sp>
      <p:sp>
        <p:nvSpPr>
          <p:cNvPr id="64" name="Freeform: Shape 63">
            <a:extLst>
              <a:ext uri="{FF2B5EF4-FFF2-40B4-BE49-F238E27FC236}">
                <a16:creationId xmlns:a16="http://schemas.microsoft.com/office/drawing/2014/main" id="{5C8AA86C-F50A-7D38-3E1F-A5DA38DC8AF8}"/>
              </a:ext>
            </a:extLst>
          </p:cNvPr>
          <p:cNvSpPr/>
          <p:nvPr/>
        </p:nvSpPr>
        <p:spPr>
          <a:xfrm>
            <a:off x="10103604" y="2585835"/>
            <a:ext cx="978027" cy="2032405"/>
          </a:xfrm>
          <a:custGeom>
            <a:avLst/>
            <a:gdLst>
              <a:gd name="connsiteX0" fmla="*/ 0 w 1463744"/>
              <a:gd name="connsiteY0" fmla="*/ 731871 h 3041800"/>
              <a:gd name="connsiteX1" fmla="*/ 731872 w 1463744"/>
              <a:gd name="connsiteY1" fmla="*/ 0 h 3041800"/>
              <a:gd name="connsiteX2" fmla="*/ 1463745 w 1463744"/>
              <a:gd name="connsiteY2" fmla="*/ 731871 h 3041800"/>
              <a:gd name="connsiteX3" fmla="*/ 1463745 w 1463744"/>
              <a:gd name="connsiteY3" fmla="*/ 758324 h 3041800"/>
              <a:gd name="connsiteX4" fmla="*/ 1360694 w 1463744"/>
              <a:gd name="connsiteY4" fmla="*/ 1133001 h 3041800"/>
              <a:gd name="connsiteX5" fmla="*/ 1463745 w 1463744"/>
              <a:gd name="connsiteY5" fmla="*/ 1507676 h 3041800"/>
              <a:gd name="connsiteX6" fmla="*/ 1463745 w 1463744"/>
              <a:gd name="connsiteY6" fmla="*/ 1534127 h 3041800"/>
              <a:gd name="connsiteX7" fmla="*/ 1360694 w 1463744"/>
              <a:gd name="connsiteY7" fmla="*/ 1908802 h 3041800"/>
              <a:gd name="connsiteX8" fmla="*/ 1463745 w 1463744"/>
              <a:gd name="connsiteY8" fmla="*/ 2283478 h 3041800"/>
              <a:gd name="connsiteX9" fmla="*/ 1463745 w 1463744"/>
              <a:gd name="connsiteY9" fmla="*/ 2309929 h 3041800"/>
              <a:gd name="connsiteX10" fmla="*/ 731873 w 1463744"/>
              <a:gd name="connsiteY10" fmla="*/ 3041801 h 3041800"/>
              <a:gd name="connsiteX11" fmla="*/ 1 w 1463744"/>
              <a:gd name="connsiteY11" fmla="*/ 2309929 h 3041800"/>
              <a:gd name="connsiteX12" fmla="*/ 1 w 1463744"/>
              <a:gd name="connsiteY12" fmla="*/ 2283478 h 3041800"/>
              <a:gd name="connsiteX13" fmla="*/ 103049 w 1463744"/>
              <a:gd name="connsiteY13" fmla="*/ 1908802 h 3041800"/>
              <a:gd name="connsiteX14" fmla="*/ 1 w 1463744"/>
              <a:gd name="connsiteY14" fmla="*/ 1534127 h 3041800"/>
              <a:gd name="connsiteX15" fmla="*/ 1 w 1463744"/>
              <a:gd name="connsiteY15" fmla="*/ 1507676 h 3041800"/>
              <a:gd name="connsiteX16" fmla="*/ 103048 w 1463744"/>
              <a:gd name="connsiteY16" fmla="*/ 1133001 h 3041800"/>
              <a:gd name="connsiteX17" fmla="*/ 0 w 1463744"/>
              <a:gd name="connsiteY17" fmla="*/ 758324 h 3041800"/>
              <a:gd name="connsiteX18" fmla="*/ 0 w 1463744"/>
              <a:gd name="connsiteY18" fmla="*/ 731871 h 304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63744" h="3041800">
                <a:moveTo>
                  <a:pt x="0" y="731871"/>
                </a:moveTo>
                <a:cubicBezTo>
                  <a:pt x="0" y="327670"/>
                  <a:pt x="327670" y="0"/>
                  <a:pt x="731872" y="0"/>
                </a:cubicBezTo>
                <a:cubicBezTo>
                  <a:pt x="1136075" y="0"/>
                  <a:pt x="1463745" y="327670"/>
                  <a:pt x="1463745" y="731871"/>
                </a:cubicBezTo>
                <a:lnTo>
                  <a:pt x="1463745" y="758324"/>
                </a:lnTo>
                <a:cubicBezTo>
                  <a:pt x="1463745" y="895254"/>
                  <a:pt x="1426140" y="1023396"/>
                  <a:pt x="1360694" y="1133001"/>
                </a:cubicBezTo>
                <a:cubicBezTo>
                  <a:pt x="1426140" y="1242595"/>
                  <a:pt x="1463745" y="1370745"/>
                  <a:pt x="1463745" y="1507676"/>
                </a:cubicBezTo>
                <a:lnTo>
                  <a:pt x="1463745" y="1534127"/>
                </a:lnTo>
                <a:cubicBezTo>
                  <a:pt x="1463745" y="1671058"/>
                  <a:pt x="1426140" y="1799208"/>
                  <a:pt x="1360694" y="1908802"/>
                </a:cubicBezTo>
                <a:cubicBezTo>
                  <a:pt x="1426140" y="2018407"/>
                  <a:pt x="1463745" y="2146546"/>
                  <a:pt x="1463745" y="2283478"/>
                </a:cubicBezTo>
                <a:lnTo>
                  <a:pt x="1463745" y="2309929"/>
                </a:lnTo>
                <a:cubicBezTo>
                  <a:pt x="1463745" y="2714132"/>
                  <a:pt x="1136075" y="3041801"/>
                  <a:pt x="731873" y="3041801"/>
                </a:cubicBezTo>
                <a:cubicBezTo>
                  <a:pt x="327671" y="3041801"/>
                  <a:pt x="1" y="2714132"/>
                  <a:pt x="1" y="2309929"/>
                </a:cubicBezTo>
                <a:lnTo>
                  <a:pt x="1" y="2283478"/>
                </a:lnTo>
                <a:cubicBezTo>
                  <a:pt x="1" y="2146546"/>
                  <a:pt x="37605" y="2018407"/>
                  <a:pt x="103049" y="1908802"/>
                </a:cubicBezTo>
                <a:cubicBezTo>
                  <a:pt x="37605" y="1799208"/>
                  <a:pt x="1" y="1671058"/>
                  <a:pt x="1" y="1534127"/>
                </a:cubicBezTo>
                <a:lnTo>
                  <a:pt x="1" y="1507676"/>
                </a:lnTo>
                <a:cubicBezTo>
                  <a:pt x="1" y="1370745"/>
                  <a:pt x="37604" y="1242605"/>
                  <a:pt x="103048" y="1133001"/>
                </a:cubicBezTo>
                <a:cubicBezTo>
                  <a:pt x="37604" y="1023396"/>
                  <a:pt x="0" y="895254"/>
                  <a:pt x="0" y="758324"/>
                </a:cubicBezTo>
                <a:lnTo>
                  <a:pt x="0" y="731871"/>
                </a:lnTo>
                <a:close/>
              </a:path>
            </a:pathLst>
          </a:custGeom>
          <a:noFill/>
          <a:ln w="9525" cap="flat">
            <a:noFill/>
            <a:prstDash val="solid"/>
            <a:miter/>
          </a:ln>
        </p:spPr>
        <p:txBody>
          <a:bodyPr rtlCol="0" anchor="ctr"/>
          <a:lstStyle/>
          <a:p>
            <a:endParaRPr lang="en-GB" sz="450"/>
          </a:p>
        </p:txBody>
      </p:sp>
      <p:sp>
        <p:nvSpPr>
          <p:cNvPr id="75" name="Picture Placeholder 74">
            <a:extLst>
              <a:ext uri="{FF2B5EF4-FFF2-40B4-BE49-F238E27FC236}">
                <a16:creationId xmlns:a16="http://schemas.microsoft.com/office/drawing/2014/main" id="{AD342CFD-49C0-FC0F-4C3E-58CB73887E78}"/>
              </a:ext>
            </a:extLst>
          </p:cNvPr>
          <p:cNvSpPr>
            <a:spLocks noGrp="1"/>
          </p:cNvSpPr>
          <p:nvPr>
            <p:ph type="pic" sz="quarter" idx="12"/>
          </p:nvPr>
        </p:nvSpPr>
        <p:spPr>
          <a:xfrm>
            <a:off x="10103604" y="2585835"/>
            <a:ext cx="978027" cy="2032405"/>
          </a:xfrm>
          <a:custGeom>
            <a:avLst/>
            <a:gdLst>
              <a:gd name="connsiteX0" fmla="*/ 977900 w 1955800"/>
              <a:gd name="connsiteY0" fmla="*/ 0 h 4064339"/>
              <a:gd name="connsiteX1" fmla="*/ 1950754 w 1955800"/>
              <a:gd name="connsiteY1" fmla="*/ 877914 h 4064339"/>
              <a:gd name="connsiteX2" fmla="*/ 1955800 w 1955800"/>
              <a:gd name="connsiteY2" fmla="*/ 977859 h 4064339"/>
              <a:gd name="connsiteX3" fmla="*/ 1955800 w 1955800"/>
              <a:gd name="connsiteY3" fmla="*/ 1013274 h 4064339"/>
              <a:gd name="connsiteX4" fmla="*/ 1946584 w 1955800"/>
              <a:gd name="connsiteY4" fmla="*/ 1148060 h 4064339"/>
              <a:gd name="connsiteX5" fmla="*/ 1818108 w 1955800"/>
              <a:gd name="connsiteY5" fmla="*/ 1513874 h 4064339"/>
              <a:gd name="connsiteX6" fmla="*/ 1946584 w 1955800"/>
              <a:gd name="connsiteY6" fmla="*/ 1879683 h 4064339"/>
              <a:gd name="connsiteX7" fmla="*/ 1955800 w 1955800"/>
              <a:gd name="connsiteY7" fmla="*/ 2014471 h 4064339"/>
              <a:gd name="connsiteX8" fmla="*/ 1955800 w 1955800"/>
              <a:gd name="connsiteY8" fmla="*/ 2049873 h 4064339"/>
              <a:gd name="connsiteX9" fmla="*/ 1946584 w 1955800"/>
              <a:gd name="connsiteY9" fmla="*/ 2184661 h 4064339"/>
              <a:gd name="connsiteX10" fmla="*/ 1818108 w 1955800"/>
              <a:gd name="connsiteY10" fmla="*/ 2550470 h 4064339"/>
              <a:gd name="connsiteX11" fmla="*/ 1946584 w 1955800"/>
              <a:gd name="connsiteY11" fmla="*/ 2916281 h 4064339"/>
              <a:gd name="connsiteX12" fmla="*/ 1955800 w 1955800"/>
              <a:gd name="connsiteY12" fmla="*/ 3051068 h 4064339"/>
              <a:gd name="connsiteX13" fmla="*/ 1955800 w 1955800"/>
              <a:gd name="connsiteY13" fmla="*/ 3086481 h 4064339"/>
              <a:gd name="connsiteX14" fmla="*/ 1950754 w 1955800"/>
              <a:gd name="connsiteY14" fmla="*/ 3186426 h 4064339"/>
              <a:gd name="connsiteX15" fmla="*/ 1174982 w 1955800"/>
              <a:gd name="connsiteY15" fmla="*/ 4044473 h 4064339"/>
              <a:gd name="connsiteX16" fmla="*/ 977912 w 1955800"/>
              <a:gd name="connsiteY16" fmla="*/ 4064339 h 4064339"/>
              <a:gd name="connsiteX17" fmla="*/ 977892 w 1955800"/>
              <a:gd name="connsiteY17" fmla="*/ 4064339 h 4064339"/>
              <a:gd name="connsiteX18" fmla="*/ 780820 w 1955800"/>
              <a:gd name="connsiteY18" fmla="*/ 4044473 h 4064339"/>
              <a:gd name="connsiteX19" fmla="*/ 2 w 1955800"/>
              <a:gd name="connsiteY19" fmla="*/ 3086441 h 4064339"/>
              <a:gd name="connsiteX20" fmla="*/ 2 w 1955800"/>
              <a:gd name="connsiteY20" fmla="*/ 3051098 h 4064339"/>
              <a:gd name="connsiteX21" fmla="*/ 137690 w 1955800"/>
              <a:gd name="connsiteY21" fmla="*/ 2550470 h 4064339"/>
              <a:gd name="connsiteX22" fmla="*/ 2 w 1955800"/>
              <a:gd name="connsiteY22" fmla="*/ 2049843 h 4064339"/>
              <a:gd name="connsiteX23" fmla="*/ 2 w 1955800"/>
              <a:gd name="connsiteY23" fmla="*/ 2014500 h 4064339"/>
              <a:gd name="connsiteX24" fmla="*/ 137688 w 1955800"/>
              <a:gd name="connsiteY24" fmla="*/ 1513874 h 4064339"/>
              <a:gd name="connsiteX25" fmla="*/ 0 w 1955800"/>
              <a:gd name="connsiteY25" fmla="*/ 1013244 h 4064339"/>
              <a:gd name="connsiteX26" fmla="*/ 0 w 1955800"/>
              <a:gd name="connsiteY26" fmla="*/ 977899 h 4064339"/>
              <a:gd name="connsiteX27" fmla="*/ 977900 w 1955800"/>
              <a:gd name="connsiteY27" fmla="*/ 0 h 4064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55800" h="4064339">
                <a:moveTo>
                  <a:pt x="977900" y="0"/>
                </a:moveTo>
                <a:cubicBezTo>
                  <a:pt x="1484226" y="0"/>
                  <a:pt x="1900674" y="384803"/>
                  <a:pt x="1950754" y="877914"/>
                </a:cubicBezTo>
                <a:lnTo>
                  <a:pt x="1955800" y="977859"/>
                </a:lnTo>
                <a:lnTo>
                  <a:pt x="1955800" y="1013274"/>
                </a:lnTo>
                <a:lnTo>
                  <a:pt x="1946584" y="1148060"/>
                </a:lnTo>
                <a:cubicBezTo>
                  <a:pt x="1928354" y="1280267"/>
                  <a:pt x="1883694" y="1404036"/>
                  <a:pt x="1818108" y="1513874"/>
                </a:cubicBezTo>
                <a:cubicBezTo>
                  <a:pt x="1883694" y="1623700"/>
                  <a:pt x="1928354" y="1747473"/>
                  <a:pt x="1946584" y="1879683"/>
                </a:cubicBezTo>
                <a:lnTo>
                  <a:pt x="1955800" y="2014471"/>
                </a:lnTo>
                <a:lnTo>
                  <a:pt x="1955800" y="2049873"/>
                </a:lnTo>
                <a:lnTo>
                  <a:pt x="1946584" y="2184661"/>
                </a:lnTo>
                <a:cubicBezTo>
                  <a:pt x="1928354" y="2316870"/>
                  <a:pt x="1883694" y="2440643"/>
                  <a:pt x="1818108" y="2550470"/>
                </a:cubicBezTo>
                <a:cubicBezTo>
                  <a:pt x="1883694" y="2660308"/>
                  <a:pt x="1928354" y="2784075"/>
                  <a:pt x="1946584" y="2916281"/>
                </a:cubicBezTo>
                <a:lnTo>
                  <a:pt x="1955800" y="3051068"/>
                </a:lnTo>
                <a:lnTo>
                  <a:pt x="1955800" y="3086481"/>
                </a:lnTo>
                <a:lnTo>
                  <a:pt x="1950754" y="3186426"/>
                </a:lnTo>
                <a:cubicBezTo>
                  <a:pt x="1907352" y="3613790"/>
                  <a:pt x="1588766" y="3959801"/>
                  <a:pt x="1174982" y="4044473"/>
                </a:cubicBezTo>
                <a:lnTo>
                  <a:pt x="977912" y="4064339"/>
                </a:lnTo>
                <a:lnTo>
                  <a:pt x="977892" y="4064339"/>
                </a:lnTo>
                <a:lnTo>
                  <a:pt x="780820" y="4044473"/>
                </a:lnTo>
                <a:cubicBezTo>
                  <a:pt x="335208" y="3953287"/>
                  <a:pt x="2" y="3559011"/>
                  <a:pt x="2" y="3086441"/>
                </a:cubicBezTo>
                <a:lnTo>
                  <a:pt x="2" y="3051098"/>
                </a:lnTo>
                <a:cubicBezTo>
                  <a:pt x="2" y="2868134"/>
                  <a:pt x="50246" y="2696920"/>
                  <a:pt x="137690" y="2550470"/>
                </a:cubicBezTo>
                <a:cubicBezTo>
                  <a:pt x="50246" y="2404034"/>
                  <a:pt x="2" y="2232805"/>
                  <a:pt x="2" y="2049843"/>
                </a:cubicBezTo>
                <a:lnTo>
                  <a:pt x="2" y="2014500"/>
                </a:lnTo>
                <a:cubicBezTo>
                  <a:pt x="2" y="1831538"/>
                  <a:pt x="50246" y="1660322"/>
                  <a:pt x="137688" y="1513874"/>
                </a:cubicBezTo>
                <a:cubicBezTo>
                  <a:pt x="50246" y="1367424"/>
                  <a:pt x="0" y="1196205"/>
                  <a:pt x="0" y="1013244"/>
                </a:cubicBezTo>
                <a:lnTo>
                  <a:pt x="0" y="977899"/>
                </a:lnTo>
                <a:cubicBezTo>
                  <a:pt x="0" y="437821"/>
                  <a:pt x="437820" y="0"/>
                  <a:pt x="977900" y="0"/>
                </a:cubicBezTo>
                <a:close/>
              </a:path>
            </a:pathLst>
          </a:custGeom>
          <a:blipFill dpi="0" rotWithShape="1">
            <a:blip r:embed="rId8">
              <a:extLst>
                <a:ext uri="{28A0092B-C50C-407E-A947-70E740481C1C}">
                  <a14:useLocalDpi xmlns:a14="http://schemas.microsoft.com/office/drawing/2010/main" val="0"/>
                </a:ext>
              </a:extLst>
            </a:blip>
            <a:srcRect/>
            <a:stretch>
              <a:fillRect/>
            </a:stretch>
          </a:blipFill>
        </p:spPr>
        <p:txBody>
          <a:bodyPr wrap="square">
            <a:noAutofit/>
          </a:bodyPr>
          <a:lstStyle>
            <a:lvl1pPr marL="0" indent="0">
              <a:buNone/>
              <a:defRPr sz="800"/>
            </a:lvl1pPr>
          </a:lstStyle>
          <a:p>
            <a:r>
              <a:rPr lang="en-US"/>
              <a:t>Click icon to add picture</a:t>
            </a:r>
            <a:endParaRPr lang="en-GB"/>
          </a:p>
        </p:txBody>
      </p:sp>
      <p:sp>
        <p:nvSpPr>
          <p:cNvPr id="85" name="Picture Placeholder 84">
            <a:extLst>
              <a:ext uri="{FF2B5EF4-FFF2-40B4-BE49-F238E27FC236}">
                <a16:creationId xmlns:a16="http://schemas.microsoft.com/office/drawing/2014/main" id="{8D7BA9AE-4CE4-EC87-84DB-1D7BEBD0A4EF}"/>
              </a:ext>
            </a:extLst>
          </p:cNvPr>
          <p:cNvSpPr>
            <a:spLocks noGrp="1"/>
          </p:cNvSpPr>
          <p:nvPr>
            <p:ph type="pic" sz="quarter" idx="13"/>
          </p:nvPr>
        </p:nvSpPr>
        <p:spPr>
          <a:xfrm>
            <a:off x="6938994" y="1543390"/>
            <a:ext cx="975955" cy="975941"/>
          </a:xfrm>
          <a:custGeom>
            <a:avLst/>
            <a:gdLst>
              <a:gd name="connsiteX0" fmla="*/ 975828 w 1951656"/>
              <a:gd name="connsiteY0" fmla="*/ 0 h 1951657"/>
              <a:gd name="connsiteX1" fmla="*/ 1951656 w 1951656"/>
              <a:gd name="connsiteY1" fmla="*/ 975829 h 1951657"/>
              <a:gd name="connsiteX2" fmla="*/ 975828 w 1951656"/>
              <a:gd name="connsiteY2" fmla="*/ 1951657 h 1951657"/>
              <a:gd name="connsiteX3" fmla="*/ 5037 w 1951656"/>
              <a:gd name="connsiteY3" fmla="*/ 1075602 h 1951657"/>
              <a:gd name="connsiteX4" fmla="*/ 0 w 1951656"/>
              <a:gd name="connsiteY4" fmla="*/ 975849 h 1951657"/>
              <a:gd name="connsiteX5" fmla="*/ 0 w 1951656"/>
              <a:gd name="connsiteY5" fmla="*/ 975810 h 1951657"/>
              <a:gd name="connsiteX6" fmla="*/ 5037 w 1951656"/>
              <a:gd name="connsiteY6" fmla="*/ 876056 h 1951657"/>
              <a:gd name="connsiteX7" fmla="*/ 975828 w 1951656"/>
              <a:gd name="connsiteY7" fmla="*/ 0 h 195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1656" h="1951657">
                <a:moveTo>
                  <a:pt x="975828" y="0"/>
                </a:moveTo>
                <a:cubicBezTo>
                  <a:pt x="1514763" y="0"/>
                  <a:pt x="1951656" y="436893"/>
                  <a:pt x="1951656" y="975829"/>
                </a:cubicBezTo>
                <a:cubicBezTo>
                  <a:pt x="1951656" y="1514764"/>
                  <a:pt x="1514763" y="1951657"/>
                  <a:pt x="975828" y="1951657"/>
                </a:cubicBezTo>
                <a:cubicBezTo>
                  <a:pt x="470576" y="1951657"/>
                  <a:pt x="55009" y="1567669"/>
                  <a:pt x="5037" y="1075602"/>
                </a:cubicBezTo>
                <a:lnTo>
                  <a:pt x="0" y="975849"/>
                </a:lnTo>
                <a:lnTo>
                  <a:pt x="0" y="975810"/>
                </a:lnTo>
                <a:lnTo>
                  <a:pt x="5037" y="876056"/>
                </a:lnTo>
                <a:cubicBezTo>
                  <a:pt x="55009" y="383988"/>
                  <a:pt x="470576" y="0"/>
                  <a:pt x="975828" y="0"/>
                </a:cubicBezTo>
                <a:close/>
              </a:path>
            </a:pathLst>
          </a:custGeom>
          <a:blipFill dpi="0" rotWithShape="1">
            <a:blip r:embed="rId9">
              <a:extLst>
                <a:ext uri="{28A0092B-C50C-407E-A947-70E740481C1C}">
                  <a14:useLocalDpi xmlns:a14="http://schemas.microsoft.com/office/drawing/2010/main" val="0"/>
                </a:ext>
              </a:extLst>
            </a:blip>
            <a:srcRect/>
            <a:stretch>
              <a:fillRect/>
            </a:stretch>
          </a:blipFill>
        </p:spPr>
        <p:txBody>
          <a:bodyPr wrap="square">
            <a:noAutofit/>
          </a:bodyPr>
          <a:lstStyle>
            <a:lvl1pPr marL="0" indent="0">
              <a:buNone/>
              <a:defRPr sz="700"/>
            </a:lvl1pPr>
          </a:lstStyle>
          <a:p>
            <a:r>
              <a:rPr lang="en-US"/>
              <a:t>Click icon to add picture</a:t>
            </a:r>
            <a:endParaRPr lang="en-GB"/>
          </a:p>
        </p:txBody>
      </p:sp>
      <p:sp>
        <p:nvSpPr>
          <p:cNvPr id="88" name="Picture Placeholder 87">
            <a:extLst>
              <a:ext uri="{FF2B5EF4-FFF2-40B4-BE49-F238E27FC236}">
                <a16:creationId xmlns:a16="http://schemas.microsoft.com/office/drawing/2014/main" id="{75F450FE-9902-FBB0-F7EF-FF4C7072CD07}"/>
              </a:ext>
            </a:extLst>
          </p:cNvPr>
          <p:cNvSpPr>
            <a:spLocks noGrp="1"/>
          </p:cNvSpPr>
          <p:nvPr>
            <p:ph type="pic" sz="quarter" idx="14"/>
          </p:nvPr>
        </p:nvSpPr>
        <p:spPr>
          <a:xfrm>
            <a:off x="8002042" y="2597851"/>
            <a:ext cx="974852" cy="975603"/>
          </a:xfrm>
          <a:custGeom>
            <a:avLst/>
            <a:gdLst>
              <a:gd name="connsiteX0" fmla="*/ 974724 w 1949450"/>
              <a:gd name="connsiteY0" fmla="*/ 0 h 1950980"/>
              <a:gd name="connsiteX1" fmla="*/ 1949450 w 1949450"/>
              <a:gd name="connsiteY1" fmla="*/ 0 h 1950980"/>
              <a:gd name="connsiteX2" fmla="*/ 1949450 w 1949450"/>
              <a:gd name="connsiteY2" fmla="*/ 1950980 h 1950980"/>
              <a:gd name="connsiteX3" fmla="*/ 974694 w 1949450"/>
              <a:gd name="connsiteY3" fmla="*/ 1950980 h 1950980"/>
              <a:gd name="connsiteX4" fmla="*/ 875064 w 1949450"/>
              <a:gd name="connsiteY4" fmla="*/ 1945945 h 1950980"/>
              <a:gd name="connsiteX5" fmla="*/ 0 w 1949450"/>
              <a:gd name="connsiteY5" fmla="*/ 975489 h 1950980"/>
              <a:gd name="connsiteX6" fmla="*/ 974724 w 1949450"/>
              <a:gd name="connsiteY6" fmla="*/ 0 h 195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9450" h="1950980">
                <a:moveTo>
                  <a:pt x="974724" y="0"/>
                </a:moveTo>
                <a:lnTo>
                  <a:pt x="1949450" y="0"/>
                </a:lnTo>
                <a:lnTo>
                  <a:pt x="1949450" y="1950980"/>
                </a:lnTo>
                <a:lnTo>
                  <a:pt x="974694" y="1950980"/>
                </a:lnTo>
                <a:lnTo>
                  <a:pt x="875064" y="1945945"/>
                </a:lnTo>
                <a:cubicBezTo>
                  <a:pt x="383554" y="1895991"/>
                  <a:pt x="0" y="1480568"/>
                  <a:pt x="0" y="975489"/>
                </a:cubicBezTo>
                <a:cubicBezTo>
                  <a:pt x="0" y="436742"/>
                  <a:pt x="436399" y="0"/>
                  <a:pt x="974724" y="0"/>
                </a:cubicBezTo>
                <a:close/>
              </a:path>
            </a:pathLst>
          </a:custGeom>
          <a:blipFill dpi="0" rotWithShape="1">
            <a:blip r:embed="rId10">
              <a:extLst>
                <a:ext uri="{28A0092B-C50C-407E-A947-70E740481C1C}">
                  <a14:useLocalDpi xmlns:a14="http://schemas.microsoft.com/office/drawing/2010/main" val="0"/>
                </a:ext>
              </a:extLst>
            </a:blip>
            <a:srcRect/>
            <a:stretch>
              <a:fillRect/>
            </a:stretch>
          </a:blipFill>
        </p:spPr>
        <p:txBody>
          <a:bodyPr wrap="square">
            <a:noAutofit/>
          </a:bodyPr>
          <a:lstStyle>
            <a:lvl1pPr marL="0" indent="0">
              <a:buNone/>
              <a:defRPr sz="800"/>
            </a:lvl1pPr>
          </a:lstStyle>
          <a:p>
            <a:r>
              <a:rPr lang="en-US"/>
              <a:t>Click icon to add picture</a:t>
            </a:r>
            <a:endParaRPr lang="en-GB"/>
          </a:p>
        </p:txBody>
      </p:sp>
      <p:sp>
        <p:nvSpPr>
          <p:cNvPr id="91" name="Picture Placeholder 90">
            <a:extLst>
              <a:ext uri="{FF2B5EF4-FFF2-40B4-BE49-F238E27FC236}">
                <a16:creationId xmlns:a16="http://schemas.microsoft.com/office/drawing/2014/main" id="{2AA87C0E-B1CC-9AD7-A00D-A02FF0BEA77A}"/>
              </a:ext>
            </a:extLst>
          </p:cNvPr>
          <p:cNvSpPr>
            <a:spLocks noGrp="1"/>
          </p:cNvSpPr>
          <p:nvPr>
            <p:ph type="pic" sz="quarter" idx="15"/>
          </p:nvPr>
        </p:nvSpPr>
        <p:spPr>
          <a:xfrm>
            <a:off x="6920734" y="4686850"/>
            <a:ext cx="988854" cy="988841"/>
          </a:xfrm>
          <a:custGeom>
            <a:avLst/>
            <a:gdLst>
              <a:gd name="connsiteX0" fmla="*/ 988701 w 1977450"/>
              <a:gd name="connsiteY0" fmla="*/ 0 h 1977454"/>
              <a:gd name="connsiteX1" fmla="*/ 988741 w 1977450"/>
              <a:gd name="connsiteY1" fmla="*/ 0 h 1977454"/>
              <a:gd name="connsiteX2" fmla="*/ 1089813 w 1977450"/>
              <a:gd name="connsiteY2" fmla="*/ 5104 h 1977454"/>
              <a:gd name="connsiteX3" fmla="*/ 1977450 w 1977450"/>
              <a:gd name="connsiteY3" fmla="*/ 988726 h 1977454"/>
              <a:gd name="connsiteX4" fmla="*/ 1977450 w 1977450"/>
              <a:gd name="connsiteY4" fmla="*/ 1977454 h 1977454"/>
              <a:gd name="connsiteX5" fmla="*/ 988721 w 1977450"/>
              <a:gd name="connsiteY5" fmla="*/ 1977454 h 1977454"/>
              <a:gd name="connsiteX6" fmla="*/ 5103 w 1977450"/>
              <a:gd name="connsiteY6" fmla="*/ 1089818 h 1977454"/>
              <a:gd name="connsiteX7" fmla="*/ 0 w 1977450"/>
              <a:gd name="connsiteY7" fmla="*/ 988766 h 1977454"/>
              <a:gd name="connsiteX8" fmla="*/ 0 w 1977450"/>
              <a:gd name="connsiteY8" fmla="*/ 988686 h 1977454"/>
              <a:gd name="connsiteX9" fmla="*/ 5103 w 1977450"/>
              <a:gd name="connsiteY9" fmla="*/ 887635 h 1977454"/>
              <a:gd name="connsiteX10" fmla="*/ 887630 w 1977450"/>
              <a:gd name="connsiteY10" fmla="*/ 5104 h 197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7450" h="1977454">
                <a:moveTo>
                  <a:pt x="988701" y="0"/>
                </a:moveTo>
                <a:lnTo>
                  <a:pt x="988741" y="0"/>
                </a:lnTo>
                <a:lnTo>
                  <a:pt x="1089813" y="5104"/>
                </a:lnTo>
                <a:cubicBezTo>
                  <a:pt x="1588385" y="55737"/>
                  <a:pt x="1977450" y="476797"/>
                  <a:pt x="1977450" y="988726"/>
                </a:cubicBezTo>
                <a:lnTo>
                  <a:pt x="1977450" y="1977454"/>
                </a:lnTo>
                <a:lnTo>
                  <a:pt x="988721" y="1977454"/>
                </a:lnTo>
                <a:cubicBezTo>
                  <a:pt x="476794" y="1977454"/>
                  <a:pt x="55735" y="1588389"/>
                  <a:pt x="5103" y="1089818"/>
                </a:cubicBezTo>
                <a:lnTo>
                  <a:pt x="0" y="988766"/>
                </a:lnTo>
                <a:lnTo>
                  <a:pt x="0" y="988686"/>
                </a:lnTo>
                <a:lnTo>
                  <a:pt x="5103" y="887635"/>
                </a:lnTo>
                <a:cubicBezTo>
                  <a:pt x="52360" y="422302"/>
                  <a:pt x="422300" y="52361"/>
                  <a:pt x="887630" y="5104"/>
                </a:cubicBezTo>
                <a:close/>
              </a:path>
            </a:pathLst>
          </a:custGeom>
          <a:blipFill dpi="0" rotWithShape="1">
            <a:blip r:embed="rId11">
              <a:extLst>
                <a:ext uri="{28A0092B-C50C-407E-A947-70E740481C1C}">
                  <a14:useLocalDpi xmlns:a14="http://schemas.microsoft.com/office/drawing/2010/main" val="0"/>
                </a:ext>
              </a:extLst>
            </a:blip>
            <a:srcRect/>
            <a:stretch>
              <a:fillRect/>
            </a:stretch>
          </a:blipFill>
        </p:spPr>
        <p:txBody>
          <a:bodyPr wrap="square">
            <a:noAutofit/>
          </a:bodyPr>
          <a:lstStyle>
            <a:lvl1pPr marL="0" indent="0">
              <a:buNone/>
              <a:defRPr sz="800"/>
            </a:lvl1pPr>
          </a:lstStyle>
          <a:p>
            <a:r>
              <a:rPr lang="en-US"/>
              <a:t>Click icon to add picture</a:t>
            </a:r>
            <a:endParaRPr lang="en-GB"/>
          </a:p>
        </p:txBody>
      </p:sp>
      <p:pic>
        <p:nvPicPr>
          <p:cNvPr id="13" name="Partner1" hidden="1">
            <a:extLst>
              <a:ext uri="{FF2B5EF4-FFF2-40B4-BE49-F238E27FC236}">
                <a16:creationId xmlns:a16="http://schemas.microsoft.com/office/drawing/2014/main" id="{418BFEC6-C52D-82A9-5CFD-1A09366DE017}"/>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55551" y="4927600"/>
            <a:ext cx="3431450" cy="720090"/>
          </a:xfrm>
          <a:prstGeom prst="rect">
            <a:avLst/>
          </a:prstGeom>
        </p:spPr>
      </p:pic>
      <p:pic>
        <p:nvPicPr>
          <p:cNvPr id="16" name="Partner2" hidden="1">
            <a:extLst>
              <a:ext uri="{FF2B5EF4-FFF2-40B4-BE49-F238E27FC236}">
                <a16:creationId xmlns:a16="http://schemas.microsoft.com/office/drawing/2014/main" id="{1BAC696A-4F5A-2BFD-CA65-ADE2D6891A2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41928" y="4877998"/>
            <a:ext cx="746821" cy="746821"/>
          </a:xfrm>
          <a:prstGeom prst="rect">
            <a:avLst/>
          </a:prstGeom>
        </p:spPr>
      </p:pic>
      <p:pic>
        <p:nvPicPr>
          <p:cNvPr id="19" name="Partner3" hidden="1">
            <a:extLst>
              <a:ext uri="{FF2B5EF4-FFF2-40B4-BE49-F238E27FC236}">
                <a16:creationId xmlns:a16="http://schemas.microsoft.com/office/drawing/2014/main" id="{AA9B3856-C6AA-7AED-46DF-2FB235598D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91844" y="4799008"/>
            <a:ext cx="1617970" cy="912172"/>
          </a:xfrm>
          <a:prstGeom prst="rect">
            <a:avLst/>
          </a:prstGeom>
        </p:spPr>
      </p:pic>
      <p:pic>
        <p:nvPicPr>
          <p:cNvPr id="23" name="Partner4" hidden="1">
            <a:extLst>
              <a:ext uri="{FF2B5EF4-FFF2-40B4-BE49-F238E27FC236}">
                <a16:creationId xmlns:a16="http://schemas.microsoft.com/office/drawing/2014/main" id="{6EA32010-4007-8719-ACC2-FF1E9693B34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31326" y="4608714"/>
            <a:ext cx="1399338" cy="1350827"/>
          </a:xfrm>
          <a:prstGeom prst="rect">
            <a:avLst/>
          </a:prstGeom>
        </p:spPr>
      </p:pic>
      <p:pic>
        <p:nvPicPr>
          <p:cNvPr id="25" name="Partner5" hidden="1">
            <a:extLst>
              <a:ext uri="{FF2B5EF4-FFF2-40B4-BE49-F238E27FC236}">
                <a16:creationId xmlns:a16="http://schemas.microsoft.com/office/drawing/2014/main" id="{F9EC12F6-6B68-8D1F-5F7F-F413EF9838F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55551" y="4935140"/>
            <a:ext cx="2061468" cy="719493"/>
          </a:xfrm>
          <a:prstGeom prst="rect">
            <a:avLst/>
          </a:prstGeom>
        </p:spPr>
      </p:pic>
      <p:pic>
        <p:nvPicPr>
          <p:cNvPr id="27" name="Partner6" hidden="1">
            <a:extLst>
              <a:ext uri="{FF2B5EF4-FFF2-40B4-BE49-F238E27FC236}">
                <a16:creationId xmlns:a16="http://schemas.microsoft.com/office/drawing/2014/main" id="{D381438B-1B13-A1DE-3979-D2521EA9AA1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54845" y="4857749"/>
            <a:ext cx="443997" cy="772131"/>
          </a:xfrm>
          <a:prstGeom prst="rect">
            <a:avLst/>
          </a:prstGeom>
        </p:spPr>
      </p:pic>
      <p:pic>
        <p:nvPicPr>
          <p:cNvPr id="12" name="Partner7" hidden="1">
            <a:extLst>
              <a:ext uri="{FF2B5EF4-FFF2-40B4-BE49-F238E27FC236}">
                <a16:creationId xmlns:a16="http://schemas.microsoft.com/office/drawing/2014/main" id="{AF3C2DBB-E67E-6F6B-D5FC-C11EECF319C9}"/>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61099" y="3738604"/>
            <a:ext cx="5423136" cy="2270559"/>
          </a:xfrm>
          <a:prstGeom prst="rect">
            <a:avLst/>
          </a:prstGeom>
        </p:spPr>
      </p:pic>
      <p:sp>
        <p:nvSpPr>
          <p:cNvPr id="10" name="PartnerTextBelow">
            <a:extLst>
              <a:ext uri="{FF2B5EF4-FFF2-40B4-BE49-F238E27FC236}">
                <a16:creationId xmlns:a16="http://schemas.microsoft.com/office/drawing/2014/main" id="{7B062A0B-0B5B-91B1-0185-4803540315B6}"/>
              </a:ext>
            </a:extLst>
          </p:cNvPr>
          <p:cNvSpPr>
            <a:spLocks noGrp="1"/>
          </p:cNvSpPr>
          <p:nvPr>
            <p:ph type="body" sz="quarter" idx="11"/>
          </p:nvPr>
        </p:nvSpPr>
        <p:spPr>
          <a:xfrm>
            <a:off x="761901" y="5696839"/>
            <a:ext cx="5423136" cy="353051"/>
          </a:xfrm>
          <a:effectLst>
            <a:outerShdw sx="1000" sy="1000" algn="ctr" rotWithShape="0">
              <a:srgbClr val="020000">
                <a:alpha val="0"/>
              </a:srgbClr>
            </a:outerShdw>
          </a:effectLst>
        </p:spPr>
        <p:txBody>
          <a:bodyPr/>
          <a:lstStyle>
            <a:lvl1pPr marL="0" indent="0">
              <a:buNone/>
              <a:defRPr sz="1200"/>
            </a:lvl1pPr>
          </a:lstStyle>
          <a:p>
            <a:pPr lvl="0"/>
            <a:r>
              <a:rPr lang="en-US"/>
              <a:t>Click to edit Master text styles</a:t>
            </a:r>
          </a:p>
        </p:txBody>
      </p:sp>
      <p:sp>
        <p:nvSpPr>
          <p:cNvPr id="28" name="PartnerTextLeft">
            <a:extLst>
              <a:ext uri="{FF2B5EF4-FFF2-40B4-BE49-F238E27FC236}">
                <a16:creationId xmlns:a16="http://schemas.microsoft.com/office/drawing/2014/main" id="{E660BCB7-774B-5F19-9D34-9E6E2312AE5E}"/>
              </a:ext>
            </a:extLst>
          </p:cNvPr>
          <p:cNvSpPr>
            <a:spLocks noGrp="1"/>
          </p:cNvSpPr>
          <p:nvPr>
            <p:ph type="body" sz="quarter" idx="16"/>
          </p:nvPr>
        </p:nvSpPr>
        <p:spPr>
          <a:xfrm>
            <a:off x="2400300" y="5271767"/>
            <a:ext cx="3784737" cy="353051"/>
          </a:xfrm>
          <a:effectLst>
            <a:outerShdw sx="1000" sy="1000" algn="ctr" rotWithShape="0">
              <a:srgbClr val="030000">
                <a:alpha val="0"/>
              </a:srgbClr>
            </a:outerShdw>
          </a:effectLst>
        </p:spPr>
        <p:txBody>
          <a:bodyPr anchor="b"/>
          <a:lstStyle>
            <a:lvl1pPr marL="0" indent="0">
              <a:buNone/>
              <a:defRPr sz="1200">
                <a:effectLst>
                  <a:outerShdw sx="1000" sy="1000" algn="ctr" rotWithShape="0">
                    <a:srgbClr val="020000">
                      <a:alpha val="0"/>
                    </a:srgbClr>
                  </a:outerShdw>
                </a:effectLst>
              </a:defRPr>
            </a:lvl1pPr>
          </a:lstStyle>
          <a:p>
            <a:pPr lvl="0"/>
            <a:r>
              <a:rPr lang="en-US"/>
              <a:t>Click to edit Master text styles</a:t>
            </a:r>
          </a:p>
        </p:txBody>
      </p:sp>
      <p:sp>
        <p:nvSpPr>
          <p:cNvPr id="29" name="PartnerTextNone">
            <a:extLst>
              <a:ext uri="{FF2B5EF4-FFF2-40B4-BE49-F238E27FC236}">
                <a16:creationId xmlns:a16="http://schemas.microsoft.com/office/drawing/2014/main" id="{453387E3-462A-AEAC-8FE5-3A6061AE15B9}"/>
              </a:ext>
            </a:extLst>
          </p:cNvPr>
          <p:cNvSpPr>
            <a:spLocks noGrp="1"/>
          </p:cNvSpPr>
          <p:nvPr>
            <p:ph type="body" sz="quarter" idx="17"/>
          </p:nvPr>
        </p:nvSpPr>
        <p:spPr>
          <a:xfrm>
            <a:off x="761901" y="5271767"/>
            <a:ext cx="5423136" cy="353051"/>
          </a:xfrm>
          <a:effectLst>
            <a:outerShdw sx="1000" sy="1000" algn="ctr" rotWithShape="0">
              <a:srgbClr val="010000">
                <a:alpha val="0"/>
              </a:srgbClr>
            </a:outerShdw>
          </a:effectLst>
        </p:spPr>
        <p:txBody>
          <a:bodyPr anchor="b"/>
          <a:lstStyle>
            <a:lvl1pPr marL="0" indent="0">
              <a:buNone/>
              <a:defRPr sz="1200"/>
            </a:lvl1pPr>
          </a:lstStyle>
          <a:p>
            <a:pPr lvl="0"/>
            <a:r>
              <a:rPr lang="en-US"/>
              <a:t>Click to edit Master text styles</a:t>
            </a:r>
          </a:p>
        </p:txBody>
      </p:sp>
      <p:pic>
        <p:nvPicPr>
          <p:cNvPr id="5" name="Logo0">
            <a:extLst>
              <a:ext uri="{FF2B5EF4-FFF2-40B4-BE49-F238E27FC236}">
                <a16:creationId xmlns:a16="http://schemas.microsoft.com/office/drawing/2014/main" id="{C49938BE-4E90-5836-30E7-F960C885157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61099" y="501419"/>
            <a:ext cx="930762" cy="301690"/>
          </a:xfrm>
          <a:prstGeom prst="rect">
            <a:avLst/>
          </a:prstGeom>
        </p:spPr>
      </p:pic>
      <p:pic>
        <p:nvPicPr>
          <p:cNvPr id="17" name="Logo1" hidden="1">
            <a:extLst>
              <a:ext uri="{FF2B5EF4-FFF2-40B4-BE49-F238E27FC236}">
                <a16:creationId xmlns:a16="http://schemas.microsoft.com/office/drawing/2014/main" id="{D2F70337-09E5-753E-E7B9-419593042A6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61099" y="501419"/>
            <a:ext cx="2793065" cy="301690"/>
          </a:xfrm>
          <a:prstGeom prst="rect">
            <a:avLst/>
          </a:prstGeom>
        </p:spPr>
      </p:pic>
      <p:pic>
        <p:nvPicPr>
          <p:cNvPr id="14" name="Logo2" hidden="1">
            <a:extLst>
              <a:ext uri="{FF2B5EF4-FFF2-40B4-BE49-F238E27FC236}">
                <a16:creationId xmlns:a16="http://schemas.microsoft.com/office/drawing/2014/main" id="{E6E021D2-52EA-059F-64AE-D571C000B6E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61099" y="501419"/>
            <a:ext cx="2677888" cy="301690"/>
          </a:xfrm>
          <a:prstGeom prst="rect">
            <a:avLst/>
          </a:prstGeom>
        </p:spPr>
      </p:pic>
      <p:pic>
        <p:nvPicPr>
          <p:cNvPr id="20" name="Logo3" hidden="1">
            <a:extLst>
              <a:ext uri="{FF2B5EF4-FFF2-40B4-BE49-F238E27FC236}">
                <a16:creationId xmlns:a16="http://schemas.microsoft.com/office/drawing/2014/main" id="{F72FA095-F49F-392A-5483-877EB59E480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61099" y="501419"/>
            <a:ext cx="2918597" cy="301690"/>
          </a:xfrm>
          <a:prstGeom prst="rect">
            <a:avLst/>
          </a:prstGeom>
        </p:spPr>
      </p:pic>
      <p:pic>
        <p:nvPicPr>
          <p:cNvPr id="11" name="Logo4" hidden="1">
            <a:extLst>
              <a:ext uri="{FF2B5EF4-FFF2-40B4-BE49-F238E27FC236}">
                <a16:creationId xmlns:a16="http://schemas.microsoft.com/office/drawing/2014/main" id="{4C338A56-D504-44CA-4381-CA48A19EA71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61099" y="501419"/>
            <a:ext cx="3059492" cy="301690"/>
          </a:xfrm>
          <a:prstGeom prst="rect">
            <a:avLst/>
          </a:prstGeom>
        </p:spPr>
      </p:pic>
      <p:pic>
        <p:nvPicPr>
          <p:cNvPr id="7" name="Logo5" hidden="1">
            <a:extLst>
              <a:ext uri="{FF2B5EF4-FFF2-40B4-BE49-F238E27FC236}">
                <a16:creationId xmlns:a16="http://schemas.microsoft.com/office/drawing/2014/main" id="{2B9131DF-832B-ED22-FD29-025A2221DD2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761099" y="501419"/>
            <a:ext cx="2600568" cy="301690"/>
          </a:xfrm>
          <a:prstGeom prst="rect">
            <a:avLst/>
          </a:prstGeom>
        </p:spPr>
      </p:pic>
      <p:sp>
        <p:nvSpPr>
          <p:cNvPr id="15" name="PartnerTextLeft">
            <a:extLst>
              <a:ext uri="{FF2B5EF4-FFF2-40B4-BE49-F238E27FC236}">
                <a16:creationId xmlns:a16="http://schemas.microsoft.com/office/drawing/2014/main" id="{C3C680C1-29E8-60B2-547C-F6C6CEF13037}"/>
              </a:ext>
            </a:extLst>
          </p:cNvPr>
          <p:cNvSpPr>
            <a:spLocks noGrp="1"/>
          </p:cNvSpPr>
          <p:nvPr>
            <p:ph type="body" sz="quarter" idx="18"/>
          </p:nvPr>
        </p:nvSpPr>
        <p:spPr>
          <a:xfrm>
            <a:off x="761901" y="3890830"/>
            <a:ext cx="5423136" cy="925597"/>
          </a:xfrm>
          <a:effectLst>
            <a:outerShdw sx="1000" sy="1000" algn="ctr" rotWithShape="0">
              <a:srgbClr val="040000">
                <a:alpha val="0"/>
              </a:srgbClr>
            </a:outerShdw>
          </a:effectLst>
        </p:spPr>
        <p:txBody>
          <a:bodyPr anchor="t"/>
          <a:lstStyle>
            <a:lvl1pPr marL="0" indent="0">
              <a:buNone/>
              <a:defRPr sz="2400">
                <a:effectLst>
                  <a:outerShdw sx="1000" sy="1000" algn="ctr" rotWithShape="0">
                    <a:srgbClr val="020000">
                      <a:alpha val="0"/>
                    </a:srgbClr>
                  </a:outerShdw>
                </a:effectLst>
              </a:defRPr>
            </a:lvl1pPr>
          </a:lstStyle>
          <a:p>
            <a:pPr lvl="0"/>
            <a:r>
              <a:rPr lang="en-US"/>
              <a:t>Click to edit Master text styles</a:t>
            </a:r>
          </a:p>
        </p:txBody>
      </p:sp>
    </p:spTree>
    <p:extLst>
      <p:ext uri="{BB962C8B-B14F-4D97-AF65-F5344CB8AC3E}">
        <p14:creationId xmlns:p14="http://schemas.microsoft.com/office/powerpoint/2010/main" val="2142438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og buet bilde beige">
    <p:bg>
      <p:bgPr>
        <a:solidFill>
          <a:schemeClr val="accent3"/>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3F4D306-CC31-2343-A46E-112D276169D5}"/>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8" name="Title 1">
            <a:extLst>
              <a:ext uri="{FF2B5EF4-FFF2-40B4-BE49-F238E27FC236}">
                <a16:creationId xmlns:a16="http://schemas.microsoft.com/office/drawing/2014/main" id="{B64A1493-4377-B18F-0DD3-3468DBE36BDC}"/>
              </a:ext>
            </a:extLst>
          </p:cNvPr>
          <p:cNvSpPr>
            <a:spLocks noGrp="1"/>
          </p:cNvSpPr>
          <p:nvPr>
            <p:ph type="title"/>
          </p:nvPr>
        </p:nvSpPr>
        <p:spPr>
          <a:xfrm>
            <a:off x="6442444" y="1625788"/>
            <a:ext cx="5347178" cy="1066923"/>
          </a:xfrm>
        </p:spPr>
        <p:txBody>
          <a:bodyPr anchor="t"/>
          <a:lstStyle/>
          <a:p>
            <a:r>
              <a:rPr lang="en-US"/>
              <a:t>Click to edit Master title style</a:t>
            </a:r>
            <a:endParaRPr lang="nb-NO"/>
          </a:p>
        </p:txBody>
      </p:sp>
      <p:sp>
        <p:nvSpPr>
          <p:cNvPr id="9" name="Content Placeholder 8">
            <a:extLst>
              <a:ext uri="{FF2B5EF4-FFF2-40B4-BE49-F238E27FC236}">
                <a16:creationId xmlns:a16="http://schemas.microsoft.com/office/drawing/2014/main" id="{10A43502-02B4-010D-E2A4-107A0E6B13DB}"/>
              </a:ext>
            </a:extLst>
          </p:cNvPr>
          <p:cNvSpPr>
            <a:spLocks noGrp="1"/>
          </p:cNvSpPr>
          <p:nvPr>
            <p:ph sz="quarter" idx="13"/>
          </p:nvPr>
        </p:nvSpPr>
        <p:spPr>
          <a:xfrm>
            <a:off x="6442444" y="2857831"/>
            <a:ext cx="5347178" cy="3074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6" name="Picture Placeholder 25">
            <a:extLst>
              <a:ext uri="{FF2B5EF4-FFF2-40B4-BE49-F238E27FC236}">
                <a16:creationId xmlns:a16="http://schemas.microsoft.com/office/drawing/2014/main" id="{0FF89B8E-8508-7D06-7D1F-B9107E70E4E4}"/>
              </a:ext>
            </a:extLst>
          </p:cNvPr>
          <p:cNvSpPr>
            <a:spLocks noGrp="1"/>
          </p:cNvSpPr>
          <p:nvPr>
            <p:ph type="pic" sz="quarter" idx="14"/>
          </p:nvPr>
        </p:nvSpPr>
        <p:spPr>
          <a:xfrm>
            <a:off x="0" y="1725332"/>
            <a:ext cx="5640744" cy="3700112"/>
          </a:xfrm>
          <a:custGeom>
            <a:avLst/>
            <a:gdLst>
              <a:gd name="connsiteX0" fmla="*/ 0 w 11280019"/>
              <a:gd name="connsiteY0" fmla="*/ 0 h 7399368"/>
              <a:gd name="connsiteX1" fmla="*/ 7580329 w 11280019"/>
              <a:gd name="connsiteY1" fmla="*/ 0 h 7399368"/>
              <a:gd name="connsiteX2" fmla="*/ 11260919 w 11280019"/>
              <a:gd name="connsiteY2" fmla="*/ 3321420 h 7399368"/>
              <a:gd name="connsiteX3" fmla="*/ 11280019 w 11280019"/>
              <a:gd name="connsiteY3" fmla="*/ 3699673 h 7399368"/>
              <a:gd name="connsiteX4" fmla="*/ 11280019 w 11280019"/>
              <a:gd name="connsiteY4" fmla="*/ 3699710 h 7399368"/>
              <a:gd name="connsiteX5" fmla="*/ 11260919 w 11280019"/>
              <a:gd name="connsiteY5" fmla="*/ 4077962 h 7399368"/>
              <a:gd name="connsiteX6" fmla="*/ 7770718 w 11280019"/>
              <a:gd name="connsiteY6" fmla="*/ 7394555 h 7399368"/>
              <a:gd name="connsiteX7" fmla="*/ 7580368 w 11280019"/>
              <a:gd name="connsiteY7" fmla="*/ 7399368 h 7399368"/>
              <a:gd name="connsiteX8" fmla="*/ 0 w 11280019"/>
              <a:gd name="connsiteY8" fmla="*/ 7399368 h 739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80019" h="7399368">
                <a:moveTo>
                  <a:pt x="0" y="0"/>
                </a:moveTo>
                <a:lnTo>
                  <a:pt x="7580329" y="0"/>
                </a:lnTo>
                <a:cubicBezTo>
                  <a:pt x="9495938" y="0"/>
                  <a:pt x="11071462" y="1455831"/>
                  <a:pt x="11260919" y="3321420"/>
                </a:cubicBezTo>
                <a:lnTo>
                  <a:pt x="11280019" y="3699673"/>
                </a:lnTo>
                <a:lnTo>
                  <a:pt x="11280019" y="3699710"/>
                </a:lnTo>
                <a:lnTo>
                  <a:pt x="11260919" y="4077962"/>
                </a:lnTo>
                <a:cubicBezTo>
                  <a:pt x="11077777" y="5881362"/>
                  <a:pt x="9599433" y="7301859"/>
                  <a:pt x="7770718" y="7394555"/>
                </a:cubicBezTo>
                <a:lnTo>
                  <a:pt x="7580368" y="7399368"/>
                </a:lnTo>
                <a:lnTo>
                  <a:pt x="0" y="7399368"/>
                </a:lnTo>
                <a:close/>
              </a:path>
            </a:pathLst>
          </a:custGeom>
          <a:blipFill dpi="0" rotWithShape="1">
            <a:blip r:embed="rId2">
              <a:extLst>
                <a:ext uri="{28A0092B-C50C-407E-A947-70E740481C1C}">
                  <a14:useLocalDpi xmlns:a14="http://schemas.microsoft.com/office/drawing/2010/main" val="0"/>
                </a:ext>
              </a:extLst>
            </a:blip>
            <a:srcRect/>
            <a:stretch>
              <a:fillRect/>
            </a:stretch>
          </a:blipFill>
        </p:spPr>
        <p:txBody>
          <a:bodyPr wrap="square">
            <a:noAutofit/>
          </a:bodyPr>
          <a:lstStyle>
            <a:lvl1pPr marL="0" indent="0">
              <a:buNone/>
              <a:defRPr/>
            </a:lvl1pPr>
          </a:lstStyle>
          <a:p>
            <a:r>
              <a:rPr lang="en-US"/>
              <a:t>Click icon to add picture</a:t>
            </a:r>
            <a:endParaRPr lang="nb-NO"/>
          </a:p>
        </p:txBody>
      </p:sp>
    </p:spTree>
    <p:extLst>
      <p:ext uri="{BB962C8B-B14F-4D97-AF65-F5344CB8AC3E}">
        <p14:creationId xmlns:p14="http://schemas.microsoft.com/office/powerpoint/2010/main" val="1010308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og buet bilde blå">
    <p:bg>
      <p:bgPr>
        <a:solidFill>
          <a:schemeClr val="accent5"/>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3F4D306-CC31-2343-A46E-112D276169D5}"/>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8" name="Title 1">
            <a:extLst>
              <a:ext uri="{FF2B5EF4-FFF2-40B4-BE49-F238E27FC236}">
                <a16:creationId xmlns:a16="http://schemas.microsoft.com/office/drawing/2014/main" id="{B64A1493-4377-B18F-0DD3-3468DBE36BDC}"/>
              </a:ext>
            </a:extLst>
          </p:cNvPr>
          <p:cNvSpPr>
            <a:spLocks noGrp="1"/>
          </p:cNvSpPr>
          <p:nvPr>
            <p:ph type="title"/>
          </p:nvPr>
        </p:nvSpPr>
        <p:spPr>
          <a:xfrm>
            <a:off x="6442444" y="1625788"/>
            <a:ext cx="5347178" cy="1066923"/>
          </a:xfrm>
        </p:spPr>
        <p:txBody>
          <a:bodyPr anchor="t"/>
          <a:lstStyle/>
          <a:p>
            <a:r>
              <a:rPr lang="en-US"/>
              <a:t>Click to edit Master title style</a:t>
            </a:r>
            <a:endParaRPr lang="nb-NO"/>
          </a:p>
        </p:txBody>
      </p:sp>
      <p:sp>
        <p:nvSpPr>
          <p:cNvPr id="9" name="Content Placeholder 8">
            <a:extLst>
              <a:ext uri="{FF2B5EF4-FFF2-40B4-BE49-F238E27FC236}">
                <a16:creationId xmlns:a16="http://schemas.microsoft.com/office/drawing/2014/main" id="{10A43502-02B4-010D-E2A4-107A0E6B13DB}"/>
              </a:ext>
            </a:extLst>
          </p:cNvPr>
          <p:cNvSpPr>
            <a:spLocks noGrp="1"/>
          </p:cNvSpPr>
          <p:nvPr>
            <p:ph sz="quarter" idx="13"/>
          </p:nvPr>
        </p:nvSpPr>
        <p:spPr>
          <a:xfrm>
            <a:off x="6442444" y="2857831"/>
            <a:ext cx="5347178" cy="3074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6" name="Picture Placeholder 25">
            <a:extLst>
              <a:ext uri="{FF2B5EF4-FFF2-40B4-BE49-F238E27FC236}">
                <a16:creationId xmlns:a16="http://schemas.microsoft.com/office/drawing/2014/main" id="{0FF89B8E-8508-7D06-7D1F-B9107E70E4E4}"/>
              </a:ext>
            </a:extLst>
          </p:cNvPr>
          <p:cNvSpPr>
            <a:spLocks noGrp="1"/>
          </p:cNvSpPr>
          <p:nvPr>
            <p:ph type="pic" sz="quarter" idx="14"/>
          </p:nvPr>
        </p:nvSpPr>
        <p:spPr>
          <a:xfrm>
            <a:off x="0" y="1725332"/>
            <a:ext cx="5640744" cy="3700112"/>
          </a:xfrm>
          <a:custGeom>
            <a:avLst/>
            <a:gdLst>
              <a:gd name="connsiteX0" fmla="*/ 0 w 11280019"/>
              <a:gd name="connsiteY0" fmla="*/ 0 h 7399368"/>
              <a:gd name="connsiteX1" fmla="*/ 7580329 w 11280019"/>
              <a:gd name="connsiteY1" fmla="*/ 0 h 7399368"/>
              <a:gd name="connsiteX2" fmla="*/ 11260919 w 11280019"/>
              <a:gd name="connsiteY2" fmla="*/ 3321420 h 7399368"/>
              <a:gd name="connsiteX3" fmla="*/ 11280019 w 11280019"/>
              <a:gd name="connsiteY3" fmla="*/ 3699673 h 7399368"/>
              <a:gd name="connsiteX4" fmla="*/ 11280019 w 11280019"/>
              <a:gd name="connsiteY4" fmla="*/ 3699710 h 7399368"/>
              <a:gd name="connsiteX5" fmla="*/ 11260919 w 11280019"/>
              <a:gd name="connsiteY5" fmla="*/ 4077962 h 7399368"/>
              <a:gd name="connsiteX6" fmla="*/ 7770718 w 11280019"/>
              <a:gd name="connsiteY6" fmla="*/ 7394555 h 7399368"/>
              <a:gd name="connsiteX7" fmla="*/ 7580368 w 11280019"/>
              <a:gd name="connsiteY7" fmla="*/ 7399368 h 7399368"/>
              <a:gd name="connsiteX8" fmla="*/ 0 w 11280019"/>
              <a:gd name="connsiteY8" fmla="*/ 7399368 h 739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80019" h="7399368">
                <a:moveTo>
                  <a:pt x="0" y="0"/>
                </a:moveTo>
                <a:lnTo>
                  <a:pt x="7580329" y="0"/>
                </a:lnTo>
                <a:cubicBezTo>
                  <a:pt x="9495938" y="0"/>
                  <a:pt x="11071462" y="1455831"/>
                  <a:pt x="11260919" y="3321420"/>
                </a:cubicBezTo>
                <a:lnTo>
                  <a:pt x="11280019" y="3699673"/>
                </a:lnTo>
                <a:lnTo>
                  <a:pt x="11280019" y="3699710"/>
                </a:lnTo>
                <a:lnTo>
                  <a:pt x="11260919" y="4077962"/>
                </a:lnTo>
                <a:cubicBezTo>
                  <a:pt x="11077777" y="5881362"/>
                  <a:pt x="9599433" y="7301859"/>
                  <a:pt x="7770718" y="7394555"/>
                </a:cubicBezTo>
                <a:lnTo>
                  <a:pt x="7580368" y="7399368"/>
                </a:lnTo>
                <a:lnTo>
                  <a:pt x="0" y="7399368"/>
                </a:lnTo>
                <a:close/>
              </a:path>
            </a:pathLst>
          </a:custGeom>
          <a:blipFill dpi="0" rotWithShape="1">
            <a:blip r:embed="rId2">
              <a:extLst>
                <a:ext uri="{28A0092B-C50C-407E-A947-70E740481C1C}">
                  <a14:useLocalDpi xmlns:a14="http://schemas.microsoft.com/office/drawing/2010/main" val="0"/>
                </a:ext>
              </a:extLst>
            </a:blip>
            <a:srcRect/>
            <a:stretch>
              <a:fillRect/>
            </a:stretch>
          </a:blipFill>
        </p:spPr>
        <p:txBody>
          <a:bodyPr wrap="square">
            <a:noAutofit/>
          </a:bodyPr>
          <a:lstStyle>
            <a:lvl1pPr marL="0" indent="0">
              <a:buNone/>
              <a:defRPr/>
            </a:lvl1pPr>
          </a:lstStyle>
          <a:p>
            <a:r>
              <a:rPr lang="en-US"/>
              <a:t>Click icon to add picture</a:t>
            </a:r>
            <a:endParaRPr lang="nb-NO"/>
          </a:p>
        </p:txBody>
      </p:sp>
    </p:spTree>
    <p:extLst>
      <p:ext uri="{BB962C8B-B14F-4D97-AF65-F5344CB8AC3E}">
        <p14:creationId xmlns:p14="http://schemas.microsoft.com/office/powerpoint/2010/main" val="1681778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på en kolonne">
    <p:spTree>
      <p:nvGrpSpPr>
        <p:cNvPr id="1" name=""/>
        <p:cNvGrpSpPr/>
        <p:nvPr/>
      </p:nvGrpSpPr>
      <p:grpSpPr>
        <a:xfrm>
          <a:off x="0" y="0"/>
          <a:ext cx="0" cy="0"/>
          <a:chOff x="0" y="0"/>
          <a:chExt cx="0" cy="0"/>
        </a:xfrm>
      </p:grpSpPr>
      <p:sp>
        <p:nvSpPr>
          <p:cNvPr id="2" name="Title 1"/>
          <p:cNvSpPr>
            <a:spLocks noGrp="1"/>
          </p:cNvSpPr>
          <p:nvPr>
            <p:ph type="title"/>
          </p:nvPr>
        </p:nvSpPr>
        <p:spPr>
          <a:xfrm>
            <a:off x="748822" y="1041129"/>
            <a:ext cx="10689700" cy="1028978"/>
          </a:xfrm>
        </p:spPr>
        <p:txBody>
          <a:bodyPr/>
          <a:lstStyle/>
          <a:p>
            <a:r>
              <a:rPr lang="en-US"/>
              <a:t>Click to edit Master title style</a:t>
            </a:r>
          </a:p>
        </p:txBody>
      </p:sp>
      <p:sp>
        <p:nvSpPr>
          <p:cNvPr id="3" name="Content Placeholder 2"/>
          <p:cNvSpPr>
            <a:spLocks noGrp="1"/>
          </p:cNvSpPr>
          <p:nvPr>
            <p:ph idx="1"/>
          </p:nvPr>
        </p:nvSpPr>
        <p:spPr>
          <a:xfrm>
            <a:off x="748822" y="2533578"/>
            <a:ext cx="10689700" cy="32832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7D5FBD-B8E3-4BE7-AABE-A501238A26D8}" type="datetime4">
              <a:rPr lang="nb-NO" smtClean="0"/>
              <a:t>24. mars 2026</a:t>
            </a:fld>
            <a:endParaRPr lang="nb-NO"/>
          </a:p>
        </p:txBody>
      </p:sp>
    </p:spTree>
    <p:extLst>
      <p:ext uri="{BB962C8B-B14F-4D97-AF65-F5344CB8AC3E}">
        <p14:creationId xmlns:p14="http://schemas.microsoft.com/office/powerpoint/2010/main" val="17231182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tat blå">
    <p:bg>
      <p:bgPr>
        <a:solidFill>
          <a:schemeClr val="accent5"/>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6513BB6-733E-7082-0A7D-2CC4CCD8C45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911151" y="0"/>
            <a:ext cx="5297884" cy="1957473"/>
          </a:xfrm>
          <a:prstGeom prst="rect">
            <a:avLst/>
          </a:prstGeom>
        </p:spPr>
      </p:pic>
      <p:sp>
        <p:nvSpPr>
          <p:cNvPr id="2" name="Title 1">
            <a:extLst>
              <a:ext uri="{FF2B5EF4-FFF2-40B4-BE49-F238E27FC236}">
                <a16:creationId xmlns:a16="http://schemas.microsoft.com/office/drawing/2014/main" id="{EC974936-8615-3C47-DB5E-5EDACC8155F1}"/>
              </a:ext>
            </a:extLst>
          </p:cNvPr>
          <p:cNvSpPr>
            <a:spLocks noGrp="1"/>
          </p:cNvSpPr>
          <p:nvPr>
            <p:ph type="title"/>
          </p:nvPr>
        </p:nvSpPr>
        <p:spPr>
          <a:xfrm>
            <a:off x="2371240" y="1957473"/>
            <a:ext cx="7449520" cy="1881546"/>
          </a:xfrm>
        </p:spPr>
        <p:txBody>
          <a:bodyPr anchor="b"/>
          <a:lstStyle>
            <a:lvl1pPr algn="ctr">
              <a:defRPr sz="4801" spc="0" baseline="0"/>
            </a:lvl1pPr>
          </a:lstStyle>
          <a:p>
            <a:r>
              <a:rPr lang="en-US"/>
              <a:t>Click to edit Master title style</a:t>
            </a:r>
            <a:endParaRPr lang="nb-NO"/>
          </a:p>
        </p:txBody>
      </p:sp>
      <p:sp>
        <p:nvSpPr>
          <p:cNvPr id="3" name="Date Placeholder 2">
            <a:extLst>
              <a:ext uri="{FF2B5EF4-FFF2-40B4-BE49-F238E27FC236}">
                <a16:creationId xmlns:a16="http://schemas.microsoft.com/office/drawing/2014/main" id="{02876E45-A896-6B8C-109E-3E949A967EDE}"/>
              </a:ext>
            </a:extLst>
          </p:cNvPr>
          <p:cNvSpPr>
            <a:spLocks noGrp="1"/>
          </p:cNvSpPr>
          <p:nvPr>
            <p:ph type="dt" sz="half" idx="10"/>
          </p:nvPr>
        </p:nvSpPr>
        <p:spPr/>
        <p:txBody>
          <a:bodyPr/>
          <a:lstStyle>
            <a:lvl1pPr>
              <a:defRPr>
                <a:solidFill>
                  <a:schemeClr val="bg1"/>
                </a:solidFill>
              </a:defRPr>
            </a:lvl1pPr>
          </a:lstStyle>
          <a:p>
            <a:fld id="{8203F6EA-9C9E-4DA5-B392-DAB631403552}" type="datetime4">
              <a:rPr lang="nb-NO" smtClean="0"/>
              <a:pPr/>
              <a:t>24. mars 2026</a:t>
            </a:fld>
            <a:endParaRPr lang="nb-NO"/>
          </a:p>
        </p:txBody>
      </p:sp>
      <p:pic>
        <p:nvPicPr>
          <p:cNvPr id="12" name="Graphic 11">
            <a:extLst>
              <a:ext uri="{FF2B5EF4-FFF2-40B4-BE49-F238E27FC236}">
                <a16:creationId xmlns:a16="http://schemas.microsoft.com/office/drawing/2014/main" id="{02788118-9A7F-5475-8A32-C2E73DB8850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1099" y="501419"/>
            <a:ext cx="930762" cy="301690"/>
          </a:xfrm>
          <a:prstGeom prst="rect">
            <a:avLst/>
          </a:prstGeom>
        </p:spPr>
      </p:pic>
      <p:sp>
        <p:nvSpPr>
          <p:cNvPr id="7" name="Text Placeholder 6">
            <a:extLst>
              <a:ext uri="{FF2B5EF4-FFF2-40B4-BE49-F238E27FC236}">
                <a16:creationId xmlns:a16="http://schemas.microsoft.com/office/drawing/2014/main" id="{2754075C-641C-0474-E373-A3F45DE2376A}"/>
              </a:ext>
            </a:extLst>
          </p:cNvPr>
          <p:cNvSpPr>
            <a:spLocks noGrp="1"/>
          </p:cNvSpPr>
          <p:nvPr>
            <p:ph type="body" sz="quarter" idx="11"/>
          </p:nvPr>
        </p:nvSpPr>
        <p:spPr>
          <a:xfrm>
            <a:off x="2371240" y="4120401"/>
            <a:ext cx="7449520" cy="1338007"/>
          </a:xfrm>
        </p:spPr>
        <p:txBody>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2746815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tat lys">
    <p:bg>
      <p:bgPr>
        <a:solidFill>
          <a:schemeClr val="accent3"/>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E599802-27B9-9D9A-72FC-545731D6A88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911151" y="1"/>
            <a:ext cx="5280849" cy="1957473"/>
          </a:xfrm>
          <a:prstGeom prst="rect">
            <a:avLst/>
          </a:prstGeom>
        </p:spPr>
      </p:pic>
      <p:sp>
        <p:nvSpPr>
          <p:cNvPr id="3" name="Date Placeholder 2">
            <a:extLst>
              <a:ext uri="{FF2B5EF4-FFF2-40B4-BE49-F238E27FC236}">
                <a16:creationId xmlns:a16="http://schemas.microsoft.com/office/drawing/2014/main" id="{02876E45-A896-6B8C-109E-3E949A967EDE}"/>
              </a:ext>
            </a:extLst>
          </p:cNvPr>
          <p:cNvSpPr>
            <a:spLocks noGrp="1"/>
          </p:cNvSpPr>
          <p:nvPr>
            <p:ph type="dt" sz="half" idx="10"/>
          </p:nvPr>
        </p:nvSpPr>
        <p:spPr/>
        <p:txBody>
          <a:bodyPr/>
          <a:lstStyle/>
          <a:p>
            <a:fld id="{8203F6EA-9C9E-4DA5-B392-DAB631403552}" type="datetime4">
              <a:rPr lang="nb-NO" smtClean="0"/>
              <a:pPr/>
              <a:t>24. mars 2026</a:t>
            </a:fld>
            <a:endParaRPr lang="nb-NO"/>
          </a:p>
        </p:txBody>
      </p:sp>
      <p:pic>
        <p:nvPicPr>
          <p:cNvPr id="12" name="Graphic 11">
            <a:extLst>
              <a:ext uri="{FF2B5EF4-FFF2-40B4-BE49-F238E27FC236}">
                <a16:creationId xmlns:a16="http://schemas.microsoft.com/office/drawing/2014/main" id="{02788118-9A7F-5475-8A32-C2E73DB8850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1099" y="501419"/>
            <a:ext cx="930762" cy="301690"/>
          </a:xfrm>
          <a:prstGeom prst="rect">
            <a:avLst/>
          </a:prstGeom>
        </p:spPr>
      </p:pic>
      <p:sp>
        <p:nvSpPr>
          <p:cNvPr id="4" name="Title 1">
            <a:extLst>
              <a:ext uri="{FF2B5EF4-FFF2-40B4-BE49-F238E27FC236}">
                <a16:creationId xmlns:a16="http://schemas.microsoft.com/office/drawing/2014/main" id="{A94C4D4A-AECD-89FD-A010-CA20A606410A}"/>
              </a:ext>
            </a:extLst>
          </p:cNvPr>
          <p:cNvSpPr>
            <a:spLocks noGrp="1"/>
          </p:cNvSpPr>
          <p:nvPr>
            <p:ph type="title"/>
          </p:nvPr>
        </p:nvSpPr>
        <p:spPr>
          <a:xfrm>
            <a:off x="2371240" y="1957473"/>
            <a:ext cx="7449520" cy="1881546"/>
          </a:xfrm>
        </p:spPr>
        <p:txBody>
          <a:bodyPr anchor="b"/>
          <a:lstStyle>
            <a:lvl1pPr algn="ctr">
              <a:defRPr sz="4801" spc="0" baseline="0"/>
            </a:lvl1pPr>
          </a:lstStyle>
          <a:p>
            <a:r>
              <a:rPr lang="en-US"/>
              <a:t>Click to edit Master title style</a:t>
            </a:r>
            <a:endParaRPr lang="nb-NO"/>
          </a:p>
        </p:txBody>
      </p:sp>
      <p:sp>
        <p:nvSpPr>
          <p:cNvPr id="5" name="Text Placeholder 6">
            <a:extLst>
              <a:ext uri="{FF2B5EF4-FFF2-40B4-BE49-F238E27FC236}">
                <a16:creationId xmlns:a16="http://schemas.microsoft.com/office/drawing/2014/main" id="{7AF74E64-7ABC-D631-A917-6126CBF0F677}"/>
              </a:ext>
            </a:extLst>
          </p:cNvPr>
          <p:cNvSpPr>
            <a:spLocks noGrp="1"/>
          </p:cNvSpPr>
          <p:nvPr>
            <p:ph type="body" sz="quarter" idx="11"/>
          </p:nvPr>
        </p:nvSpPr>
        <p:spPr>
          <a:xfrm>
            <a:off x="2371240" y="4120401"/>
            <a:ext cx="7449520" cy="1338007"/>
          </a:xfrm>
        </p:spPr>
        <p:txBody>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1562045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bil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5100943-557E-7696-4799-F9C34FD87D70}"/>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9" name="Picture Placeholder 8">
            <a:extLst>
              <a:ext uri="{FF2B5EF4-FFF2-40B4-BE49-F238E27FC236}">
                <a16:creationId xmlns:a16="http://schemas.microsoft.com/office/drawing/2014/main" id="{2F3D7CD1-2607-B3F6-A9D8-C6DC621C51A7}"/>
              </a:ext>
            </a:extLst>
          </p:cNvPr>
          <p:cNvSpPr>
            <a:spLocks noGrp="1"/>
          </p:cNvSpPr>
          <p:nvPr>
            <p:ph type="pic" sz="quarter" idx="11"/>
          </p:nvPr>
        </p:nvSpPr>
        <p:spPr>
          <a:xfrm>
            <a:off x="762099" y="1333654"/>
            <a:ext cx="10676534" cy="4591581"/>
          </a:xfrm>
          <a:prstGeom prst="roundRect">
            <a:avLst>
              <a:gd name="adj" fmla="val 4495"/>
            </a:avLst>
          </a:prstGeom>
          <a:solidFill>
            <a:schemeClr val="bg1">
              <a:lumMod val="85000"/>
            </a:schemeClr>
          </a:solidFill>
        </p:spPr>
        <p:txBody>
          <a:bodyPr/>
          <a:lstStyle>
            <a:lvl1pPr marL="0" indent="0">
              <a:buNone/>
              <a:defRPr/>
            </a:lvl1pPr>
          </a:lstStyle>
          <a:p>
            <a:r>
              <a:rPr lang="en-US"/>
              <a:t>Click icon to add picture</a:t>
            </a:r>
            <a:endParaRPr lang="nb-NO"/>
          </a:p>
        </p:txBody>
      </p:sp>
    </p:spTree>
    <p:extLst>
      <p:ext uri="{BB962C8B-B14F-4D97-AF65-F5344CB8AC3E}">
        <p14:creationId xmlns:p14="http://schemas.microsoft.com/office/powerpoint/2010/main" val="17863798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bild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5100943-557E-7696-4799-F9C34FD87D70}"/>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9" name="Picture Placeholder 8">
            <a:extLst>
              <a:ext uri="{FF2B5EF4-FFF2-40B4-BE49-F238E27FC236}">
                <a16:creationId xmlns:a16="http://schemas.microsoft.com/office/drawing/2014/main" id="{2F3D7CD1-2607-B3F6-A9D8-C6DC621C51A7}"/>
              </a:ext>
            </a:extLst>
          </p:cNvPr>
          <p:cNvSpPr>
            <a:spLocks noGrp="1"/>
          </p:cNvSpPr>
          <p:nvPr>
            <p:ph type="pic" sz="quarter" idx="11"/>
          </p:nvPr>
        </p:nvSpPr>
        <p:spPr>
          <a:xfrm>
            <a:off x="762100" y="1333654"/>
            <a:ext cx="5197025" cy="4591581"/>
          </a:xfrm>
          <a:prstGeom prst="roundRect">
            <a:avLst>
              <a:gd name="adj" fmla="val 4495"/>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5" name="Picture Placeholder 8">
            <a:extLst>
              <a:ext uri="{FF2B5EF4-FFF2-40B4-BE49-F238E27FC236}">
                <a16:creationId xmlns:a16="http://schemas.microsoft.com/office/drawing/2014/main" id="{B55ACF3C-E178-6E6C-BE88-8B6CDE55A404}"/>
              </a:ext>
            </a:extLst>
          </p:cNvPr>
          <p:cNvSpPr>
            <a:spLocks noGrp="1"/>
          </p:cNvSpPr>
          <p:nvPr>
            <p:ph type="pic" sz="quarter" idx="12"/>
          </p:nvPr>
        </p:nvSpPr>
        <p:spPr>
          <a:xfrm>
            <a:off x="6241498" y="1333654"/>
            <a:ext cx="5197025" cy="4591581"/>
          </a:xfrm>
          <a:prstGeom prst="roundRect">
            <a:avLst>
              <a:gd name="adj" fmla="val 4495"/>
            </a:avLst>
          </a:prstGeom>
          <a:solidFill>
            <a:schemeClr val="bg1">
              <a:lumMod val="85000"/>
            </a:schemeClr>
          </a:solidFill>
        </p:spPr>
        <p:txBody>
          <a:bodyPr/>
          <a:lstStyle>
            <a:lvl1pPr marL="0" indent="0">
              <a:buNone/>
              <a:defRPr/>
            </a:lvl1pPr>
          </a:lstStyle>
          <a:p>
            <a:r>
              <a:rPr lang="en-US"/>
              <a:t>Click icon to add picture</a:t>
            </a:r>
            <a:endParaRPr lang="nb-NO"/>
          </a:p>
        </p:txBody>
      </p:sp>
    </p:spTree>
    <p:extLst>
      <p:ext uri="{BB962C8B-B14F-4D97-AF65-F5344CB8AC3E}">
        <p14:creationId xmlns:p14="http://schemas.microsoft.com/office/powerpoint/2010/main" val="3044092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bild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5100943-557E-7696-4799-F9C34FD87D70}"/>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9" name="Picture Placeholder 8">
            <a:extLst>
              <a:ext uri="{FF2B5EF4-FFF2-40B4-BE49-F238E27FC236}">
                <a16:creationId xmlns:a16="http://schemas.microsoft.com/office/drawing/2014/main" id="{2F3D7CD1-2607-B3F6-A9D8-C6DC621C51A7}"/>
              </a:ext>
            </a:extLst>
          </p:cNvPr>
          <p:cNvSpPr>
            <a:spLocks noGrp="1"/>
          </p:cNvSpPr>
          <p:nvPr>
            <p:ph type="pic" sz="quarter" idx="11"/>
          </p:nvPr>
        </p:nvSpPr>
        <p:spPr>
          <a:xfrm>
            <a:off x="762100" y="1333654"/>
            <a:ext cx="3437469" cy="4591581"/>
          </a:xfrm>
          <a:prstGeom prst="roundRect">
            <a:avLst>
              <a:gd name="adj" fmla="val 5788"/>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6" name="Picture Placeholder 8">
            <a:extLst>
              <a:ext uri="{FF2B5EF4-FFF2-40B4-BE49-F238E27FC236}">
                <a16:creationId xmlns:a16="http://schemas.microsoft.com/office/drawing/2014/main" id="{D259380A-6F57-70C2-7FA4-EDC640D29F78}"/>
              </a:ext>
            </a:extLst>
          </p:cNvPr>
          <p:cNvSpPr>
            <a:spLocks noGrp="1"/>
          </p:cNvSpPr>
          <p:nvPr>
            <p:ph type="pic" sz="quarter" idx="12"/>
          </p:nvPr>
        </p:nvSpPr>
        <p:spPr>
          <a:xfrm>
            <a:off x="8001054" y="1333654"/>
            <a:ext cx="3437469" cy="4591581"/>
          </a:xfrm>
          <a:prstGeom prst="roundRect">
            <a:avLst>
              <a:gd name="adj" fmla="val 5788"/>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7" name="Picture Placeholder 8">
            <a:extLst>
              <a:ext uri="{FF2B5EF4-FFF2-40B4-BE49-F238E27FC236}">
                <a16:creationId xmlns:a16="http://schemas.microsoft.com/office/drawing/2014/main" id="{6078F9BE-32A0-3768-A499-433F036397CC}"/>
              </a:ext>
            </a:extLst>
          </p:cNvPr>
          <p:cNvSpPr>
            <a:spLocks noGrp="1"/>
          </p:cNvSpPr>
          <p:nvPr>
            <p:ph type="pic" sz="quarter" idx="13"/>
          </p:nvPr>
        </p:nvSpPr>
        <p:spPr>
          <a:xfrm>
            <a:off x="4377265" y="1333654"/>
            <a:ext cx="3437469" cy="4591581"/>
          </a:xfrm>
          <a:prstGeom prst="roundRect">
            <a:avLst>
              <a:gd name="adj" fmla="val 5788"/>
            </a:avLst>
          </a:prstGeom>
          <a:solidFill>
            <a:schemeClr val="bg1">
              <a:lumMod val="85000"/>
            </a:schemeClr>
          </a:solidFill>
        </p:spPr>
        <p:txBody>
          <a:bodyPr/>
          <a:lstStyle>
            <a:lvl1pPr marL="0" indent="0">
              <a:buNone/>
              <a:defRPr/>
            </a:lvl1pPr>
          </a:lstStyle>
          <a:p>
            <a:r>
              <a:rPr lang="en-US"/>
              <a:t>Click icon to add picture</a:t>
            </a:r>
            <a:endParaRPr lang="nb-NO"/>
          </a:p>
        </p:txBody>
      </p:sp>
    </p:spTree>
    <p:extLst>
      <p:ext uri="{BB962C8B-B14F-4D97-AF65-F5344CB8AC3E}">
        <p14:creationId xmlns:p14="http://schemas.microsoft.com/office/powerpoint/2010/main" val="956725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bild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5100943-557E-7696-4799-F9C34FD87D70}"/>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9" name="Picture Placeholder 8">
            <a:extLst>
              <a:ext uri="{FF2B5EF4-FFF2-40B4-BE49-F238E27FC236}">
                <a16:creationId xmlns:a16="http://schemas.microsoft.com/office/drawing/2014/main" id="{2F3D7CD1-2607-B3F6-A9D8-C6DC621C51A7}"/>
              </a:ext>
            </a:extLst>
          </p:cNvPr>
          <p:cNvSpPr>
            <a:spLocks noGrp="1"/>
          </p:cNvSpPr>
          <p:nvPr>
            <p:ph type="pic" sz="quarter" idx="11"/>
          </p:nvPr>
        </p:nvSpPr>
        <p:spPr>
          <a:xfrm>
            <a:off x="762100" y="1333655"/>
            <a:ext cx="5194307" cy="2167940"/>
          </a:xfrm>
          <a:prstGeom prst="roundRect">
            <a:avLst>
              <a:gd name="adj" fmla="val 9010"/>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5" name="Picture Placeholder 8">
            <a:extLst>
              <a:ext uri="{FF2B5EF4-FFF2-40B4-BE49-F238E27FC236}">
                <a16:creationId xmlns:a16="http://schemas.microsoft.com/office/drawing/2014/main" id="{C8806B8F-21AF-B3F1-808C-3B21B06FBA61}"/>
              </a:ext>
            </a:extLst>
          </p:cNvPr>
          <p:cNvSpPr>
            <a:spLocks noGrp="1"/>
          </p:cNvSpPr>
          <p:nvPr>
            <p:ph type="pic" sz="quarter" idx="12"/>
          </p:nvPr>
        </p:nvSpPr>
        <p:spPr>
          <a:xfrm>
            <a:off x="6244215" y="1333655"/>
            <a:ext cx="5194307" cy="2167940"/>
          </a:xfrm>
          <a:prstGeom prst="roundRect">
            <a:avLst>
              <a:gd name="adj" fmla="val 9010"/>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8" name="Picture Placeholder 8">
            <a:extLst>
              <a:ext uri="{FF2B5EF4-FFF2-40B4-BE49-F238E27FC236}">
                <a16:creationId xmlns:a16="http://schemas.microsoft.com/office/drawing/2014/main" id="{EA76E604-7BD3-4F0E-75C7-18EA119E358A}"/>
              </a:ext>
            </a:extLst>
          </p:cNvPr>
          <p:cNvSpPr>
            <a:spLocks noGrp="1"/>
          </p:cNvSpPr>
          <p:nvPr>
            <p:ph type="pic" sz="quarter" idx="13"/>
          </p:nvPr>
        </p:nvSpPr>
        <p:spPr>
          <a:xfrm>
            <a:off x="6244215" y="3757296"/>
            <a:ext cx="5194307" cy="2167940"/>
          </a:xfrm>
          <a:prstGeom prst="roundRect">
            <a:avLst>
              <a:gd name="adj" fmla="val 9010"/>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11" name="Picture Placeholder 8">
            <a:extLst>
              <a:ext uri="{FF2B5EF4-FFF2-40B4-BE49-F238E27FC236}">
                <a16:creationId xmlns:a16="http://schemas.microsoft.com/office/drawing/2014/main" id="{C53D157A-7558-193E-184B-9F8E6C4E7F74}"/>
              </a:ext>
            </a:extLst>
          </p:cNvPr>
          <p:cNvSpPr>
            <a:spLocks noGrp="1"/>
          </p:cNvSpPr>
          <p:nvPr>
            <p:ph type="pic" sz="quarter" idx="14"/>
          </p:nvPr>
        </p:nvSpPr>
        <p:spPr>
          <a:xfrm>
            <a:off x="762100" y="3757296"/>
            <a:ext cx="5194307" cy="2167940"/>
          </a:xfrm>
          <a:prstGeom prst="roundRect">
            <a:avLst>
              <a:gd name="adj" fmla="val 9010"/>
            </a:avLst>
          </a:prstGeom>
          <a:solidFill>
            <a:schemeClr val="bg1">
              <a:lumMod val="85000"/>
            </a:schemeClr>
          </a:solidFill>
        </p:spPr>
        <p:txBody>
          <a:bodyPr/>
          <a:lstStyle>
            <a:lvl1pPr marL="0" indent="0">
              <a:buNone/>
              <a:defRPr/>
            </a:lvl1pPr>
          </a:lstStyle>
          <a:p>
            <a:r>
              <a:rPr lang="en-US"/>
              <a:t>Click icon to add picture</a:t>
            </a:r>
            <a:endParaRPr lang="nb-NO"/>
          </a:p>
        </p:txBody>
      </p:sp>
    </p:spTree>
    <p:extLst>
      <p:ext uri="{BB962C8B-B14F-4D97-AF65-F5344CB8AC3E}">
        <p14:creationId xmlns:p14="http://schemas.microsoft.com/office/powerpoint/2010/main" val="3200745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 bild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5100943-557E-7696-4799-F9C34FD87D70}"/>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9" name="Picture Placeholder 8">
            <a:extLst>
              <a:ext uri="{FF2B5EF4-FFF2-40B4-BE49-F238E27FC236}">
                <a16:creationId xmlns:a16="http://schemas.microsoft.com/office/drawing/2014/main" id="{2F3D7CD1-2607-B3F6-A9D8-C6DC621C51A7}"/>
              </a:ext>
            </a:extLst>
          </p:cNvPr>
          <p:cNvSpPr>
            <a:spLocks noGrp="1"/>
          </p:cNvSpPr>
          <p:nvPr>
            <p:ph type="pic" sz="quarter" idx="11"/>
          </p:nvPr>
        </p:nvSpPr>
        <p:spPr>
          <a:xfrm>
            <a:off x="762100" y="1333655"/>
            <a:ext cx="3377302" cy="2167940"/>
          </a:xfrm>
          <a:prstGeom prst="roundRect">
            <a:avLst>
              <a:gd name="adj" fmla="val 9010"/>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11" name="Picture Placeholder 8">
            <a:extLst>
              <a:ext uri="{FF2B5EF4-FFF2-40B4-BE49-F238E27FC236}">
                <a16:creationId xmlns:a16="http://schemas.microsoft.com/office/drawing/2014/main" id="{C53D157A-7558-193E-184B-9F8E6C4E7F74}"/>
              </a:ext>
            </a:extLst>
          </p:cNvPr>
          <p:cNvSpPr>
            <a:spLocks noGrp="1"/>
          </p:cNvSpPr>
          <p:nvPr>
            <p:ph type="pic" sz="quarter" idx="14"/>
          </p:nvPr>
        </p:nvSpPr>
        <p:spPr>
          <a:xfrm>
            <a:off x="762100" y="3757296"/>
            <a:ext cx="3377302" cy="2167940"/>
          </a:xfrm>
          <a:prstGeom prst="roundRect">
            <a:avLst>
              <a:gd name="adj" fmla="val 9010"/>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6" name="Picture Placeholder 8">
            <a:extLst>
              <a:ext uri="{FF2B5EF4-FFF2-40B4-BE49-F238E27FC236}">
                <a16:creationId xmlns:a16="http://schemas.microsoft.com/office/drawing/2014/main" id="{423A280B-BAA0-F6B2-1B44-9CBD380392D8}"/>
              </a:ext>
            </a:extLst>
          </p:cNvPr>
          <p:cNvSpPr>
            <a:spLocks noGrp="1"/>
          </p:cNvSpPr>
          <p:nvPr>
            <p:ph type="pic" sz="quarter" idx="12"/>
          </p:nvPr>
        </p:nvSpPr>
        <p:spPr>
          <a:xfrm>
            <a:off x="8001054" y="1333654"/>
            <a:ext cx="3437469" cy="4591581"/>
          </a:xfrm>
          <a:prstGeom prst="roundRect">
            <a:avLst>
              <a:gd name="adj" fmla="val 5788"/>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7" name="Picture Placeholder 8">
            <a:extLst>
              <a:ext uri="{FF2B5EF4-FFF2-40B4-BE49-F238E27FC236}">
                <a16:creationId xmlns:a16="http://schemas.microsoft.com/office/drawing/2014/main" id="{14B4D1F7-80FF-067B-CAAC-C77B69714B9D}"/>
              </a:ext>
            </a:extLst>
          </p:cNvPr>
          <p:cNvSpPr>
            <a:spLocks noGrp="1"/>
          </p:cNvSpPr>
          <p:nvPr>
            <p:ph type="pic" sz="quarter" idx="15"/>
          </p:nvPr>
        </p:nvSpPr>
        <p:spPr>
          <a:xfrm>
            <a:off x="4395316" y="1333655"/>
            <a:ext cx="3377302" cy="2167940"/>
          </a:xfrm>
          <a:prstGeom prst="roundRect">
            <a:avLst>
              <a:gd name="adj" fmla="val 9010"/>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10" name="Picture Placeholder 8">
            <a:extLst>
              <a:ext uri="{FF2B5EF4-FFF2-40B4-BE49-F238E27FC236}">
                <a16:creationId xmlns:a16="http://schemas.microsoft.com/office/drawing/2014/main" id="{42B69CF7-EE35-E964-3C88-3648F074319C}"/>
              </a:ext>
            </a:extLst>
          </p:cNvPr>
          <p:cNvSpPr>
            <a:spLocks noGrp="1"/>
          </p:cNvSpPr>
          <p:nvPr>
            <p:ph type="pic" sz="quarter" idx="16"/>
          </p:nvPr>
        </p:nvSpPr>
        <p:spPr>
          <a:xfrm>
            <a:off x="4395316" y="3757296"/>
            <a:ext cx="3377302" cy="2167940"/>
          </a:xfrm>
          <a:prstGeom prst="roundRect">
            <a:avLst>
              <a:gd name="adj" fmla="val 9010"/>
            </a:avLst>
          </a:prstGeom>
          <a:solidFill>
            <a:schemeClr val="bg1">
              <a:lumMod val="85000"/>
            </a:schemeClr>
          </a:solidFill>
        </p:spPr>
        <p:txBody>
          <a:bodyPr/>
          <a:lstStyle>
            <a:lvl1pPr marL="0" indent="0">
              <a:buNone/>
              <a:defRPr/>
            </a:lvl1pPr>
          </a:lstStyle>
          <a:p>
            <a:r>
              <a:rPr lang="en-US"/>
              <a:t>Click icon to add picture</a:t>
            </a:r>
            <a:endParaRPr lang="nb-NO"/>
          </a:p>
        </p:txBody>
      </p:sp>
    </p:spTree>
    <p:extLst>
      <p:ext uri="{BB962C8B-B14F-4D97-AF65-F5344CB8AC3E}">
        <p14:creationId xmlns:p14="http://schemas.microsoft.com/office/powerpoint/2010/main" val="2971730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på to kolonner">
    <p:spTree>
      <p:nvGrpSpPr>
        <p:cNvPr id="1" name=""/>
        <p:cNvGrpSpPr/>
        <p:nvPr/>
      </p:nvGrpSpPr>
      <p:grpSpPr>
        <a:xfrm>
          <a:off x="0" y="0"/>
          <a:ext cx="0" cy="0"/>
          <a:chOff x="0" y="0"/>
          <a:chExt cx="0" cy="0"/>
        </a:xfrm>
      </p:grpSpPr>
      <p:sp>
        <p:nvSpPr>
          <p:cNvPr id="2" name="Title 1"/>
          <p:cNvSpPr>
            <a:spLocks noGrp="1"/>
          </p:cNvSpPr>
          <p:nvPr>
            <p:ph type="title"/>
          </p:nvPr>
        </p:nvSpPr>
        <p:spPr>
          <a:xfrm>
            <a:off x="748822" y="1041129"/>
            <a:ext cx="10689700" cy="1028978"/>
          </a:xfrm>
        </p:spPr>
        <p:txBody>
          <a:bodyPr/>
          <a:lstStyle/>
          <a:p>
            <a:r>
              <a:rPr lang="en-US"/>
              <a:t>Click to edit Master title style</a:t>
            </a:r>
          </a:p>
        </p:txBody>
      </p:sp>
      <p:sp>
        <p:nvSpPr>
          <p:cNvPr id="3" name="Content Placeholder 2"/>
          <p:cNvSpPr>
            <a:spLocks noGrp="1"/>
          </p:cNvSpPr>
          <p:nvPr>
            <p:ph idx="1"/>
          </p:nvPr>
        </p:nvSpPr>
        <p:spPr>
          <a:xfrm>
            <a:off x="748822" y="2533578"/>
            <a:ext cx="4968111" cy="32832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7D5FBD-B8E3-4BE7-AABE-A501238A26D8}" type="datetime4">
              <a:rPr lang="nb-NO" smtClean="0"/>
              <a:t>24. mars 2026</a:t>
            </a:fld>
            <a:endParaRPr lang="nb-NO"/>
          </a:p>
        </p:txBody>
      </p:sp>
      <p:sp>
        <p:nvSpPr>
          <p:cNvPr id="9" name="Content Placeholder 2">
            <a:extLst>
              <a:ext uri="{FF2B5EF4-FFF2-40B4-BE49-F238E27FC236}">
                <a16:creationId xmlns:a16="http://schemas.microsoft.com/office/drawing/2014/main" id="{404D2587-BC66-4AB0-BAE5-24BA763CF806}"/>
              </a:ext>
            </a:extLst>
          </p:cNvPr>
          <p:cNvSpPr>
            <a:spLocks noGrp="1"/>
          </p:cNvSpPr>
          <p:nvPr>
            <p:ph idx="13"/>
          </p:nvPr>
        </p:nvSpPr>
        <p:spPr>
          <a:xfrm>
            <a:off x="6470411" y="2533578"/>
            <a:ext cx="4968111" cy="32832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3123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 bild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5100943-557E-7696-4799-F9C34FD87D70}"/>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9" name="Picture Placeholder 8">
            <a:extLst>
              <a:ext uri="{FF2B5EF4-FFF2-40B4-BE49-F238E27FC236}">
                <a16:creationId xmlns:a16="http://schemas.microsoft.com/office/drawing/2014/main" id="{2F3D7CD1-2607-B3F6-A9D8-C6DC621C51A7}"/>
              </a:ext>
            </a:extLst>
          </p:cNvPr>
          <p:cNvSpPr>
            <a:spLocks noGrp="1"/>
          </p:cNvSpPr>
          <p:nvPr>
            <p:ph type="pic" sz="quarter" idx="11"/>
          </p:nvPr>
        </p:nvSpPr>
        <p:spPr>
          <a:xfrm>
            <a:off x="762100" y="1333655"/>
            <a:ext cx="3377302" cy="2167940"/>
          </a:xfrm>
          <a:prstGeom prst="roundRect">
            <a:avLst>
              <a:gd name="adj" fmla="val 9010"/>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11" name="Picture Placeholder 8">
            <a:extLst>
              <a:ext uri="{FF2B5EF4-FFF2-40B4-BE49-F238E27FC236}">
                <a16:creationId xmlns:a16="http://schemas.microsoft.com/office/drawing/2014/main" id="{C53D157A-7558-193E-184B-9F8E6C4E7F74}"/>
              </a:ext>
            </a:extLst>
          </p:cNvPr>
          <p:cNvSpPr>
            <a:spLocks noGrp="1"/>
          </p:cNvSpPr>
          <p:nvPr>
            <p:ph type="pic" sz="quarter" idx="14"/>
          </p:nvPr>
        </p:nvSpPr>
        <p:spPr>
          <a:xfrm>
            <a:off x="762100" y="3757296"/>
            <a:ext cx="3377302" cy="2167940"/>
          </a:xfrm>
          <a:prstGeom prst="roundRect">
            <a:avLst>
              <a:gd name="adj" fmla="val 9010"/>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7" name="Picture Placeholder 8">
            <a:extLst>
              <a:ext uri="{FF2B5EF4-FFF2-40B4-BE49-F238E27FC236}">
                <a16:creationId xmlns:a16="http://schemas.microsoft.com/office/drawing/2014/main" id="{14B4D1F7-80FF-067B-CAAC-C77B69714B9D}"/>
              </a:ext>
            </a:extLst>
          </p:cNvPr>
          <p:cNvSpPr>
            <a:spLocks noGrp="1"/>
          </p:cNvSpPr>
          <p:nvPr>
            <p:ph type="pic" sz="quarter" idx="15"/>
          </p:nvPr>
        </p:nvSpPr>
        <p:spPr>
          <a:xfrm>
            <a:off x="4395316" y="1333655"/>
            <a:ext cx="3377302" cy="2167940"/>
          </a:xfrm>
          <a:prstGeom prst="roundRect">
            <a:avLst>
              <a:gd name="adj" fmla="val 9010"/>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10" name="Picture Placeholder 8">
            <a:extLst>
              <a:ext uri="{FF2B5EF4-FFF2-40B4-BE49-F238E27FC236}">
                <a16:creationId xmlns:a16="http://schemas.microsoft.com/office/drawing/2014/main" id="{42B69CF7-EE35-E964-3C88-3648F074319C}"/>
              </a:ext>
            </a:extLst>
          </p:cNvPr>
          <p:cNvSpPr>
            <a:spLocks noGrp="1"/>
          </p:cNvSpPr>
          <p:nvPr>
            <p:ph type="pic" sz="quarter" idx="16"/>
          </p:nvPr>
        </p:nvSpPr>
        <p:spPr>
          <a:xfrm>
            <a:off x="4395316" y="3757296"/>
            <a:ext cx="3377302" cy="2167940"/>
          </a:xfrm>
          <a:prstGeom prst="roundRect">
            <a:avLst>
              <a:gd name="adj" fmla="val 9010"/>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2" name="Picture Placeholder 8">
            <a:extLst>
              <a:ext uri="{FF2B5EF4-FFF2-40B4-BE49-F238E27FC236}">
                <a16:creationId xmlns:a16="http://schemas.microsoft.com/office/drawing/2014/main" id="{1C2E7663-BA94-118C-E00C-2696240548F7}"/>
              </a:ext>
            </a:extLst>
          </p:cNvPr>
          <p:cNvSpPr>
            <a:spLocks noGrp="1"/>
          </p:cNvSpPr>
          <p:nvPr>
            <p:ph type="pic" sz="quarter" idx="17"/>
          </p:nvPr>
        </p:nvSpPr>
        <p:spPr>
          <a:xfrm>
            <a:off x="8001054" y="1333655"/>
            <a:ext cx="3437469" cy="2167940"/>
          </a:xfrm>
          <a:prstGeom prst="roundRect">
            <a:avLst>
              <a:gd name="adj" fmla="val 9010"/>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4" name="Picture Placeholder 8">
            <a:extLst>
              <a:ext uri="{FF2B5EF4-FFF2-40B4-BE49-F238E27FC236}">
                <a16:creationId xmlns:a16="http://schemas.microsoft.com/office/drawing/2014/main" id="{22FC25B9-5FB0-E657-575E-4F4E58DC297F}"/>
              </a:ext>
            </a:extLst>
          </p:cNvPr>
          <p:cNvSpPr>
            <a:spLocks noGrp="1"/>
          </p:cNvSpPr>
          <p:nvPr>
            <p:ph type="pic" sz="quarter" idx="18"/>
          </p:nvPr>
        </p:nvSpPr>
        <p:spPr>
          <a:xfrm>
            <a:off x="8001055" y="3757296"/>
            <a:ext cx="3437468" cy="2167940"/>
          </a:xfrm>
          <a:prstGeom prst="roundRect">
            <a:avLst>
              <a:gd name="adj" fmla="val 9010"/>
            </a:avLst>
          </a:prstGeom>
          <a:solidFill>
            <a:schemeClr val="bg1">
              <a:lumMod val="85000"/>
            </a:schemeClr>
          </a:solidFill>
        </p:spPr>
        <p:txBody>
          <a:bodyPr/>
          <a:lstStyle>
            <a:lvl1pPr marL="0" indent="0">
              <a:buNone/>
              <a:defRPr/>
            </a:lvl1pPr>
          </a:lstStyle>
          <a:p>
            <a:r>
              <a:rPr lang="en-US"/>
              <a:t>Click icon to add picture</a:t>
            </a:r>
            <a:endParaRPr lang="nb-NO"/>
          </a:p>
        </p:txBody>
      </p:sp>
    </p:spTree>
    <p:extLst>
      <p:ext uri="{BB962C8B-B14F-4D97-AF65-F5344CB8AC3E}">
        <p14:creationId xmlns:p14="http://schemas.microsoft.com/office/powerpoint/2010/main" val="2193286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på en kolonne grønn">
    <p:bg>
      <p:bgPr>
        <a:solidFill>
          <a:schemeClr val="accent2"/>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E599802-27B9-9D9A-72FC-545731D6A88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911151" y="1"/>
            <a:ext cx="5280849" cy="1957473"/>
          </a:xfrm>
          <a:prstGeom prst="rect">
            <a:avLst/>
          </a:prstGeom>
        </p:spPr>
      </p:pic>
      <p:sp>
        <p:nvSpPr>
          <p:cNvPr id="2" name="Title 1">
            <a:extLst>
              <a:ext uri="{FF2B5EF4-FFF2-40B4-BE49-F238E27FC236}">
                <a16:creationId xmlns:a16="http://schemas.microsoft.com/office/drawing/2014/main" id="{EC974936-8615-3C47-DB5E-5EDACC8155F1}"/>
              </a:ext>
            </a:extLst>
          </p:cNvPr>
          <p:cNvSpPr>
            <a:spLocks noGrp="1"/>
          </p:cNvSpPr>
          <p:nvPr>
            <p:ph type="title"/>
          </p:nvPr>
        </p:nvSpPr>
        <p:spPr>
          <a:xfrm>
            <a:off x="760856" y="2457734"/>
            <a:ext cx="4526208" cy="1324128"/>
          </a:xfrm>
        </p:spPr>
        <p:txBody>
          <a:bodyPr anchor="t"/>
          <a:lstStyle>
            <a:lvl1pPr>
              <a:defRPr spc="0" baseline="0"/>
            </a:lvl1pPr>
          </a:lstStyle>
          <a:p>
            <a:r>
              <a:rPr lang="en-US"/>
              <a:t>Click to edit Master title style</a:t>
            </a:r>
            <a:endParaRPr lang="nb-NO"/>
          </a:p>
        </p:txBody>
      </p:sp>
      <p:sp>
        <p:nvSpPr>
          <p:cNvPr id="3" name="Date Placeholder 2">
            <a:extLst>
              <a:ext uri="{FF2B5EF4-FFF2-40B4-BE49-F238E27FC236}">
                <a16:creationId xmlns:a16="http://schemas.microsoft.com/office/drawing/2014/main" id="{02876E45-A896-6B8C-109E-3E949A967EDE}"/>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9" name="Text Placeholder 8">
            <a:extLst>
              <a:ext uri="{FF2B5EF4-FFF2-40B4-BE49-F238E27FC236}">
                <a16:creationId xmlns:a16="http://schemas.microsoft.com/office/drawing/2014/main" id="{B3EC51B0-8E08-8A15-AF44-6FB1B3129B07}"/>
              </a:ext>
            </a:extLst>
          </p:cNvPr>
          <p:cNvSpPr>
            <a:spLocks noGrp="1"/>
          </p:cNvSpPr>
          <p:nvPr>
            <p:ph type="body" sz="quarter" idx="13"/>
          </p:nvPr>
        </p:nvSpPr>
        <p:spPr>
          <a:xfrm>
            <a:off x="5656954" y="2457734"/>
            <a:ext cx="5991257" cy="3290588"/>
          </a:xfrm>
        </p:spPr>
        <p:txBody>
          <a:bodyPr t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pic>
        <p:nvPicPr>
          <p:cNvPr id="12" name="Graphic 11">
            <a:extLst>
              <a:ext uri="{FF2B5EF4-FFF2-40B4-BE49-F238E27FC236}">
                <a16:creationId xmlns:a16="http://schemas.microsoft.com/office/drawing/2014/main" id="{02788118-9A7F-5475-8A32-C2E73DB8850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1099" y="501419"/>
            <a:ext cx="930762" cy="301690"/>
          </a:xfrm>
          <a:prstGeom prst="rect">
            <a:avLst/>
          </a:prstGeom>
        </p:spPr>
      </p:pic>
    </p:spTree>
    <p:extLst>
      <p:ext uri="{BB962C8B-B14F-4D97-AF65-F5344CB8AC3E}">
        <p14:creationId xmlns:p14="http://schemas.microsoft.com/office/powerpoint/2010/main" val="2119576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på en kolonne rø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74936-8615-3C47-DB5E-5EDACC8155F1}"/>
              </a:ext>
            </a:extLst>
          </p:cNvPr>
          <p:cNvSpPr>
            <a:spLocks noGrp="1"/>
          </p:cNvSpPr>
          <p:nvPr>
            <p:ph type="title"/>
          </p:nvPr>
        </p:nvSpPr>
        <p:spPr>
          <a:xfrm>
            <a:off x="760856" y="2457734"/>
            <a:ext cx="4526208" cy="1324128"/>
          </a:xfrm>
        </p:spPr>
        <p:txBody>
          <a:bodyPr anchor="t"/>
          <a:lstStyle>
            <a:lvl1pPr>
              <a:defRPr spc="0" baseline="0"/>
            </a:lvl1pPr>
          </a:lstStyle>
          <a:p>
            <a:r>
              <a:rPr lang="en-US"/>
              <a:t>Click to edit Master title style</a:t>
            </a:r>
            <a:endParaRPr lang="nb-NO"/>
          </a:p>
        </p:txBody>
      </p:sp>
      <p:sp>
        <p:nvSpPr>
          <p:cNvPr id="3" name="Date Placeholder 2">
            <a:extLst>
              <a:ext uri="{FF2B5EF4-FFF2-40B4-BE49-F238E27FC236}">
                <a16:creationId xmlns:a16="http://schemas.microsoft.com/office/drawing/2014/main" id="{02876E45-A896-6B8C-109E-3E949A967EDE}"/>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9" name="Text Placeholder 8">
            <a:extLst>
              <a:ext uri="{FF2B5EF4-FFF2-40B4-BE49-F238E27FC236}">
                <a16:creationId xmlns:a16="http://schemas.microsoft.com/office/drawing/2014/main" id="{B3EC51B0-8E08-8A15-AF44-6FB1B3129B07}"/>
              </a:ext>
            </a:extLst>
          </p:cNvPr>
          <p:cNvSpPr>
            <a:spLocks noGrp="1"/>
          </p:cNvSpPr>
          <p:nvPr>
            <p:ph type="body" sz="quarter" idx="13"/>
          </p:nvPr>
        </p:nvSpPr>
        <p:spPr>
          <a:xfrm>
            <a:off x="5656954" y="2457734"/>
            <a:ext cx="5991257" cy="3290588"/>
          </a:xfrm>
        </p:spPr>
        <p:txBody>
          <a:bodyPr t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pic>
        <p:nvPicPr>
          <p:cNvPr id="12" name="Graphic 11">
            <a:extLst>
              <a:ext uri="{FF2B5EF4-FFF2-40B4-BE49-F238E27FC236}">
                <a16:creationId xmlns:a16="http://schemas.microsoft.com/office/drawing/2014/main" id="{02788118-9A7F-5475-8A32-C2E73DB8850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61099" y="501419"/>
            <a:ext cx="930762" cy="301690"/>
          </a:xfrm>
          <a:prstGeom prst="rect">
            <a:avLst/>
          </a:prstGeom>
        </p:spPr>
      </p:pic>
      <p:pic>
        <p:nvPicPr>
          <p:cNvPr id="7" name="Graphic 6">
            <a:extLst>
              <a:ext uri="{FF2B5EF4-FFF2-40B4-BE49-F238E27FC236}">
                <a16:creationId xmlns:a16="http://schemas.microsoft.com/office/drawing/2014/main" id="{6DF11CCE-F859-05EC-36A9-D275713B5CC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496320"/>
            <a:ext cx="4001618" cy="2361680"/>
          </a:xfrm>
          <a:prstGeom prst="rect">
            <a:avLst/>
          </a:prstGeom>
        </p:spPr>
      </p:pic>
    </p:spTree>
    <p:extLst>
      <p:ext uri="{BB962C8B-B14F-4D97-AF65-F5344CB8AC3E}">
        <p14:creationId xmlns:p14="http://schemas.microsoft.com/office/powerpoint/2010/main" val="4103788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på en kolonne lys">
    <p:bg>
      <p:bgPr>
        <a:solidFill>
          <a:schemeClr val="accent3"/>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6513BB6-733E-7082-0A7D-2CC4CCD8C45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911151" y="0"/>
            <a:ext cx="5297884" cy="1957473"/>
          </a:xfrm>
          <a:prstGeom prst="rect">
            <a:avLst/>
          </a:prstGeom>
        </p:spPr>
      </p:pic>
      <p:sp>
        <p:nvSpPr>
          <p:cNvPr id="2" name="Title 1">
            <a:extLst>
              <a:ext uri="{FF2B5EF4-FFF2-40B4-BE49-F238E27FC236}">
                <a16:creationId xmlns:a16="http://schemas.microsoft.com/office/drawing/2014/main" id="{EC974936-8615-3C47-DB5E-5EDACC8155F1}"/>
              </a:ext>
            </a:extLst>
          </p:cNvPr>
          <p:cNvSpPr>
            <a:spLocks noGrp="1"/>
          </p:cNvSpPr>
          <p:nvPr>
            <p:ph type="title"/>
          </p:nvPr>
        </p:nvSpPr>
        <p:spPr>
          <a:xfrm>
            <a:off x="760856" y="2457734"/>
            <a:ext cx="4526208" cy="1324128"/>
          </a:xfrm>
        </p:spPr>
        <p:txBody>
          <a:bodyPr anchor="t"/>
          <a:lstStyle>
            <a:lvl1pPr>
              <a:defRPr spc="0" baseline="0"/>
            </a:lvl1pPr>
          </a:lstStyle>
          <a:p>
            <a:r>
              <a:rPr lang="en-US"/>
              <a:t>Click to edit Master title style</a:t>
            </a:r>
            <a:endParaRPr lang="nb-NO"/>
          </a:p>
        </p:txBody>
      </p:sp>
      <p:sp>
        <p:nvSpPr>
          <p:cNvPr id="3" name="Date Placeholder 2">
            <a:extLst>
              <a:ext uri="{FF2B5EF4-FFF2-40B4-BE49-F238E27FC236}">
                <a16:creationId xmlns:a16="http://schemas.microsoft.com/office/drawing/2014/main" id="{02876E45-A896-6B8C-109E-3E949A967EDE}"/>
              </a:ext>
            </a:extLst>
          </p:cNvPr>
          <p:cNvSpPr>
            <a:spLocks noGrp="1"/>
          </p:cNvSpPr>
          <p:nvPr>
            <p:ph type="dt" sz="half" idx="10"/>
          </p:nvPr>
        </p:nvSpPr>
        <p:spPr/>
        <p:txBody>
          <a:bodyPr/>
          <a:lstStyle>
            <a:lvl1pPr>
              <a:defRPr>
                <a:solidFill>
                  <a:schemeClr val="bg1"/>
                </a:solidFill>
              </a:defRPr>
            </a:lvl1pPr>
          </a:lstStyle>
          <a:p>
            <a:fld id="{8203F6EA-9C9E-4DA5-B392-DAB631403552}" type="datetime4">
              <a:rPr lang="nb-NO" smtClean="0"/>
              <a:pPr/>
              <a:t>24. mars 2026</a:t>
            </a:fld>
            <a:endParaRPr lang="nb-NO"/>
          </a:p>
        </p:txBody>
      </p:sp>
      <p:sp>
        <p:nvSpPr>
          <p:cNvPr id="9" name="Text Placeholder 8">
            <a:extLst>
              <a:ext uri="{FF2B5EF4-FFF2-40B4-BE49-F238E27FC236}">
                <a16:creationId xmlns:a16="http://schemas.microsoft.com/office/drawing/2014/main" id="{B3EC51B0-8E08-8A15-AF44-6FB1B3129B07}"/>
              </a:ext>
            </a:extLst>
          </p:cNvPr>
          <p:cNvSpPr>
            <a:spLocks noGrp="1"/>
          </p:cNvSpPr>
          <p:nvPr>
            <p:ph type="body" sz="quarter" idx="13"/>
          </p:nvPr>
        </p:nvSpPr>
        <p:spPr>
          <a:xfrm>
            <a:off x="5656954" y="2457734"/>
            <a:ext cx="5991257" cy="3290588"/>
          </a:xfrm>
        </p:spPr>
        <p:txBody>
          <a:bodyPr t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pic>
        <p:nvPicPr>
          <p:cNvPr id="12" name="Graphic 11">
            <a:extLst>
              <a:ext uri="{FF2B5EF4-FFF2-40B4-BE49-F238E27FC236}">
                <a16:creationId xmlns:a16="http://schemas.microsoft.com/office/drawing/2014/main" id="{02788118-9A7F-5475-8A32-C2E73DB8850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1099" y="501419"/>
            <a:ext cx="930762" cy="301690"/>
          </a:xfrm>
          <a:prstGeom prst="rect">
            <a:avLst/>
          </a:prstGeom>
        </p:spPr>
      </p:pic>
    </p:spTree>
    <p:extLst>
      <p:ext uri="{BB962C8B-B14F-4D97-AF65-F5344CB8AC3E}">
        <p14:creationId xmlns:p14="http://schemas.microsoft.com/office/powerpoint/2010/main" val="749639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og byggekloss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694B3-3198-2334-6ED1-B4E6D14461CA}"/>
              </a:ext>
            </a:extLst>
          </p:cNvPr>
          <p:cNvSpPr>
            <a:spLocks noGrp="1"/>
          </p:cNvSpPr>
          <p:nvPr>
            <p:ph type="title"/>
          </p:nvPr>
        </p:nvSpPr>
        <p:spPr>
          <a:xfrm>
            <a:off x="748822" y="1625788"/>
            <a:ext cx="6110071" cy="1066923"/>
          </a:xfrm>
        </p:spPr>
        <p:txBody>
          <a:bodyPr anchor="t"/>
          <a:lstStyle/>
          <a:p>
            <a:r>
              <a:rPr lang="en-US"/>
              <a:t>Click to edit Master title style</a:t>
            </a:r>
            <a:endParaRPr lang="nb-NO"/>
          </a:p>
        </p:txBody>
      </p:sp>
      <p:sp>
        <p:nvSpPr>
          <p:cNvPr id="3" name="Date Placeholder 2">
            <a:extLst>
              <a:ext uri="{FF2B5EF4-FFF2-40B4-BE49-F238E27FC236}">
                <a16:creationId xmlns:a16="http://schemas.microsoft.com/office/drawing/2014/main" id="{2641C835-F518-0CF5-7B61-DA4DA27063DB}"/>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9" name="Content Placeholder 8">
            <a:extLst>
              <a:ext uri="{FF2B5EF4-FFF2-40B4-BE49-F238E27FC236}">
                <a16:creationId xmlns:a16="http://schemas.microsoft.com/office/drawing/2014/main" id="{B32F2FBA-3E06-5850-ABF6-135448305687}"/>
              </a:ext>
            </a:extLst>
          </p:cNvPr>
          <p:cNvSpPr>
            <a:spLocks noGrp="1"/>
          </p:cNvSpPr>
          <p:nvPr>
            <p:ph sz="quarter" idx="13"/>
          </p:nvPr>
        </p:nvSpPr>
        <p:spPr>
          <a:xfrm>
            <a:off x="748822" y="2857831"/>
            <a:ext cx="6110071" cy="3074753"/>
          </a:xfrm>
        </p:spPr>
        <p:txBody>
          <a:bodyPr/>
          <a:lstStyle>
            <a:lvl1pPr>
              <a:spcBef>
                <a:spcPts val="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1" name="Picture Placeholder 20">
            <a:extLst>
              <a:ext uri="{FF2B5EF4-FFF2-40B4-BE49-F238E27FC236}">
                <a16:creationId xmlns:a16="http://schemas.microsoft.com/office/drawing/2014/main" id="{466B4B27-0D1A-1289-C556-CEAB8BC8B408}"/>
              </a:ext>
            </a:extLst>
          </p:cNvPr>
          <p:cNvSpPr>
            <a:spLocks noGrp="1"/>
          </p:cNvSpPr>
          <p:nvPr>
            <p:ph type="pic" sz="quarter" idx="14"/>
          </p:nvPr>
        </p:nvSpPr>
        <p:spPr>
          <a:xfrm>
            <a:off x="7500546" y="2431537"/>
            <a:ext cx="1112900" cy="1112884"/>
          </a:xfrm>
          <a:custGeom>
            <a:avLst/>
            <a:gdLst>
              <a:gd name="connsiteX0" fmla="*/ 1112757 w 2225510"/>
              <a:gd name="connsiteY0" fmla="*/ 0 h 2225511"/>
              <a:gd name="connsiteX1" fmla="*/ 2225510 w 2225510"/>
              <a:gd name="connsiteY1" fmla="*/ 0 h 2225511"/>
              <a:gd name="connsiteX2" fmla="*/ 2225510 w 2225510"/>
              <a:gd name="connsiteY2" fmla="*/ 2225511 h 2225511"/>
              <a:gd name="connsiteX3" fmla="*/ 1112737 w 2225510"/>
              <a:gd name="connsiteY3" fmla="*/ 2225511 h 2225511"/>
              <a:gd name="connsiteX4" fmla="*/ 998984 w 2225510"/>
              <a:gd name="connsiteY4" fmla="*/ 2219767 h 2225511"/>
              <a:gd name="connsiteX5" fmla="*/ 5744 w 2225510"/>
              <a:gd name="connsiteY5" fmla="*/ 1226531 h 2225511"/>
              <a:gd name="connsiteX6" fmla="*/ 0 w 2225510"/>
              <a:gd name="connsiteY6" fmla="*/ 1112778 h 2225511"/>
              <a:gd name="connsiteX7" fmla="*/ 0 w 2225510"/>
              <a:gd name="connsiteY7" fmla="*/ 1112739 h 2225511"/>
              <a:gd name="connsiteX8" fmla="*/ 5744 w 2225510"/>
              <a:gd name="connsiteY8" fmla="*/ 998985 h 2225511"/>
              <a:gd name="connsiteX9" fmla="*/ 1112757 w 2225510"/>
              <a:gd name="connsiteY9" fmla="*/ 0 h 222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5510" h="2225511">
                <a:moveTo>
                  <a:pt x="1112757" y="0"/>
                </a:moveTo>
                <a:lnTo>
                  <a:pt x="2225510" y="0"/>
                </a:lnTo>
                <a:lnTo>
                  <a:pt x="2225510" y="2225511"/>
                </a:lnTo>
                <a:lnTo>
                  <a:pt x="1112737" y="2225511"/>
                </a:lnTo>
                <a:lnTo>
                  <a:pt x="998984" y="2219767"/>
                </a:lnTo>
                <a:cubicBezTo>
                  <a:pt x="475278" y="2166582"/>
                  <a:pt x="58930" y="1750237"/>
                  <a:pt x="5744" y="1226531"/>
                </a:cubicBezTo>
                <a:lnTo>
                  <a:pt x="0" y="1112778"/>
                </a:lnTo>
                <a:lnTo>
                  <a:pt x="0" y="1112739"/>
                </a:lnTo>
                <a:lnTo>
                  <a:pt x="5744" y="998985"/>
                </a:lnTo>
                <a:cubicBezTo>
                  <a:pt x="62729" y="437871"/>
                  <a:pt x="536609" y="0"/>
                  <a:pt x="1112757" y="0"/>
                </a:cubicBezTo>
                <a:close/>
              </a:path>
            </a:pathLst>
          </a:custGeom>
          <a:blipFill dpi="0" rotWithShape="1">
            <a:blip r:embed="rId2">
              <a:extLst>
                <a:ext uri="{28A0092B-C50C-407E-A947-70E740481C1C}">
                  <a14:useLocalDpi xmlns:a14="http://schemas.microsoft.com/office/drawing/2010/main" val="0"/>
                </a:ext>
              </a:extLst>
            </a:blip>
            <a:srcRect/>
            <a:stretch>
              <a:fillRect/>
            </a:stretch>
          </a:blipFill>
        </p:spPr>
        <p:txBody>
          <a:bodyPr wrap="square">
            <a:noAutofit/>
          </a:bodyPr>
          <a:lstStyle>
            <a:lvl1pPr marL="0" indent="0">
              <a:buNone/>
              <a:defRPr sz="900"/>
            </a:lvl1pPr>
          </a:lstStyle>
          <a:p>
            <a:r>
              <a:rPr lang="en-US"/>
              <a:t>Click icon to add picture</a:t>
            </a:r>
            <a:endParaRPr lang="nb-NO"/>
          </a:p>
        </p:txBody>
      </p:sp>
      <p:sp>
        <p:nvSpPr>
          <p:cNvPr id="27" name="Picture Placeholder 26">
            <a:extLst>
              <a:ext uri="{FF2B5EF4-FFF2-40B4-BE49-F238E27FC236}">
                <a16:creationId xmlns:a16="http://schemas.microsoft.com/office/drawing/2014/main" id="{3A4042A4-6846-6277-193D-1B88AAF740C8}"/>
              </a:ext>
            </a:extLst>
          </p:cNvPr>
          <p:cNvSpPr>
            <a:spLocks noGrp="1"/>
          </p:cNvSpPr>
          <p:nvPr>
            <p:ph type="pic" sz="quarter" idx="15"/>
          </p:nvPr>
        </p:nvSpPr>
        <p:spPr>
          <a:xfrm>
            <a:off x="9899341" y="2431537"/>
            <a:ext cx="1104976" cy="2308521"/>
          </a:xfrm>
          <a:custGeom>
            <a:avLst/>
            <a:gdLst>
              <a:gd name="connsiteX0" fmla="*/ 1106674 w 2209664"/>
              <a:gd name="connsiteY0" fmla="*/ 0 h 4616508"/>
              <a:gd name="connsiteX1" fmla="*/ 1106694 w 2209664"/>
              <a:gd name="connsiteY1" fmla="*/ 0 h 4616508"/>
              <a:gd name="connsiteX2" fmla="*/ 1329718 w 2209664"/>
              <a:gd name="connsiteY2" fmla="*/ 22483 h 4616508"/>
              <a:gd name="connsiteX3" fmla="*/ 2207656 w 2209664"/>
              <a:gd name="connsiteY3" fmla="*/ 993533 h 4616508"/>
              <a:gd name="connsiteX4" fmla="*/ 2209664 w 2209664"/>
              <a:gd name="connsiteY4" fmla="*/ 1033294 h 4616508"/>
              <a:gd name="connsiteX5" fmla="*/ 2209664 w 2209664"/>
              <a:gd name="connsiteY5" fmla="*/ 3583215 h 4616508"/>
              <a:gd name="connsiteX6" fmla="*/ 2207656 w 2209664"/>
              <a:gd name="connsiteY6" fmla="*/ 3622973 h 4616508"/>
              <a:gd name="connsiteX7" fmla="*/ 1106684 w 2209664"/>
              <a:gd name="connsiteY7" fmla="*/ 4616508 h 4616508"/>
              <a:gd name="connsiteX8" fmla="*/ 5712 w 2209664"/>
              <a:gd name="connsiteY8" fmla="*/ 3622973 h 4616508"/>
              <a:gd name="connsiteX9" fmla="*/ 0 w 2209664"/>
              <a:gd name="connsiteY9" fmla="*/ 3509861 h 4616508"/>
              <a:gd name="connsiteX10" fmla="*/ 0 w 2209664"/>
              <a:gd name="connsiteY10" fmla="*/ 1106647 h 4616508"/>
              <a:gd name="connsiteX11" fmla="*/ 5712 w 2209664"/>
              <a:gd name="connsiteY11" fmla="*/ 993534 h 4616508"/>
              <a:gd name="connsiteX12" fmla="*/ 883648 w 2209664"/>
              <a:gd name="connsiteY12" fmla="*/ 22483 h 461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9664" h="4616508">
                <a:moveTo>
                  <a:pt x="1106674" y="0"/>
                </a:moveTo>
                <a:lnTo>
                  <a:pt x="1106694" y="0"/>
                </a:lnTo>
                <a:lnTo>
                  <a:pt x="1329718" y="22483"/>
                </a:lnTo>
                <a:cubicBezTo>
                  <a:pt x="1797992" y="118306"/>
                  <a:pt x="2158538" y="509886"/>
                  <a:pt x="2207656" y="993533"/>
                </a:cubicBezTo>
                <a:lnTo>
                  <a:pt x="2209664" y="1033294"/>
                </a:lnTo>
                <a:lnTo>
                  <a:pt x="2209664" y="3583215"/>
                </a:lnTo>
                <a:lnTo>
                  <a:pt x="2207656" y="3622973"/>
                </a:lnTo>
                <a:cubicBezTo>
                  <a:pt x="2150984" y="4181022"/>
                  <a:pt x="1679698" y="4616508"/>
                  <a:pt x="1106684" y="4616508"/>
                </a:cubicBezTo>
                <a:cubicBezTo>
                  <a:pt x="533678" y="4616508"/>
                  <a:pt x="62386" y="4181022"/>
                  <a:pt x="5712" y="3622973"/>
                </a:cubicBezTo>
                <a:lnTo>
                  <a:pt x="0" y="3509861"/>
                </a:lnTo>
                <a:lnTo>
                  <a:pt x="0" y="1106647"/>
                </a:lnTo>
                <a:lnTo>
                  <a:pt x="5712" y="993534"/>
                </a:lnTo>
                <a:cubicBezTo>
                  <a:pt x="54828" y="509887"/>
                  <a:pt x="415372" y="118307"/>
                  <a:pt x="883648" y="22483"/>
                </a:cubicBezTo>
                <a:close/>
              </a:path>
            </a:pathLst>
          </a:custGeom>
          <a:blipFill dpi="0" rotWithShape="1">
            <a:blip r:embed="rId3">
              <a:extLst>
                <a:ext uri="{28A0092B-C50C-407E-A947-70E740481C1C}">
                  <a14:useLocalDpi xmlns:a14="http://schemas.microsoft.com/office/drawing/2010/main" val="0"/>
                </a:ext>
              </a:extLst>
            </a:blip>
            <a:srcRect/>
            <a:stretch>
              <a:fillRect/>
            </a:stretch>
          </a:blipFill>
        </p:spPr>
        <p:txBody>
          <a:bodyPr wrap="square">
            <a:noAutofit/>
          </a:bodyPr>
          <a:lstStyle>
            <a:lvl1pPr marL="0" indent="0">
              <a:buNone/>
              <a:defRPr sz="900"/>
            </a:lvl1pPr>
          </a:lstStyle>
          <a:p>
            <a:r>
              <a:rPr lang="en-US"/>
              <a:t>Click icon to add picture</a:t>
            </a:r>
            <a:endParaRPr lang="nb-NO"/>
          </a:p>
        </p:txBody>
      </p:sp>
      <p:pic>
        <p:nvPicPr>
          <p:cNvPr id="29" name="Graphic 28">
            <a:extLst>
              <a:ext uri="{FF2B5EF4-FFF2-40B4-BE49-F238E27FC236}">
                <a16:creationId xmlns:a16="http://schemas.microsoft.com/office/drawing/2014/main" id="{CBD0589C-AEE5-8A93-CAF9-1BB9E01069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93488" y="2429949"/>
            <a:ext cx="1112900" cy="1112884"/>
          </a:xfrm>
          <a:prstGeom prst="rect">
            <a:avLst/>
          </a:prstGeom>
        </p:spPr>
      </p:pic>
      <p:pic>
        <p:nvPicPr>
          <p:cNvPr id="30" name="Graphic 29">
            <a:extLst>
              <a:ext uri="{FF2B5EF4-FFF2-40B4-BE49-F238E27FC236}">
                <a16:creationId xmlns:a16="http://schemas.microsoft.com/office/drawing/2014/main" id="{2BEEE278-D80C-5C2F-8091-A42520FC62D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7500546" y="1231708"/>
            <a:ext cx="1112900" cy="1112884"/>
          </a:xfrm>
          <a:prstGeom prst="rect">
            <a:avLst/>
          </a:prstGeom>
        </p:spPr>
      </p:pic>
      <p:pic>
        <p:nvPicPr>
          <p:cNvPr id="32" name="Graphic 31">
            <a:extLst>
              <a:ext uri="{FF2B5EF4-FFF2-40B4-BE49-F238E27FC236}">
                <a16:creationId xmlns:a16="http://schemas.microsoft.com/office/drawing/2014/main" id="{0E3ACF0D-BFB2-19CB-63AB-CAE65379C8C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93488" y="1227077"/>
            <a:ext cx="2310829" cy="1117516"/>
          </a:xfrm>
          <a:prstGeom prst="rect">
            <a:avLst/>
          </a:prstGeom>
        </p:spPr>
      </p:pic>
      <p:pic>
        <p:nvPicPr>
          <p:cNvPr id="34" name="Graphic 33">
            <a:extLst>
              <a:ext uri="{FF2B5EF4-FFF2-40B4-BE49-F238E27FC236}">
                <a16:creationId xmlns:a16="http://schemas.microsoft.com/office/drawing/2014/main" id="{312ACBAC-1776-48AB-9136-10E109DAF12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00546" y="3628216"/>
            <a:ext cx="2305842" cy="1111842"/>
          </a:xfrm>
          <a:prstGeom prst="rect">
            <a:avLst/>
          </a:prstGeom>
        </p:spPr>
      </p:pic>
      <p:pic>
        <p:nvPicPr>
          <p:cNvPr id="36" name="Graphic 35">
            <a:extLst>
              <a:ext uri="{FF2B5EF4-FFF2-40B4-BE49-F238E27FC236}">
                <a16:creationId xmlns:a16="http://schemas.microsoft.com/office/drawing/2014/main" id="{212FBFDF-1EAF-7BE9-6467-E2FE3A2F60D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10794" y="4823853"/>
            <a:ext cx="2293523" cy="1108731"/>
          </a:xfrm>
          <a:prstGeom prst="rect">
            <a:avLst/>
          </a:prstGeom>
        </p:spPr>
      </p:pic>
      <p:pic>
        <p:nvPicPr>
          <p:cNvPr id="38" name="Graphic 37">
            <a:extLst>
              <a:ext uri="{FF2B5EF4-FFF2-40B4-BE49-F238E27FC236}">
                <a16:creationId xmlns:a16="http://schemas.microsoft.com/office/drawing/2014/main" id="{2C787AE3-7AFA-5FB6-728B-85C628017C9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00301" y="4819701"/>
            <a:ext cx="1112899" cy="1112883"/>
          </a:xfrm>
          <a:prstGeom prst="rect">
            <a:avLst/>
          </a:prstGeom>
        </p:spPr>
      </p:pic>
    </p:spTree>
    <p:extLst>
      <p:ext uri="{BB962C8B-B14F-4D97-AF65-F5344CB8AC3E}">
        <p14:creationId xmlns:p14="http://schemas.microsoft.com/office/powerpoint/2010/main" val="821729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og innhold høy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694B3-3198-2334-6ED1-B4E6D14461CA}"/>
              </a:ext>
            </a:extLst>
          </p:cNvPr>
          <p:cNvSpPr>
            <a:spLocks noGrp="1"/>
          </p:cNvSpPr>
          <p:nvPr>
            <p:ph type="title"/>
          </p:nvPr>
        </p:nvSpPr>
        <p:spPr>
          <a:xfrm>
            <a:off x="748822" y="1625788"/>
            <a:ext cx="5347178" cy="1066923"/>
          </a:xfrm>
        </p:spPr>
        <p:txBody>
          <a:bodyPr anchor="t"/>
          <a:lstStyle/>
          <a:p>
            <a:r>
              <a:rPr lang="en-US"/>
              <a:t>Click to edit Master title style</a:t>
            </a:r>
            <a:endParaRPr lang="nb-NO"/>
          </a:p>
        </p:txBody>
      </p:sp>
      <p:sp>
        <p:nvSpPr>
          <p:cNvPr id="3" name="Date Placeholder 2">
            <a:extLst>
              <a:ext uri="{FF2B5EF4-FFF2-40B4-BE49-F238E27FC236}">
                <a16:creationId xmlns:a16="http://schemas.microsoft.com/office/drawing/2014/main" id="{2641C835-F518-0CF5-7B61-DA4DA27063DB}"/>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9" name="Content Placeholder 8">
            <a:extLst>
              <a:ext uri="{FF2B5EF4-FFF2-40B4-BE49-F238E27FC236}">
                <a16:creationId xmlns:a16="http://schemas.microsoft.com/office/drawing/2014/main" id="{B32F2FBA-3E06-5850-ABF6-135448305687}"/>
              </a:ext>
            </a:extLst>
          </p:cNvPr>
          <p:cNvSpPr>
            <a:spLocks noGrp="1"/>
          </p:cNvSpPr>
          <p:nvPr>
            <p:ph sz="quarter" idx="13"/>
          </p:nvPr>
        </p:nvSpPr>
        <p:spPr>
          <a:xfrm>
            <a:off x="748822" y="2857831"/>
            <a:ext cx="5347178" cy="3074753"/>
          </a:xfrm>
        </p:spPr>
        <p:txBody>
          <a:bodyPr/>
          <a:lstStyle>
            <a:lvl1pPr marL="185738" indent="-185738">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Picture Placeholder 6">
            <a:extLst>
              <a:ext uri="{FF2B5EF4-FFF2-40B4-BE49-F238E27FC236}">
                <a16:creationId xmlns:a16="http://schemas.microsoft.com/office/drawing/2014/main" id="{DEF34E96-F51A-6D82-BA09-29240DA6BF61}"/>
              </a:ext>
            </a:extLst>
          </p:cNvPr>
          <p:cNvSpPr>
            <a:spLocks noGrp="1"/>
          </p:cNvSpPr>
          <p:nvPr>
            <p:ph type="pic" sz="quarter" idx="14"/>
          </p:nvPr>
        </p:nvSpPr>
        <p:spPr>
          <a:xfrm>
            <a:off x="6439739" y="1407482"/>
            <a:ext cx="4991750" cy="4593963"/>
          </a:xfrm>
          <a:prstGeom prst="roundRect">
            <a:avLst>
              <a:gd name="adj" fmla="val 4640"/>
            </a:avLst>
          </a:prstGeom>
          <a:solidFill>
            <a:schemeClr val="bg1">
              <a:lumMod val="85000"/>
            </a:schemeClr>
          </a:solidFill>
        </p:spPr>
        <p:txBody>
          <a:bodyPr/>
          <a:lstStyle>
            <a:lvl1pPr marL="0" indent="0">
              <a:buNone/>
              <a:defRPr/>
            </a:lvl1pPr>
          </a:lstStyle>
          <a:p>
            <a:r>
              <a:rPr lang="en-US"/>
              <a:t>Click icon to add picture</a:t>
            </a:r>
            <a:endParaRPr lang="nb-NO"/>
          </a:p>
        </p:txBody>
      </p:sp>
    </p:spTree>
    <p:extLst>
      <p:ext uri="{BB962C8B-B14F-4D97-AF65-F5344CB8AC3E}">
        <p14:creationId xmlns:p14="http://schemas.microsoft.com/office/powerpoint/2010/main" val="519150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tat">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BD40396B-FA05-4CF4-CC34-0F421CA5FE2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439740" y="1407482"/>
            <a:ext cx="4981095" cy="4593963"/>
          </a:xfrm>
          <a:prstGeom prst="rect">
            <a:avLst/>
          </a:prstGeom>
        </p:spPr>
      </p:pic>
      <p:sp>
        <p:nvSpPr>
          <p:cNvPr id="2" name="Title 1">
            <a:extLst>
              <a:ext uri="{FF2B5EF4-FFF2-40B4-BE49-F238E27FC236}">
                <a16:creationId xmlns:a16="http://schemas.microsoft.com/office/drawing/2014/main" id="{5CD694B3-3198-2334-6ED1-B4E6D14461CA}"/>
              </a:ext>
            </a:extLst>
          </p:cNvPr>
          <p:cNvSpPr>
            <a:spLocks noGrp="1"/>
          </p:cNvSpPr>
          <p:nvPr>
            <p:ph type="title"/>
          </p:nvPr>
        </p:nvSpPr>
        <p:spPr>
          <a:xfrm>
            <a:off x="748822" y="1625788"/>
            <a:ext cx="5347178" cy="1066923"/>
          </a:xfrm>
        </p:spPr>
        <p:txBody>
          <a:bodyPr anchor="t"/>
          <a:lstStyle/>
          <a:p>
            <a:r>
              <a:rPr lang="en-US"/>
              <a:t>Click to edit Master title style</a:t>
            </a:r>
            <a:endParaRPr lang="nb-NO"/>
          </a:p>
        </p:txBody>
      </p:sp>
      <p:sp>
        <p:nvSpPr>
          <p:cNvPr id="3" name="Date Placeholder 2">
            <a:extLst>
              <a:ext uri="{FF2B5EF4-FFF2-40B4-BE49-F238E27FC236}">
                <a16:creationId xmlns:a16="http://schemas.microsoft.com/office/drawing/2014/main" id="{2641C835-F518-0CF5-7B61-DA4DA27063DB}"/>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9" name="Content Placeholder 8">
            <a:extLst>
              <a:ext uri="{FF2B5EF4-FFF2-40B4-BE49-F238E27FC236}">
                <a16:creationId xmlns:a16="http://schemas.microsoft.com/office/drawing/2014/main" id="{B32F2FBA-3E06-5850-ABF6-135448305687}"/>
              </a:ext>
            </a:extLst>
          </p:cNvPr>
          <p:cNvSpPr>
            <a:spLocks noGrp="1"/>
          </p:cNvSpPr>
          <p:nvPr>
            <p:ph sz="quarter" idx="13"/>
          </p:nvPr>
        </p:nvSpPr>
        <p:spPr>
          <a:xfrm>
            <a:off x="748822" y="2857831"/>
            <a:ext cx="5347178" cy="3074753"/>
          </a:xfrm>
        </p:spPr>
        <p:txBody>
          <a:bodyPr/>
          <a:lstStyle>
            <a:lvl1pPr marL="185738" indent="-185738">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5" name="Text Placeholder 14">
            <a:extLst>
              <a:ext uri="{FF2B5EF4-FFF2-40B4-BE49-F238E27FC236}">
                <a16:creationId xmlns:a16="http://schemas.microsoft.com/office/drawing/2014/main" id="{DCD3551A-F8C1-3CDE-5695-9172BA524CE3}"/>
              </a:ext>
            </a:extLst>
          </p:cNvPr>
          <p:cNvSpPr>
            <a:spLocks noGrp="1"/>
          </p:cNvSpPr>
          <p:nvPr>
            <p:ph type="body" sz="quarter" idx="14"/>
          </p:nvPr>
        </p:nvSpPr>
        <p:spPr>
          <a:xfrm>
            <a:off x="6717629" y="3275994"/>
            <a:ext cx="4473196" cy="1657524"/>
          </a:xfrm>
        </p:spPr>
        <p:txBody>
          <a:bodyPr/>
          <a:lstStyle>
            <a:lvl1pPr marL="0" indent="0">
              <a:buNone/>
              <a:defRPr sz="2150"/>
            </a:lvl1pPr>
          </a:lstStyle>
          <a:p>
            <a:pPr lvl="0"/>
            <a:r>
              <a:rPr lang="en-US"/>
              <a:t>Click to edit Master text styles</a:t>
            </a:r>
          </a:p>
        </p:txBody>
      </p:sp>
      <p:sp>
        <p:nvSpPr>
          <p:cNvPr id="17" name="Text Placeholder 16">
            <a:extLst>
              <a:ext uri="{FF2B5EF4-FFF2-40B4-BE49-F238E27FC236}">
                <a16:creationId xmlns:a16="http://schemas.microsoft.com/office/drawing/2014/main" id="{6AD679FD-9683-ABDF-F7AC-FED67E0CFA2F}"/>
              </a:ext>
            </a:extLst>
          </p:cNvPr>
          <p:cNvSpPr>
            <a:spLocks noGrp="1"/>
          </p:cNvSpPr>
          <p:nvPr>
            <p:ph type="body" sz="quarter" idx="15"/>
          </p:nvPr>
        </p:nvSpPr>
        <p:spPr>
          <a:xfrm>
            <a:off x="6717629" y="5057566"/>
            <a:ext cx="4473196" cy="615911"/>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873460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og innhold venst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694B3-3198-2334-6ED1-B4E6D14461CA}"/>
              </a:ext>
            </a:extLst>
          </p:cNvPr>
          <p:cNvSpPr>
            <a:spLocks noGrp="1"/>
          </p:cNvSpPr>
          <p:nvPr>
            <p:ph type="title"/>
          </p:nvPr>
        </p:nvSpPr>
        <p:spPr>
          <a:xfrm>
            <a:off x="6442444" y="1625788"/>
            <a:ext cx="5347178" cy="1066923"/>
          </a:xfrm>
        </p:spPr>
        <p:txBody>
          <a:bodyPr anchor="t"/>
          <a:lstStyle/>
          <a:p>
            <a:r>
              <a:rPr lang="en-US"/>
              <a:t>Click to edit Master title style</a:t>
            </a:r>
            <a:endParaRPr lang="nb-NO"/>
          </a:p>
        </p:txBody>
      </p:sp>
      <p:sp>
        <p:nvSpPr>
          <p:cNvPr id="3" name="Date Placeholder 2">
            <a:extLst>
              <a:ext uri="{FF2B5EF4-FFF2-40B4-BE49-F238E27FC236}">
                <a16:creationId xmlns:a16="http://schemas.microsoft.com/office/drawing/2014/main" id="{2641C835-F518-0CF5-7B61-DA4DA27063DB}"/>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9" name="Content Placeholder 8">
            <a:extLst>
              <a:ext uri="{FF2B5EF4-FFF2-40B4-BE49-F238E27FC236}">
                <a16:creationId xmlns:a16="http://schemas.microsoft.com/office/drawing/2014/main" id="{B32F2FBA-3E06-5850-ABF6-135448305687}"/>
              </a:ext>
            </a:extLst>
          </p:cNvPr>
          <p:cNvSpPr>
            <a:spLocks noGrp="1"/>
          </p:cNvSpPr>
          <p:nvPr>
            <p:ph sz="quarter" idx="13"/>
          </p:nvPr>
        </p:nvSpPr>
        <p:spPr>
          <a:xfrm>
            <a:off x="6442444" y="2857831"/>
            <a:ext cx="5347178" cy="3074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Picture Placeholder 6">
            <a:extLst>
              <a:ext uri="{FF2B5EF4-FFF2-40B4-BE49-F238E27FC236}">
                <a16:creationId xmlns:a16="http://schemas.microsoft.com/office/drawing/2014/main" id="{DEF34E96-F51A-6D82-BA09-29240DA6BF61}"/>
              </a:ext>
            </a:extLst>
          </p:cNvPr>
          <p:cNvSpPr>
            <a:spLocks noGrp="1"/>
          </p:cNvSpPr>
          <p:nvPr>
            <p:ph type="pic" sz="quarter" idx="14"/>
          </p:nvPr>
        </p:nvSpPr>
        <p:spPr>
          <a:xfrm>
            <a:off x="760865" y="1407482"/>
            <a:ext cx="4991750" cy="4593963"/>
          </a:xfrm>
          <a:prstGeom prst="roundRect">
            <a:avLst>
              <a:gd name="adj" fmla="val 4640"/>
            </a:avLst>
          </a:prstGeom>
          <a:solidFill>
            <a:schemeClr val="bg1">
              <a:lumMod val="85000"/>
            </a:schemeClr>
          </a:solidFill>
        </p:spPr>
        <p:txBody>
          <a:bodyPr/>
          <a:lstStyle>
            <a:lvl1pPr marL="0" indent="0">
              <a:buNone/>
              <a:defRPr/>
            </a:lvl1pPr>
          </a:lstStyle>
          <a:p>
            <a:r>
              <a:rPr lang="en-US"/>
              <a:t>Click icon to add picture</a:t>
            </a:r>
            <a:endParaRPr lang="nb-NO"/>
          </a:p>
        </p:txBody>
      </p:sp>
    </p:spTree>
    <p:extLst>
      <p:ext uri="{BB962C8B-B14F-4D97-AF65-F5344CB8AC3E}">
        <p14:creationId xmlns:p14="http://schemas.microsoft.com/office/powerpoint/2010/main" val="1435674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8822" y="1041129"/>
            <a:ext cx="10515600" cy="1028978"/>
          </a:xfrm>
          <a:prstGeom prst="rect">
            <a:avLst/>
          </a:prstGeom>
        </p:spPr>
        <p:txBody>
          <a:bodyPr vert="horz" lIns="0" tIns="0" rIns="0" bIns="0" rtlCol="0" anchor="b">
            <a:noAutofit/>
          </a:bodyPr>
          <a:lstStyle/>
          <a:p>
            <a:r>
              <a:rPr lang="en-US"/>
              <a:t>Dette er </a:t>
            </a:r>
            <a:r>
              <a:rPr lang="en-US" err="1"/>
              <a:t>ensidetittelClick</a:t>
            </a:r>
            <a:r>
              <a:rPr lang="en-US"/>
              <a:t> to edit Master title style</a:t>
            </a:r>
          </a:p>
        </p:txBody>
      </p:sp>
      <p:sp>
        <p:nvSpPr>
          <p:cNvPr id="3" name="Text Placeholder 2"/>
          <p:cNvSpPr>
            <a:spLocks noGrp="1"/>
          </p:cNvSpPr>
          <p:nvPr>
            <p:ph type="body" idx="1"/>
          </p:nvPr>
        </p:nvSpPr>
        <p:spPr>
          <a:xfrm>
            <a:off x="748822" y="2438317"/>
            <a:ext cx="10515600" cy="2747963"/>
          </a:xfrm>
          <a:prstGeom prst="rect">
            <a:avLst/>
          </a:prstGeom>
        </p:spPr>
        <p:txBody>
          <a:bodyPr vert="horz" lIns="0" tIns="0" rIns="0" bIns="0" rtlCol="0">
            <a:noAutofit/>
          </a:bodyPr>
          <a:lstStyle/>
          <a:p>
            <a:pPr lvl="0"/>
            <a:r>
              <a:rPr lang="en-US" err="1"/>
              <a:t>LClick</a:t>
            </a:r>
            <a:r>
              <a:rPr lang="en-US"/>
              <a:t> to edit Master text styles hf</a:t>
            </a:r>
          </a:p>
          <a:p>
            <a:pPr lvl="1"/>
            <a:r>
              <a:rPr lang="en-US" err="1"/>
              <a:t>ESecond</a:t>
            </a:r>
            <a:r>
              <a:rPr lang="en-US"/>
              <a:t> level</a:t>
            </a:r>
          </a:p>
          <a:p>
            <a:pPr lvl="2"/>
            <a:r>
              <a:rPr lang="en-US" err="1"/>
              <a:t>FThird</a:t>
            </a:r>
            <a:r>
              <a:rPr lang="en-US"/>
              <a:t> level</a:t>
            </a:r>
          </a:p>
          <a:p>
            <a:pPr lvl="3"/>
            <a:r>
              <a:rPr lang="en-US" err="1"/>
              <a:t>TFourth</a:t>
            </a:r>
            <a:r>
              <a:rPr lang="en-US"/>
              <a:t> level</a:t>
            </a:r>
          </a:p>
          <a:p>
            <a:pPr lvl="4"/>
            <a:r>
              <a:rPr lang="en-US"/>
              <a:t>Fifth level</a:t>
            </a:r>
          </a:p>
        </p:txBody>
      </p:sp>
      <p:sp>
        <p:nvSpPr>
          <p:cNvPr id="4" name="Date Placeholder 3"/>
          <p:cNvSpPr>
            <a:spLocks noGrp="1"/>
          </p:cNvSpPr>
          <p:nvPr>
            <p:ph type="dt" sz="half" idx="2"/>
          </p:nvPr>
        </p:nvSpPr>
        <p:spPr>
          <a:xfrm>
            <a:off x="10187398" y="425216"/>
            <a:ext cx="1251124" cy="242307"/>
          </a:xfrm>
          <a:prstGeom prst="rect">
            <a:avLst/>
          </a:prstGeom>
        </p:spPr>
        <p:txBody>
          <a:bodyPr vert="horz" lIns="0" tIns="0" rIns="0" bIns="0" rtlCol="0" anchor="ctr"/>
          <a:lstStyle>
            <a:lvl1pPr algn="r">
              <a:defRPr sz="1200">
                <a:solidFill>
                  <a:schemeClr val="tx2"/>
                </a:solidFill>
              </a:defRPr>
            </a:lvl1pPr>
          </a:lstStyle>
          <a:p>
            <a:fld id="{8203F6EA-9C9E-4DA5-B392-DAB631403552}" type="datetime4">
              <a:rPr lang="nb-NO" smtClean="0"/>
              <a:pPr/>
              <a:t>24. mars 2026</a:t>
            </a:fld>
            <a:endParaRPr lang="nb-NO"/>
          </a:p>
        </p:txBody>
      </p:sp>
      <p:sp>
        <p:nvSpPr>
          <p:cNvPr id="5" name="Footer Placeholder 4"/>
          <p:cNvSpPr>
            <a:spLocks noGrp="1"/>
          </p:cNvSpPr>
          <p:nvPr>
            <p:ph type="ftr" sz="quarter" idx="3"/>
          </p:nvPr>
        </p:nvSpPr>
        <p:spPr>
          <a:xfrm>
            <a:off x="0" y="7043597"/>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9448800" y="704359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287080-1283-4CAA-968C-3B52088C60A6}" type="slidenum">
              <a:rPr lang="nb-NO" smtClean="0"/>
              <a:t>‹#›</a:t>
            </a:fld>
            <a:endParaRPr lang="nb-NO"/>
          </a:p>
        </p:txBody>
      </p:sp>
      <p:pic>
        <p:nvPicPr>
          <p:cNvPr id="9" name="Graphic 8">
            <a:extLst>
              <a:ext uri="{FF2B5EF4-FFF2-40B4-BE49-F238E27FC236}">
                <a16:creationId xmlns:a16="http://schemas.microsoft.com/office/drawing/2014/main" id="{3062EF1F-8935-12E7-1C9A-33B7299BDD2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61099" y="501419"/>
            <a:ext cx="930762" cy="301690"/>
          </a:xfrm>
          <a:prstGeom prst="rect">
            <a:avLst/>
          </a:prstGeom>
        </p:spPr>
      </p:pic>
    </p:spTree>
    <p:extLst>
      <p:ext uri="{BB962C8B-B14F-4D97-AF65-F5344CB8AC3E}">
        <p14:creationId xmlns:p14="http://schemas.microsoft.com/office/powerpoint/2010/main" val="38045303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91"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Lst>
  <p:hf sldNum="0" hdr="0" ftr="0"/>
  <p:txStyles>
    <p:titleStyle>
      <a:lvl1pPr algn="l" defTabSz="914446" rtl="0" eaLnBrk="1" latinLnBrk="0" hangingPunct="1">
        <a:lnSpc>
          <a:spcPct val="90000"/>
        </a:lnSpc>
        <a:spcBef>
          <a:spcPct val="0"/>
        </a:spcBef>
        <a:buNone/>
        <a:defRPr sz="3201" kern="1200">
          <a:solidFill>
            <a:schemeClr val="tx2"/>
          </a:solidFill>
          <a:latin typeface="+mj-lt"/>
          <a:ea typeface="+mj-ea"/>
          <a:cs typeface="+mj-cs"/>
        </a:defRPr>
      </a:lvl1pPr>
    </p:titleStyle>
    <p:bodyStyle>
      <a:lvl1pPr marL="185738" indent="-185738" algn="l" defTabSz="914446" rtl="0" eaLnBrk="1" latinLnBrk="0" hangingPunct="1">
        <a:lnSpc>
          <a:spcPct val="114000"/>
        </a:lnSpc>
        <a:spcBef>
          <a:spcPts val="0"/>
        </a:spcBef>
        <a:buFont typeface="Riposte Light" panose="00000400000000000000" pitchFamily="50" charset="0"/>
        <a:buChar char="•"/>
        <a:defRPr sz="1600" kern="1200">
          <a:solidFill>
            <a:schemeClr val="tx2"/>
          </a:solidFill>
          <a:latin typeface="+mn-lt"/>
          <a:ea typeface="+mn-ea"/>
          <a:cs typeface="+mn-cs"/>
        </a:defRPr>
      </a:lvl1pPr>
      <a:lvl2pPr marL="492223" indent="-171484" algn="l" defTabSz="914446" rtl="0" eaLnBrk="1" fontAlgn="ctr" latinLnBrk="0" hangingPunct="1">
        <a:lnSpc>
          <a:spcPct val="104000"/>
        </a:lnSpc>
        <a:spcBef>
          <a:spcPts val="0"/>
        </a:spcBef>
        <a:buSzPct val="30000"/>
        <a:buFontTx/>
        <a:buBlip>
          <a:blip>
            <a:extLst>
              <a:ext uri="{96DAC541-7B7A-43D3-8B79-37D633B846F1}">
                <asvg:svgBlip xmlns:asvg="http://schemas.microsoft.com/office/drawing/2016/SVG/main" r:embed="rId23"/>
              </a:ext>
            </a:extLst>
          </a:blip>
        </a:buBlip>
        <a:defRPr sz="1600" kern="1200">
          <a:solidFill>
            <a:schemeClr val="tx2"/>
          </a:solidFill>
          <a:latin typeface="+mn-lt"/>
          <a:ea typeface="+mn-ea"/>
          <a:cs typeface="+mn-cs"/>
        </a:defRPr>
      </a:lvl2pPr>
      <a:lvl3pPr marL="797084" indent="-181011" algn="l" defTabSz="914446" rtl="0" eaLnBrk="1" fontAlgn="ctr" latinLnBrk="0" hangingPunct="1">
        <a:lnSpc>
          <a:spcPct val="112000"/>
        </a:lnSpc>
        <a:spcBef>
          <a:spcPts val="0"/>
        </a:spcBef>
        <a:buSzPct val="40000"/>
        <a:buFontTx/>
        <a:buBlip>
          <a:blip>
            <a:extLst>
              <a:ext uri="{96DAC541-7B7A-43D3-8B79-37D633B846F1}">
                <asvg:svgBlip xmlns:asvg="http://schemas.microsoft.com/office/drawing/2016/SVG/main" r:embed="rId24"/>
              </a:ext>
            </a:extLst>
          </a:blip>
        </a:buBlip>
        <a:defRPr sz="1600" kern="1200">
          <a:solidFill>
            <a:schemeClr val="tx2"/>
          </a:solidFill>
          <a:latin typeface="+mn-lt"/>
          <a:ea typeface="+mn-ea"/>
          <a:cs typeface="+mn-cs"/>
        </a:defRPr>
      </a:lvl3pPr>
      <a:lvl4pPr marL="1098770" indent="-187362" algn="l" defTabSz="914446" rtl="0" eaLnBrk="1" fontAlgn="ctr" latinLnBrk="0" hangingPunct="1">
        <a:lnSpc>
          <a:spcPct val="117000"/>
        </a:lnSpc>
        <a:spcBef>
          <a:spcPts val="0"/>
        </a:spcBef>
        <a:buFont typeface="Riposte Light" panose="00000400000000000000" pitchFamily="50" charset="0"/>
        <a:buChar char="•"/>
        <a:defRPr sz="1600" kern="1200">
          <a:solidFill>
            <a:schemeClr val="tx2"/>
          </a:solidFill>
          <a:latin typeface="+mn-lt"/>
          <a:ea typeface="+mn-ea"/>
          <a:cs typeface="+mn-cs"/>
        </a:defRPr>
      </a:lvl4pPr>
      <a:lvl5pPr marL="2057503" indent="-228611" algn="l" defTabSz="914446" rtl="0" eaLnBrk="1" latinLnBrk="0" hangingPunct="1">
        <a:lnSpc>
          <a:spcPct val="117000"/>
        </a:lnSpc>
        <a:spcBef>
          <a:spcPts val="500"/>
        </a:spcBef>
        <a:buFont typeface="Riposte Light" panose="00000400000000000000" pitchFamily="50" charset="0"/>
        <a:buChar char="•"/>
        <a:defRPr sz="1600" kern="1200">
          <a:solidFill>
            <a:schemeClr val="tx2"/>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47.png"/><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36.jpeg"/><Relationship Id="rId5" Type="http://schemas.openxmlformats.org/officeDocument/2006/relationships/image" Target="../media/image48.jpeg"/><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36.jpeg"/><Relationship Id="rId5" Type="http://schemas.openxmlformats.org/officeDocument/2006/relationships/image" Target="../media/image59.jpeg"/><Relationship Id="rId4" Type="http://schemas.openxmlformats.org/officeDocument/2006/relationships/image" Target="../media/image3.svg"/></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36.jpeg"/><Relationship Id="rId5" Type="http://schemas.openxmlformats.org/officeDocument/2006/relationships/image" Target="../media/image62.png"/><Relationship Id="rId4" Type="http://schemas.openxmlformats.org/officeDocument/2006/relationships/image" Target="../media/image3.svg"/></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36.jpeg"/><Relationship Id="rId5" Type="http://schemas.openxmlformats.org/officeDocument/2006/relationships/image" Target="../media/image63.jpe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1949414B-155B-D744-2532-16F6FF7EEE7D}"/>
              </a:ext>
            </a:extLst>
          </p:cNvPr>
          <p:cNvSpPr>
            <a:spLocks noGrp="1"/>
          </p:cNvSpPr>
          <p:nvPr>
            <p:ph type="dt" sz="half" idx="10"/>
          </p:nvPr>
        </p:nvSpPr>
        <p:spPr/>
        <p:txBody>
          <a:bodyPr/>
          <a:lstStyle/>
          <a:p>
            <a:fld id="{7F7D5FBD-B8E3-4BE7-AABE-A501238A26D8}" type="datetime4">
              <a:rPr lang="nb-NO" smtClean="0"/>
              <a:t>24. mars 2026</a:t>
            </a:fld>
            <a:endParaRPr lang="nb-NO"/>
          </a:p>
        </p:txBody>
      </p:sp>
      <p:pic>
        <p:nvPicPr>
          <p:cNvPr id="2" name="Picture 1" descr="Open photo">
            <a:extLst>
              <a:ext uri="{FF2B5EF4-FFF2-40B4-BE49-F238E27FC236}">
                <a16:creationId xmlns:a16="http://schemas.microsoft.com/office/drawing/2014/main" id="{AA1B838B-5FFD-D32C-BF83-90F98A961187}"/>
              </a:ext>
            </a:extLst>
          </p:cNvPr>
          <p:cNvPicPr>
            <a:picLocks noChangeAspect="1"/>
          </p:cNvPicPr>
          <p:nvPr/>
        </p:nvPicPr>
        <p:blipFill>
          <a:blip r:embed="rId3"/>
          <a:stretch>
            <a:fillRect/>
          </a:stretch>
        </p:blipFill>
        <p:spPr>
          <a:xfrm>
            <a:off x="1690456" y="1486226"/>
            <a:ext cx="8926744" cy="4300842"/>
          </a:xfrm>
          <a:prstGeom prst="rect">
            <a:avLst/>
          </a:prstGeom>
        </p:spPr>
      </p:pic>
    </p:spTree>
    <p:extLst>
      <p:ext uri="{BB962C8B-B14F-4D97-AF65-F5344CB8AC3E}">
        <p14:creationId xmlns:p14="http://schemas.microsoft.com/office/powerpoint/2010/main" val="771686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4DFA6-E1A1-7811-7DBE-7A1900E26A4A}"/>
            </a:ext>
          </a:extLst>
        </p:cNvPr>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CBA9490A-6576-2141-8519-EF855D9536A5}"/>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9" name="TekstSylinder 8">
            <a:extLst>
              <a:ext uri="{FF2B5EF4-FFF2-40B4-BE49-F238E27FC236}">
                <a16:creationId xmlns:a16="http://schemas.microsoft.com/office/drawing/2014/main" id="{2462DF94-87BA-172C-5438-AB35D79784B0}"/>
              </a:ext>
            </a:extLst>
          </p:cNvPr>
          <p:cNvSpPr txBox="1"/>
          <p:nvPr/>
        </p:nvSpPr>
        <p:spPr>
          <a:xfrm>
            <a:off x="8757604" y="5671567"/>
            <a:ext cx="3362588" cy="307777"/>
          </a:xfrm>
          <a:prstGeom prst="rect">
            <a:avLst/>
          </a:prstGeom>
          <a:noFill/>
        </p:spPr>
        <p:txBody>
          <a:bodyPr wrap="square">
            <a:spAutoFit/>
          </a:bodyPr>
          <a:lstStyle/>
          <a:p>
            <a:r>
              <a:rPr lang="nb-NO" sz="1400">
                <a:latin typeface="Arial"/>
                <a:ea typeface="+mn-lt"/>
                <a:cs typeface="Arial"/>
              </a:rPr>
              <a:t>Skjermbilde hentet fra Filter Nyheter</a:t>
            </a:r>
            <a:endParaRPr lang="nb-NO" sz="1400">
              <a:latin typeface="Arial"/>
              <a:cs typeface="Arial"/>
            </a:endParaRPr>
          </a:p>
        </p:txBody>
      </p:sp>
      <p:sp>
        <p:nvSpPr>
          <p:cNvPr id="13" name="Tittel 2">
            <a:extLst>
              <a:ext uri="{FF2B5EF4-FFF2-40B4-BE49-F238E27FC236}">
                <a16:creationId xmlns:a16="http://schemas.microsoft.com/office/drawing/2014/main" id="{16A91ECD-574C-3EC6-27E2-DA730D80A3A3}"/>
              </a:ext>
            </a:extLst>
          </p:cNvPr>
          <p:cNvSpPr txBox="1">
            <a:spLocks/>
          </p:cNvSpPr>
          <p:nvPr/>
        </p:nvSpPr>
        <p:spPr>
          <a:xfrm>
            <a:off x="579577" y="1446606"/>
            <a:ext cx="3936421" cy="843551"/>
          </a:xfrm>
          <a:prstGeom prst="rect">
            <a:avLst/>
          </a:prstGeom>
        </p:spPr>
        <p:txBody>
          <a:bodyPr vert="horz" lIns="0" tIns="0" rIns="0" bIns="0" rtlCol="0" anchor="t">
            <a:noAutofit/>
          </a:bodyPr>
          <a:lstStyle>
            <a:lvl1pPr algn="l" defTabSz="914446" rtl="0" eaLnBrk="1" latinLnBrk="0" hangingPunct="1">
              <a:lnSpc>
                <a:spcPct val="90000"/>
              </a:lnSpc>
              <a:spcBef>
                <a:spcPct val="0"/>
              </a:spcBef>
              <a:buNone/>
              <a:defRPr sz="3201" kern="1200">
                <a:solidFill>
                  <a:schemeClr val="tx2"/>
                </a:solidFill>
                <a:latin typeface="+mj-lt"/>
                <a:ea typeface="+mj-ea"/>
                <a:cs typeface="+mj-cs"/>
              </a:defRPr>
            </a:lvl1pPr>
          </a:lstStyle>
          <a:p>
            <a:r>
              <a:rPr lang="nb-NO" sz="2800" b="1">
                <a:latin typeface="Arial"/>
                <a:cs typeface="Arial"/>
              </a:rPr>
              <a:t>Muslimfiendtlighetens </a:t>
            </a:r>
            <a:br>
              <a:rPr lang="nb-SJ" sz="2800" b="1" dirty="0">
                <a:latin typeface="Arial"/>
                <a:cs typeface="Arial"/>
              </a:rPr>
            </a:br>
            <a:r>
              <a:rPr lang="nb-NO" sz="2800" b="1">
                <a:latin typeface="Arial"/>
                <a:cs typeface="Arial"/>
              </a:rPr>
              <a:t>historie i Norge</a:t>
            </a:r>
            <a:br>
              <a:rPr lang="nb-NO" sz="2800" b="1" dirty="0">
                <a:latin typeface="Arial"/>
                <a:cs typeface="Arial"/>
              </a:rPr>
            </a:br>
            <a:endParaRPr lang="nb-NO" sz="2800">
              <a:latin typeface="Arial"/>
              <a:cs typeface="Arial"/>
            </a:endParaRPr>
          </a:p>
        </p:txBody>
      </p:sp>
      <p:sp>
        <p:nvSpPr>
          <p:cNvPr id="14" name="Plassholder for innhold 3">
            <a:extLst>
              <a:ext uri="{FF2B5EF4-FFF2-40B4-BE49-F238E27FC236}">
                <a16:creationId xmlns:a16="http://schemas.microsoft.com/office/drawing/2014/main" id="{B48C58B5-E7D3-CA2F-5D09-B5F341F3BA5E}"/>
              </a:ext>
            </a:extLst>
          </p:cNvPr>
          <p:cNvSpPr txBox="1">
            <a:spLocks/>
          </p:cNvSpPr>
          <p:nvPr/>
        </p:nvSpPr>
        <p:spPr>
          <a:xfrm>
            <a:off x="579577" y="2280865"/>
            <a:ext cx="4080913" cy="3782444"/>
          </a:xfrm>
          <a:prstGeom prst="rect">
            <a:avLst/>
          </a:prstGeom>
        </p:spPr>
        <p:txBody>
          <a:bodyPr vert="horz" lIns="0" tIns="0" rIns="0" bIns="0" rtlCol="0" anchor="t">
            <a:noAutofit/>
          </a:bodyPr>
          <a:lstStyle>
            <a:lvl1pPr marL="185738" indent="-185738" algn="l" defTabSz="914446" rtl="0" eaLnBrk="1" latinLnBrk="0" hangingPunct="1">
              <a:lnSpc>
                <a:spcPct val="114000"/>
              </a:lnSpc>
              <a:spcBef>
                <a:spcPts val="0"/>
              </a:spcBef>
              <a:buFont typeface="Riposte Light" panose="00000400000000000000" pitchFamily="50" charset="0"/>
              <a:buChar char="•"/>
              <a:defRPr sz="1600" kern="1200">
                <a:solidFill>
                  <a:schemeClr val="tx2"/>
                </a:solidFill>
                <a:latin typeface="+mn-lt"/>
                <a:ea typeface="+mn-ea"/>
                <a:cs typeface="+mn-cs"/>
              </a:defRPr>
            </a:lvl1pPr>
            <a:lvl2pPr marL="492223" indent="-171484" algn="l" defTabSz="914446" rtl="0" eaLnBrk="1" fontAlgn="ctr" latinLnBrk="0" hangingPunct="1">
              <a:lnSpc>
                <a:spcPct val="104000"/>
              </a:lnSpc>
              <a:spcBef>
                <a:spcPts val="0"/>
              </a:spcBef>
              <a:buSzPct val="30000"/>
              <a:buFontTx/>
              <a:buBlip>
                <a:blip>
                  <a:extLst>
                    <a:ext uri="{96DAC541-7B7A-43D3-8B79-37D633B846F1}">
                      <asvg:svgBlip xmlns:asvg="http://schemas.microsoft.com/office/drawing/2016/SVG/main" r:embed="rId3"/>
                    </a:ext>
                  </a:extLst>
                </a:blip>
              </a:buBlip>
              <a:defRPr sz="1600" kern="1200">
                <a:solidFill>
                  <a:schemeClr val="tx2"/>
                </a:solidFill>
                <a:latin typeface="+mn-lt"/>
                <a:ea typeface="+mn-ea"/>
                <a:cs typeface="+mn-cs"/>
              </a:defRPr>
            </a:lvl2pPr>
            <a:lvl3pPr marL="797084" indent="-181011" algn="l" defTabSz="914446" rtl="0" eaLnBrk="1" fontAlgn="ctr" latinLnBrk="0" hangingPunct="1">
              <a:lnSpc>
                <a:spcPct val="112000"/>
              </a:lnSpc>
              <a:spcBef>
                <a:spcPts val="0"/>
              </a:spcBef>
              <a:buSzPct val="40000"/>
              <a:buFontTx/>
              <a:buBlip>
                <a:blip>
                  <a:extLst>
                    <a:ext uri="{96DAC541-7B7A-43D3-8B79-37D633B846F1}">
                      <asvg:svgBlip xmlns:asvg="http://schemas.microsoft.com/office/drawing/2016/SVG/main" r:embed="rId4"/>
                    </a:ext>
                  </a:extLst>
                </a:blip>
              </a:buBlip>
              <a:defRPr sz="1600" kern="1200">
                <a:solidFill>
                  <a:schemeClr val="tx2"/>
                </a:solidFill>
                <a:latin typeface="+mn-lt"/>
                <a:ea typeface="+mn-ea"/>
                <a:cs typeface="+mn-cs"/>
              </a:defRPr>
            </a:lvl3pPr>
            <a:lvl4pPr marL="1098770" indent="-187362" algn="l" defTabSz="914446" rtl="0" eaLnBrk="1" fontAlgn="ctr" latinLnBrk="0" hangingPunct="1">
              <a:lnSpc>
                <a:spcPct val="117000"/>
              </a:lnSpc>
              <a:spcBef>
                <a:spcPts val="0"/>
              </a:spcBef>
              <a:buFont typeface="Riposte Light" panose="00000400000000000000" pitchFamily="50" charset="0"/>
              <a:buChar char="•"/>
              <a:defRPr sz="1600" kern="1200">
                <a:solidFill>
                  <a:schemeClr val="tx2"/>
                </a:solidFill>
                <a:latin typeface="+mn-lt"/>
                <a:ea typeface="+mn-ea"/>
                <a:cs typeface="+mn-cs"/>
              </a:defRPr>
            </a:lvl4pPr>
            <a:lvl5pPr marL="2057503" indent="-228611" algn="l" defTabSz="914446" rtl="0" eaLnBrk="1" latinLnBrk="0" hangingPunct="1">
              <a:lnSpc>
                <a:spcPct val="117000"/>
              </a:lnSpc>
              <a:spcBef>
                <a:spcPts val="500"/>
              </a:spcBef>
              <a:buFont typeface="Riposte Light" panose="00000400000000000000" pitchFamily="50" charset="0"/>
              <a:buChar char="•"/>
              <a:defRPr sz="1600" kern="1200">
                <a:solidFill>
                  <a:schemeClr val="tx2"/>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3999"/>
              </a:lnSpc>
              <a:buFont typeface="Riposte Light" panose="00000400000000000000" pitchFamily="50" charset="0"/>
              <a:buNone/>
            </a:pPr>
            <a:endParaRPr lang="nb-NO" sz="2400" dirty="0">
              <a:latin typeface="Arial"/>
              <a:ea typeface="+mn-lt"/>
              <a:cs typeface="Arial"/>
            </a:endParaRPr>
          </a:p>
          <a:p>
            <a:pPr marL="185420" indent="-185420">
              <a:lnSpc>
                <a:spcPct val="113999"/>
              </a:lnSpc>
            </a:pPr>
            <a:r>
              <a:rPr lang="nb-NO" sz="2400">
                <a:latin typeface="Arial"/>
                <a:ea typeface="+mn-lt"/>
                <a:cs typeface="Arial"/>
              </a:rPr>
              <a:t>1985: Bombeangrep mot moské i Oslo</a:t>
            </a:r>
            <a:endParaRPr lang="nb-NO" sz="2400" dirty="0">
              <a:latin typeface="Arial"/>
              <a:ea typeface="+mn-lt"/>
              <a:cs typeface="Arial"/>
            </a:endParaRPr>
          </a:p>
          <a:p>
            <a:pPr marL="0" indent="0">
              <a:lnSpc>
                <a:spcPct val="113999"/>
              </a:lnSpc>
              <a:buFont typeface="Riposte Light" panose="00000400000000000000" pitchFamily="50" charset="0"/>
              <a:buNone/>
            </a:pPr>
            <a:endParaRPr lang="nb-NO" sz="2400" dirty="0">
              <a:latin typeface="Arial"/>
              <a:ea typeface="+mn-lt"/>
              <a:cs typeface="Arial"/>
            </a:endParaRPr>
          </a:p>
          <a:p>
            <a:pPr marL="185420" indent="-185420">
              <a:lnSpc>
                <a:spcPct val="113999"/>
              </a:lnSpc>
            </a:pPr>
            <a:r>
              <a:rPr lang="nb-NO" sz="2400">
                <a:latin typeface="Arial"/>
                <a:ea typeface="+mn-lt"/>
                <a:cs typeface="Arial"/>
              </a:rPr>
              <a:t>1987: «Mustafa-brevet». Muslimer fremstilt som en trussel av FRP-leder</a:t>
            </a:r>
            <a:endParaRPr lang="nb-NO" sz="2400" dirty="0">
              <a:latin typeface="Arial"/>
              <a:ea typeface="+mn-lt"/>
              <a:cs typeface="Arial"/>
            </a:endParaRPr>
          </a:p>
          <a:p>
            <a:pPr marL="185420" indent="-185420">
              <a:lnSpc>
                <a:spcPct val="113999"/>
              </a:lnSpc>
            </a:pPr>
            <a:endParaRPr lang="nb-NO" sz="2400">
              <a:latin typeface="Arial"/>
              <a:ea typeface="+mn-lt"/>
              <a:cs typeface="Arial"/>
            </a:endParaRPr>
          </a:p>
          <a:p>
            <a:pPr marL="0" indent="0">
              <a:lnSpc>
                <a:spcPct val="113999"/>
              </a:lnSpc>
              <a:buFont typeface="Riposte Light" panose="00000400000000000000" pitchFamily="50" charset="0"/>
              <a:buNone/>
            </a:pPr>
            <a:br>
              <a:rPr lang="nb-NO" sz="2400" dirty="0">
                <a:latin typeface="Arial"/>
                <a:ea typeface="+mn-lt"/>
                <a:cs typeface="Arial"/>
              </a:rPr>
            </a:br>
            <a:endParaRPr lang="nb-NO" sz="2400">
              <a:latin typeface="Arial"/>
              <a:ea typeface="+mn-lt"/>
              <a:cs typeface="Arial"/>
            </a:endParaRPr>
          </a:p>
        </p:txBody>
      </p:sp>
      <p:pic>
        <p:nvPicPr>
          <p:cNvPr id="15" name="Plassholder for innhold 4">
            <a:extLst>
              <a:ext uri="{FF2B5EF4-FFF2-40B4-BE49-F238E27FC236}">
                <a16:creationId xmlns:a16="http://schemas.microsoft.com/office/drawing/2014/main" id="{EDBE7F0C-FEB1-970D-6A30-E6495ABB543F}"/>
              </a:ext>
            </a:extLst>
          </p:cNvPr>
          <p:cNvPicPr>
            <a:picLocks noChangeAspect="1"/>
          </p:cNvPicPr>
          <p:nvPr/>
        </p:nvPicPr>
        <p:blipFill>
          <a:blip r:embed="rId5"/>
          <a:stretch>
            <a:fillRect/>
          </a:stretch>
        </p:blipFill>
        <p:spPr>
          <a:xfrm>
            <a:off x="4884545" y="819680"/>
            <a:ext cx="3362588" cy="4199670"/>
          </a:xfrm>
          <a:prstGeom prst="rect">
            <a:avLst/>
          </a:prstGeom>
        </p:spPr>
      </p:pic>
      <p:pic>
        <p:nvPicPr>
          <p:cNvPr id="16" name="Bilde 15">
            <a:extLst>
              <a:ext uri="{FF2B5EF4-FFF2-40B4-BE49-F238E27FC236}">
                <a16:creationId xmlns:a16="http://schemas.microsoft.com/office/drawing/2014/main" id="{9E41E061-184F-E8A8-EEF9-CE641AFD25BD}"/>
              </a:ext>
            </a:extLst>
          </p:cNvPr>
          <p:cNvPicPr>
            <a:picLocks noChangeAspect="1"/>
          </p:cNvPicPr>
          <p:nvPr/>
        </p:nvPicPr>
        <p:blipFill>
          <a:blip r:embed="rId6"/>
          <a:stretch>
            <a:fillRect/>
          </a:stretch>
        </p:blipFill>
        <p:spPr>
          <a:xfrm>
            <a:off x="8471188" y="1446606"/>
            <a:ext cx="3030213" cy="4199668"/>
          </a:xfrm>
          <a:prstGeom prst="rect">
            <a:avLst/>
          </a:prstGeom>
        </p:spPr>
      </p:pic>
      <p:sp>
        <p:nvSpPr>
          <p:cNvPr id="17" name="TekstSylinder 16">
            <a:extLst>
              <a:ext uri="{FF2B5EF4-FFF2-40B4-BE49-F238E27FC236}">
                <a16:creationId xmlns:a16="http://schemas.microsoft.com/office/drawing/2014/main" id="{177BEAB0-8EC9-FA32-DBE3-23DCB4C1ECBE}"/>
              </a:ext>
            </a:extLst>
          </p:cNvPr>
          <p:cNvSpPr txBox="1"/>
          <p:nvPr/>
        </p:nvSpPr>
        <p:spPr>
          <a:xfrm>
            <a:off x="5294312" y="5071384"/>
            <a:ext cx="7300210" cy="307777"/>
          </a:xfrm>
          <a:prstGeom prst="rect">
            <a:avLst/>
          </a:prstGeom>
          <a:noFill/>
        </p:spPr>
        <p:txBody>
          <a:bodyPr wrap="square">
            <a:spAutoFit/>
          </a:bodyPr>
          <a:lstStyle/>
          <a:p>
            <a:r>
              <a:rPr lang="nb-NO" sz="1400">
                <a:latin typeface="Arial"/>
                <a:ea typeface="+mn-lt"/>
                <a:cs typeface="Arial"/>
              </a:rPr>
              <a:t>Skjermbilde hentet fra Aftenposten</a:t>
            </a:r>
            <a:endParaRPr lang="nb-NO" sz="1400">
              <a:latin typeface="Arial"/>
              <a:cs typeface="Arial"/>
            </a:endParaRPr>
          </a:p>
        </p:txBody>
      </p:sp>
    </p:spTree>
    <p:extLst>
      <p:ext uri="{BB962C8B-B14F-4D97-AF65-F5344CB8AC3E}">
        <p14:creationId xmlns:p14="http://schemas.microsoft.com/office/powerpoint/2010/main" val="2007941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8C699-DAD7-B20A-3DF1-D434B212FD70}"/>
            </a:ext>
          </a:extLst>
        </p:cNvPr>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8A487C9B-615D-49B6-F945-15EF215A9CB2}"/>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12" name="Plassholder for innhold 3">
            <a:extLst>
              <a:ext uri="{FF2B5EF4-FFF2-40B4-BE49-F238E27FC236}">
                <a16:creationId xmlns:a16="http://schemas.microsoft.com/office/drawing/2014/main" id="{89E1144D-2F7B-A374-3EC8-3AE2C8024753}"/>
              </a:ext>
            </a:extLst>
          </p:cNvPr>
          <p:cNvSpPr txBox="1">
            <a:spLocks/>
          </p:cNvSpPr>
          <p:nvPr/>
        </p:nvSpPr>
        <p:spPr>
          <a:xfrm>
            <a:off x="678612" y="1752129"/>
            <a:ext cx="4729129" cy="3915886"/>
          </a:xfrm>
          <a:prstGeom prst="rect">
            <a:avLst/>
          </a:prstGeom>
        </p:spPr>
        <p:txBody>
          <a:bodyPr vert="horz" lIns="0" tIns="0" rIns="0" bIns="0" rtlCol="0" anchor="t">
            <a:noAutofit/>
          </a:bodyPr>
          <a:lstStyle>
            <a:lvl1pPr marL="185738" indent="-185738" algn="l" defTabSz="914446" rtl="0" eaLnBrk="1" latinLnBrk="0" hangingPunct="1">
              <a:lnSpc>
                <a:spcPct val="114000"/>
              </a:lnSpc>
              <a:spcBef>
                <a:spcPts val="0"/>
              </a:spcBef>
              <a:buFont typeface="Riposte Light" panose="00000400000000000000" pitchFamily="50" charset="0"/>
              <a:buChar char="•"/>
              <a:defRPr sz="1600" kern="1200">
                <a:solidFill>
                  <a:schemeClr val="tx2"/>
                </a:solidFill>
                <a:latin typeface="+mn-lt"/>
                <a:ea typeface="+mn-ea"/>
                <a:cs typeface="+mn-cs"/>
              </a:defRPr>
            </a:lvl1pPr>
            <a:lvl2pPr marL="492223" indent="-171484" algn="l" defTabSz="914446" rtl="0" eaLnBrk="1" fontAlgn="ctr" latinLnBrk="0" hangingPunct="1">
              <a:lnSpc>
                <a:spcPct val="104000"/>
              </a:lnSpc>
              <a:spcBef>
                <a:spcPts val="0"/>
              </a:spcBef>
              <a:buSzPct val="30000"/>
              <a:buFontTx/>
              <a:buBlip>
                <a:blip>
                  <a:extLst>
                    <a:ext uri="{96DAC541-7B7A-43D3-8B79-37D633B846F1}">
                      <asvg:svgBlip xmlns:asvg="http://schemas.microsoft.com/office/drawing/2016/SVG/main" r:embed="rId3"/>
                    </a:ext>
                  </a:extLst>
                </a:blip>
              </a:buBlip>
              <a:defRPr sz="1600" kern="1200">
                <a:solidFill>
                  <a:schemeClr val="tx2"/>
                </a:solidFill>
                <a:latin typeface="+mn-lt"/>
                <a:ea typeface="+mn-ea"/>
                <a:cs typeface="+mn-cs"/>
              </a:defRPr>
            </a:lvl2pPr>
            <a:lvl3pPr marL="797084" indent="-181011" algn="l" defTabSz="914446" rtl="0" eaLnBrk="1" fontAlgn="ctr" latinLnBrk="0" hangingPunct="1">
              <a:lnSpc>
                <a:spcPct val="112000"/>
              </a:lnSpc>
              <a:spcBef>
                <a:spcPts val="0"/>
              </a:spcBef>
              <a:buSzPct val="40000"/>
              <a:buFontTx/>
              <a:buBlip>
                <a:blip>
                  <a:extLst>
                    <a:ext uri="{96DAC541-7B7A-43D3-8B79-37D633B846F1}">
                      <asvg:svgBlip xmlns:asvg="http://schemas.microsoft.com/office/drawing/2016/SVG/main" r:embed="rId4"/>
                    </a:ext>
                  </a:extLst>
                </a:blip>
              </a:buBlip>
              <a:defRPr sz="1600" kern="1200">
                <a:solidFill>
                  <a:schemeClr val="tx2"/>
                </a:solidFill>
                <a:latin typeface="+mn-lt"/>
                <a:ea typeface="+mn-ea"/>
                <a:cs typeface="+mn-cs"/>
              </a:defRPr>
            </a:lvl3pPr>
            <a:lvl4pPr marL="1098770" indent="-187362" algn="l" defTabSz="914446" rtl="0" eaLnBrk="1" fontAlgn="ctr" latinLnBrk="0" hangingPunct="1">
              <a:lnSpc>
                <a:spcPct val="117000"/>
              </a:lnSpc>
              <a:spcBef>
                <a:spcPts val="0"/>
              </a:spcBef>
              <a:buFont typeface="Riposte Light" panose="00000400000000000000" pitchFamily="50" charset="0"/>
              <a:buChar char="•"/>
              <a:defRPr sz="1600" kern="1200">
                <a:solidFill>
                  <a:schemeClr val="tx2"/>
                </a:solidFill>
                <a:latin typeface="+mn-lt"/>
                <a:ea typeface="+mn-ea"/>
                <a:cs typeface="+mn-cs"/>
              </a:defRPr>
            </a:lvl4pPr>
            <a:lvl5pPr marL="2057503" indent="-228611" algn="l" defTabSz="914446" rtl="0" eaLnBrk="1" latinLnBrk="0" hangingPunct="1">
              <a:lnSpc>
                <a:spcPct val="117000"/>
              </a:lnSpc>
              <a:spcBef>
                <a:spcPts val="500"/>
              </a:spcBef>
              <a:buFont typeface="Riposte Light" panose="00000400000000000000" pitchFamily="50" charset="0"/>
              <a:buChar char="•"/>
              <a:defRPr sz="1600" kern="1200">
                <a:solidFill>
                  <a:schemeClr val="tx2"/>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5420" indent="-185420"/>
            <a:r>
              <a:rPr lang="nb-NO" sz="2400">
                <a:solidFill>
                  <a:srgbClr val="000000"/>
                </a:solidFill>
                <a:latin typeface="Arial"/>
                <a:cs typeface="Arial"/>
              </a:rPr>
              <a:t>2009: «Snikislamisering» lanseres som begrep</a:t>
            </a:r>
          </a:p>
          <a:p>
            <a:pPr marL="185420" indent="-185420"/>
            <a:endParaRPr lang="nb-NO" sz="2400" dirty="0">
              <a:solidFill>
                <a:srgbClr val="000000"/>
              </a:solidFill>
              <a:latin typeface="Arial"/>
              <a:cs typeface="Arial"/>
            </a:endParaRPr>
          </a:p>
          <a:p>
            <a:pPr marL="185420" indent="-185420"/>
            <a:r>
              <a:rPr lang="nb-NO" sz="2400">
                <a:solidFill>
                  <a:srgbClr val="000000"/>
                </a:solidFill>
                <a:latin typeface="Arial"/>
                <a:cs typeface="Arial"/>
              </a:rPr>
              <a:t>2011: Terrorangrepene i Norge 22. juli 2011</a:t>
            </a:r>
            <a:endParaRPr lang="en-US" sz="2400">
              <a:latin typeface="Arial"/>
              <a:cs typeface="Arial"/>
            </a:endParaRPr>
          </a:p>
          <a:p>
            <a:pPr marL="185420" indent="-185420"/>
            <a:endParaRPr lang="nb-NO" sz="2400" dirty="0">
              <a:latin typeface="Arial"/>
              <a:cs typeface="Arial"/>
            </a:endParaRPr>
          </a:p>
          <a:p>
            <a:pPr marL="185420" indent="-185420"/>
            <a:r>
              <a:rPr lang="nb-NO" sz="2400">
                <a:latin typeface="Arial"/>
                <a:cs typeface="Arial"/>
              </a:rPr>
              <a:t>2012: Sian leder Lars Thorsen dømt for grove rasistiske ytringer mot muslimer.</a:t>
            </a:r>
            <a:endParaRPr lang="en-US" sz="2400">
              <a:latin typeface="Arial"/>
              <a:cs typeface="Arial"/>
            </a:endParaRPr>
          </a:p>
          <a:p>
            <a:pPr marL="0" indent="0">
              <a:buFont typeface="Riposte Light" panose="00000400000000000000" pitchFamily="50" charset="0"/>
              <a:buNone/>
            </a:pPr>
            <a:endParaRPr lang="nb-NO" sz="1800">
              <a:latin typeface="Arial"/>
              <a:cs typeface="Arial"/>
            </a:endParaRPr>
          </a:p>
        </p:txBody>
      </p:sp>
      <p:pic>
        <p:nvPicPr>
          <p:cNvPr id="13" name="Bilde 10" descr="A person standing in front of a television screen&#10;&#10;AI-generated content may be incorrect.">
            <a:extLst>
              <a:ext uri="{FF2B5EF4-FFF2-40B4-BE49-F238E27FC236}">
                <a16:creationId xmlns:a16="http://schemas.microsoft.com/office/drawing/2014/main" id="{4A6CF9A3-8839-6086-600A-E120995C0C0E}"/>
              </a:ext>
            </a:extLst>
          </p:cNvPr>
          <p:cNvPicPr>
            <a:picLocks noChangeAspect="1"/>
          </p:cNvPicPr>
          <p:nvPr/>
        </p:nvPicPr>
        <p:blipFill>
          <a:blip r:embed="rId5"/>
          <a:srcRect l="12683" r="100"/>
          <a:stretch>
            <a:fillRect/>
          </a:stretch>
        </p:blipFill>
        <p:spPr>
          <a:xfrm>
            <a:off x="5893128" y="1874910"/>
            <a:ext cx="5545394" cy="3309969"/>
          </a:xfrm>
          <a:prstGeom prst="rect">
            <a:avLst/>
          </a:prstGeom>
        </p:spPr>
      </p:pic>
    </p:spTree>
    <p:extLst>
      <p:ext uri="{BB962C8B-B14F-4D97-AF65-F5344CB8AC3E}">
        <p14:creationId xmlns:p14="http://schemas.microsoft.com/office/powerpoint/2010/main" val="3563676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734CAD9-5037-FF60-382C-3A15982CDCD5}"/>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12" name="Plassholder for innhold 3">
            <a:extLst>
              <a:ext uri="{FF2B5EF4-FFF2-40B4-BE49-F238E27FC236}">
                <a16:creationId xmlns:a16="http://schemas.microsoft.com/office/drawing/2014/main" id="{9B7AE658-AEF9-3B4E-77C5-5E5A61221EFB}"/>
              </a:ext>
            </a:extLst>
          </p:cNvPr>
          <p:cNvSpPr txBox="1">
            <a:spLocks/>
          </p:cNvSpPr>
          <p:nvPr/>
        </p:nvSpPr>
        <p:spPr>
          <a:xfrm>
            <a:off x="586776" y="2234636"/>
            <a:ext cx="5347178" cy="3074753"/>
          </a:xfrm>
          <a:prstGeom prst="rect">
            <a:avLst/>
          </a:prstGeom>
        </p:spPr>
        <p:txBody>
          <a:bodyPr vert="horz" lIns="0" tIns="0" rIns="0" bIns="0" rtlCol="0">
            <a:noAutofit/>
          </a:bodyPr>
          <a:lstStyle>
            <a:lvl1pPr marL="185738" indent="-185738" algn="l" defTabSz="914446" rtl="0" eaLnBrk="1" latinLnBrk="0" hangingPunct="1">
              <a:lnSpc>
                <a:spcPct val="114000"/>
              </a:lnSpc>
              <a:spcBef>
                <a:spcPts val="0"/>
              </a:spcBef>
              <a:buFont typeface="Riposte Light" panose="00000400000000000000" pitchFamily="50" charset="0"/>
              <a:buChar char="•"/>
              <a:defRPr sz="1600" kern="1200">
                <a:solidFill>
                  <a:schemeClr val="tx2"/>
                </a:solidFill>
                <a:latin typeface="+mn-lt"/>
                <a:ea typeface="+mn-ea"/>
                <a:cs typeface="+mn-cs"/>
              </a:defRPr>
            </a:lvl1pPr>
            <a:lvl2pPr marL="492223" indent="-171484" algn="l" defTabSz="914446" rtl="0" eaLnBrk="1" fontAlgn="ctr" latinLnBrk="0" hangingPunct="1">
              <a:lnSpc>
                <a:spcPct val="104000"/>
              </a:lnSpc>
              <a:spcBef>
                <a:spcPts val="0"/>
              </a:spcBef>
              <a:buSzPct val="30000"/>
              <a:buFontTx/>
              <a:buBlip>
                <a:blip>
                  <a:extLst>
                    <a:ext uri="{96DAC541-7B7A-43D3-8B79-37D633B846F1}">
                      <asvg:svgBlip xmlns:asvg="http://schemas.microsoft.com/office/drawing/2016/SVG/main" r:embed="rId3"/>
                    </a:ext>
                  </a:extLst>
                </a:blip>
              </a:buBlip>
              <a:defRPr sz="1600" kern="1200">
                <a:solidFill>
                  <a:schemeClr val="tx2"/>
                </a:solidFill>
                <a:latin typeface="+mn-lt"/>
                <a:ea typeface="+mn-ea"/>
                <a:cs typeface="+mn-cs"/>
              </a:defRPr>
            </a:lvl2pPr>
            <a:lvl3pPr marL="797084" indent="-181011" algn="l" defTabSz="914446" rtl="0" eaLnBrk="1" fontAlgn="ctr" latinLnBrk="0" hangingPunct="1">
              <a:lnSpc>
                <a:spcPct val="112000"/>
              </a:lnSpc>
              <a:spcBef>
                <a:spcPts val="0"/>
              </a:spcBef>
              <a:buSzPct val="40000"/>
              <a:buFontTx/>
              <a:buBlip>
                <a:blip>
                  <a:extLst>
                    <a:ext uri="{96DAC541-7B7A-43D3-8B79-37D633B846F1}">
                      <asvg:svgBlip xmlns:asvg="http://schemas.microsoft.com/office/drawing/2016/SVG/main" r:embed="rId4"/>
                    </a:ext>
                  </a:extLst>
                </a:blip>
              </a:buBlip>
              <a:defRPr sz="1600" kern="1200">
                <a:solidFill>
                  <a:schemeClr val="tx2"/>
                </a:solidFill>
                <a:latin typeface="+mn-lt"/>
                <a:ea typeface="+mn-ea"/>
                <a:cs typeface="+mn-cs"/>
              </a:defRPr>
            </a:lvl3pPr>
            <a:lvl4pPr marL="1098770" indent="-187362" algn="l" defTabSz="914446" rtl="0" eaLnBrk="1" fontAlgn="ctr" latinLnBrk="0" hangingPunct="1">
              <a:lnSpc>
                <a:spcPct val="117000"/>
              </a:lnSpc>
              <a:spcBef>
                <a:spcPts val="0"/>
              </a:spcBef>
              <a:buFont typeface="Riposte Light" panose="00000400000000000000" pitchFamily="50" charset="0"/>
              <a:buChar char="•"/>
              <a:defRPr sz="1600" kern="1200">
                <a:solidFill>
                  <a:schemeClr val="tx2"/>
                </a:solidFill>
                <a:latin typeface="+mn-lt"/>
                <a:ea typeface="+mn-ea"/>
                <a:cs typeface="+mn-cs"/>
              </a:defRPr>
            </a:lvl4pPr>
            <a:lvl5pPr marL="2057503" indent="-228611" algn="l" defTabSz="914446" rtl="0" eaLnBrk="1" latinLnBrk="0" hangingPunct="1">
              <a:lnSpc>
                <a:spcPct val="117000"/>
              </a:lnSpc>
              <a:spcBef>
                <a:spcPts val="500"/>
              </a:spcBef>
              <a:buFont typeface="Riposte Light" panose="00000400000000000000" pitchFamily="50" charset="0"/>
              <a:buChar char="•"/>
              <a:defRPr sz="1600" kern="1200">
                <a:solidFill>
                  <a:schemeClr val="tx2"/>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3999"/>
              </a:lnSpc>
            </a:pPr>
            <a:r>
              <a:rPr lang="nb-NO" sz="2400">
                <a:latin typeface="Inter"/>
                <a:cs typeface="Arial"/>
              </a:rPr>
              <a:t>2015: Islam - den 11. landeplage</a:t>
            </a:r>
          </a:p>
          <a:p>
            <a:pPr>
              <a:lnSpc>
                <a:spcPct val="113999"/>
              </a:lnSpc>
            </a:pPr>
            <a:endParaRPr lang="nb-NO" sz="2400">
              <a:latin typeface="Inter"/>
              <a:cs typeface="Arial"/>
            </a:endParaRPr>
          </a:p>
          <a:p>
            <a:pPr>
              <a:lnSpc>
                <a:spcPct val="113999"/>
              </a:lnSpc>
            </a:pPr>
            <a:r>
              <a:rPr lang="nb-NO" sz="2400">
                <a:latin typeface="Inter"/>
                <a:cs typeface="Arial"/>
              </a:rPr>
              <a:t>2019:  </a:t>
            </a:r>
            <a:r>
              <a:rPr lang="nb-NO" sz="2400">
                <a:solidFill>
                  <a:schemeClr val="tx1"/>
                </a:solidFill>
                <a:latin typeface="Inter"/>
                <a:cs typeface="Arial"/>
              </a:rPr>
              <a:t>Terrorangrepet på Al-Noor moskeen i Bærum og rasistisk motiverte drap på Johanne.</a:t>
            </a:r>
          </a:p>
          <a:p>
            <a:pPr>
              <a:lnSpc>
                <a:spcPct val="113999"/>
              </a:lnSpc>
            </a:pPr>
            <a:endParaRPr lang="nb-NO" sz="2400">
              <a:solidFill>
                <a:schemeClr val="tx1"/>
              </a:solidFill>
              <a:cs typeface="Arial"/>
            </a:endParaRPr>
          </a:p>
        </p:txBody>
      </p:sp>
      <p:pic>
        <p:nvPicPr>
          <p:cNvPr id="13" name="Plassholder for bilde 6" descr="Et bilde som inneholder utendørs, konstruksjon, vei, tre&#10;&#10;KI-generert innhold kan være feil.">
            <a:extLst>
              <a:ext uri="{FF2B5EF4-FFF2-40B4-BE49-F238E27FC236}">
                <a16:creationId xmlns:a16="http://schemas.microsoft.com/office/drawing/2014/main" id="{D5D904F7-8DDD-14CE-A479-E5447A1E511A}"/>
              </a:ext>
            </a:extLst>
          </p:cNvPr>
          <p:cNvPicPr>
            <a:picLocks noChangeAspect="1"/>
          </p:cNvPicPr>
          <p:nvPr/>
        </p:nvPicPr>
        <p:blipFill>
          <a:blip r:embed="rId5">
            <a:extLst>
              <a:ext uri="{28A0092B-C50C-407E-A947-70E740481C1C}">
                <a14:useLocalDpi xmlns:a14="http://schemas.microsoft.com/office/drawing/2010/main" val="0"/>
              </a:ext>
            </a:extLst>
          </a:blip>
          <a:srcRect t="795" b="795"/>
          <a:stretch>
            <a:fillRect/>
          </a:stretch>
        </p:blipFill>
        <p:spPr>
          <a:xfrm>
            <a:off x="6258047" y="1921782"/>
            <a:ext cx="5640388" cy="3700463"/>
          </a:xfrm>
          <a:custGeom>
            <a:avLst/>
            <a:gdLst>
              <a:gd name="connsiteX0" fmla="*/ 0 w 11280019"/>
              <a:gd name="connsiteY0" fmla="*/ 0 h 7399368"/>
              <a:gd name="connsiteX1" fmla="*/ 7580329 w 11280019"/>
              <a:gd name="connsiteY1" fmla="*/ 0 h 7399368"/>
              <a:gd name="connsiteX2" fmla="*/ 11260919 w 11280019"/>
              <a:gd name="connsiteY2" fmla="*/ 3321420 h 7399368"/>
              <a:gd name="connsiteX3" fmla="*/ 11280019 w 11280019"/>
              <a:gd name="connsiteY3" fmla="*/ 3699673 h 7399368"/>
              <a:gd name="connsiteX4" fmla="*/ 11280019 w 11280019"/>
              <a:gd name="connsiteY4" fmla="*/ 3699710 h 7399368"/>
              <a:gd name="connsiteX5" fmla="*/ 11260919 w 11280019"/>
              <a:gd name="connsiteY5" fmla="*/ 4077962 h 7399368"/>
              <a:gd name="connsiteX6" fmla="*/ 7770718 w 11280019"/>
              <a:gd name="connsiteY6" fmla="*/ 7394555 h 7399368"/>
              <a:gd name="connsiteX7" fmla="*/ 7580368 w 11280019"/>
              <a:gd name="connsiteY7" fmla="*/ 7399368 h 7399368"/>
              <a:gd name="connsiteX8" fmla="*/ 0 w 11280019"/>
              <a:gd name="connsiteY8" fmla="*/ 7399368 h 739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80019" h="7399368">
                <a:moveTo>
                  <a:pt x="0" y="0"/>
                </a:moveTo>
                <a:lnTo>
                  <a:pt x="7580329" y="0"/>
                </a:lnTo>
                <a:cubicBezTo>
                  <a:pt x="9495938" y="0"/>
                  <a:pt x="11071462" y="1455831"/>
                  <a:pt x="11260919" y="3321420"/>
                </a:cubicBezTo>
                <a:lnTo>
                  <a:pt x="11280019" y="3699673"/>
                </a:lnTo>
                <a:lnTo>
                  <a:pt x="11280019" y="3699710"/>
                </a:lnTo>
                <a:lnTo>
                  <a:pt x="11260919" y="4077962"/>
                </a:lnTo>
                <a:cubicBezTo>
                  <a:pt x="11077777" y="5881362"/>
                  <a:pt x="9599433" y="7301859"/>
                  <a:pt x="7770718" y="7394555"/>
                </a:cubicBezTo>
                <a:lnTo>
                  <a:pt x="7580368" y="7399368"/>
                </a:lnTo>
                <a:lnTo>
                  <a:pt x="0" y="7399368"/>
                </a:lnTo>
                <a:close/>
              </a:path>
            </a:pathLst>
          </a:custGeom>
          <a:blipFill dpi="0" rotWithShape="1">
            <a:blip r:embed="rId6">
              <a:extLst>
                <a:ext uri="{28A0092B-C50C-407E-A947-70E740481C1C}">
                  <a14:useLocalDpi xmlns:a14="http://schemas.microsoft.com/office/drawing/2010/main" val="0"/>
                </a:ext>
              </a:extLst>
            </a:blip>
            <a:srcRect/>
            <a:stretch>
              <a:fillRect/>
            </a:stretch>
          </a:blipFill>
        </p:spPr>
      </p:pic>
    </p:spTree>
    <p:extLst>
      <p:ext uri="{BB962C8B-B14F-4D97-AF65-F5344CB8AC3E}">
        <p14:creationId xmlns:p14="http://schemas.microsoft.com/office/powerpoint/2010/main" val="930460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6AA473E8-7E00-243D-D45E-A903B39C32BE}"/>
              </a:ext>
            </a:extLst>
          </p:cNvPr>
          <p:cNvSpPr>
            <a:spLocks noGrp="1"/>
          </p:cNvSpPr>
          <p:nvPr>
            <p:ph type="dt" sz="half" idx="10"/>
          </p:nvPr>
        </p:nvSpPr>
        <p:spPr/>
        <p:txBody>
          <a:bodyPr/>
          <a:lstStyle/>
          <a:p>
            <a:fld id="{7F7D5FBD-B8E3-4BE7-AABE-A501238A26D8}" type="datetime4">
              <a:rPr lang="nb-NO" smtClean="0"/>
              <a:t>24. mars 2026</a:t>
            </a:fld>
            <a:endParaRPr lang="nb-NO"/>
          </a:p>
        </p:txBody>
      </p:sp>
      <p:sp>
        <p:nvSpPr>
          <p:cNvPr id="6" name="AutoShape 4">
            <a:extLst>
              <a:ext uri="{FF2B5EF4-FFF2-40B4-BE49-F238E27FC236}">
                <a16:creationId xmlns:a16="http://schemas.microsoft.com/office/drawing/2014/main" id="{B96F37DE-F443-6393-F307-B8CA27D5673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7" name="AutoShape 6">
            <a:extLst>
              <a:ext uri="{FF2B5EF4-FFF2-40B4-BE49-F238E27FC236}">
                <a16:creationId xmlns:a16="http://schemas.microsoft.com/office/drawing/2014/main" id="{8FCF4F77-3D76-31C3-1C94-17803F1AC26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8" name="Bilde 7">
            <a:extLst>
              <a:ext uri="{FF2B5EF4-FFF2-40B4-BE49-F238E27FC236}">
                <a16:creationId xmlns:a16="http://schemas.microsoft.com/office/drawing/2014/main" id="{8432121A-97F0-E9DC-C4A4-B235D6D1C020}"/>
              </a:ext>
            </a:extLst>
          </p:cNvPr>
          <p:cNvPicPr>
            <a:picLocks noChangeAspect="1"/>
          </p:cNvPicPr>
          <p:nvPr/>
        </p:nvPicPr>
        <p:blipFill>
          <a:blip r:embed="rId3"/>
          <a:stretch>
            <a:fillRect/>
          </a:stretch>
        </p:blipFill>
        <p:spPr>
          <a:xfrm>
            <a:off x="753478" y="0"/>
            <a:ext cx="10287000" cy="6858000"/>
          </a:xfrm>
          <a:prstGeom prst="rect">
            <a:avLst/>
          </a:prstGeom>
        </p:spPr>
      </p:pic>
    </p:spTree>
    <p:extLst>
      <p:ext uri="{BB962C8B-B14F-4D97-AF65-F5344CB8AC3E}">
        <p14:creationId xmlns:p14="http://schemas.microsoft.com/office/powerpoint/2010/main" val="4286908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99425789-1735-9FFB-70E1-93BA07A02494}"/>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15" name="Plassholder for tekst 4">
            <a:extLst>
              <a:ext uri="{FF2B5EF4-FFF2-40B4-BE49-F238E27FC236}">
                <a16:creationId xmlns:a16="http://schemas.microsoft.com/office/drawing/2014/main" id="{61A70594-3EC6-2E1C-4D7F-76FFC8DD9462}"/>
              </a:ext>
            </a:extLst>
          </p:cNvPr>
          <p:cNvSpPr txBox="1">
            <a:spLocks/>
          </p:cNvSpPr>
          <p:nvPr/>
        </p:nvSpPr>
        <p:spPr>
          <a:xfrm>
            <a:off x="6776585" y="3591113"/>
            <a:ext cx="4389193" cy="1858297"/>
          </a:xfrm>
          <a:prstGeom prst="rect">
            <a:avLst/>
          </a:prstGeom>
        </p:spPr>
        <p:txBody>
          <a:bodyPr vert="horz" lIns="0" tIns="0" rIns="0" bIns="0" rtlCol="0" anchor="t">
            <a:noAutofit/>
          </a:bodyPr>
          <a:lstStyle>
            <a:lvl1pPr marL="0" indent="0" algn="l" defTabSz="914446" rtl="0" eaLnBrk="1" latinLnBrk="0" hangingPunct="1">
              <a:lnSpc>
                <a:spcPct val="114000"/>
              </a:lnSpc>
              <a:spcBef>
                <a:spcPts val="0"/>
              </a:spcBef>
              <a:buFont typeface="Riposte Light" panose="00000400000000000000" pitchFamily="50" charset="0"/>
              <a:buNone/>
              <a:defRPr sz="2150" kern="1200">
                <a:solidFill>
                  <a:schemeClr val="tx2"/>
                </a:solidFill>
                <a:latin typeface="+mn-lt"/>
                <a:ea typeface="+mn-ea"/>
                <a:cs typeface="+mn-cs"/>
              </a:defRPr>
            </a:lvl1pPr>
            <a:lvl2pPr marL="492223" indent="-171484" algn="l" defTabSz="914446" rtl="0" eaLnBrk="1" fontAlgn="ctr" latinLnBrk="0" hangingPunct="1">
              <a:lnSpc>
                <a:spcPct val="104000"/>
              </a:lnSpc>
              <a:spcBef>
                <a:spcPts val="0"/>
              </a:spcBef>
              <a:buSzPct val="30000"/>
              <a:buFontTx/>
              <a:buBlip>
                <a:blip>
                  <a:extLst>
                    <a:ext uri="{96DAC541-7B7A-43D3-8B79-37D633B846F1}">
                      <asvg:svgBlip xmlns:asvg="http://schemas.microsoft.com/office/drawing/2016/SVG/main" r:embed="rId3"/>
                    </a:ext>
                  </a:extLst>
                </a:blip>
              </a:buBlip>
              <a:defRPr sz="1600" kern="1200">
                <a:solidFill>
                  <a:schemeClr val="tx2"/>
                </a:solidFill>
                <a:latin typeface="+mn-lt"/>
                <a:ea typeface="+mn-ea"/>
                <a:cs typeface="+mn-cs"/>
              </a:defRPr>
            </a:lvl2pPr>
            <a:lvl3pPr marL="797084" indent="-181011" algn="l" defTabSz="914446" rtl="0" eaLnBrk="1" fontAlgn="ctr" latinLnBrk="0" hangingPunct="1">
              <a:lnSpc>
                <a:spcPct val="112000"/>
              </a:lnSpc>
              <a:spcBef>
                <a:spcPts val="0"/>
              </a:spcBef>
              <a:buSzPct val="40000"/>
              <a:buFontTx/>
              <a:buBlip>
                <a:blip>
                  <a:extLst>
                    <a:ext uri="{96DAC541-7B7A-43D3-8B79-37D633B846F1}">
                      <asvg:svgBlip xmlns:asvg="http://schemas.microsoft.com/office/drawing/2016/SVG/main" r:embed="rId4"/>
                    </a:ext>
                  </a:extLst>
                </a:blip>
              </a:buBlip>
              <a:defRPr sz="1600" kern="1200">
                <a:solidFill>
                  <a:schemeClr val="tx2"/>
                </a:solidFill>
                <a:latin typeface="+mn-lt"/>
                <a:ea typeface="+mn-ea"/>
                <a:cs typeface="+mn-cs"/>
              </a:defRPr>
            </a:lvl3pPr>
            <a:lvl4pPr marL="1098770" indent="-187362" algn="l" defTabSz="914446" rtl="0" eaLnBrk="1" fontAlgn="ctr" latinLnBrk="0" hangingPunct="1">
              <a:lnSpc>
                <a:spcPct val="117000"/>
              </a:lnSpc>
              <a:spcBef>
                <a:spcPts val="0"/>
              </a:spcBef>
              <a:buFont typeface="Riposte Light" panose="00000400000000000000" pitchFamily="50" charset="0"/>
              <a:buChar char="•"/>
              <a:defRPr sz="1600" kern="1200">
                <a:solidFill>
                  <a:schemeClr val="tx2"/>
                </a:solidFill>
                <a:latin typeface="+mn-lt"/>
                <a:ea typeface="+mn-ea"/>
                <a:cs typeface="+mn-cs"/>
              </a:defRPr>
            </a:lvl4pPr>
            <a:lvl5pPr marL="2057503" indent="-228611" algn="l" defTabSz="914446" rtl="0" eaLnBrk="1" latinLnBrk="0" hangingPunct="1">
              <a:lnSpc>
                <a:spcPct val="117000"/>
              </a:lnSpc>
              <a:spcBef>
                <a:spcPts val="500"/>
              </a:spcBef>
              <a:buFont typeface="Riposte Light" panose="00000400000000000000" pitchFamily="50" charset="0"/>
              <a:buChar char="•"/>
              <a:defRPr sz="1600" kern="1200">
                <a:solidFill>
                  <a:schemeClr val="tx2"/>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800">
                <a:latin typeface="Arial"/>
                <a:cs typeface="Arial"/>
              </a:rPr>
              <a:t>Jeg går ikke rundt og tenker på meg selv som annerledes enn andre fordi jeg heter Ali, eller har pakistanske foreldre. Jeg har lenge måtte innse at diskrimineringen i samfunnet «er slik det er».  Du må veie opp med å jobbe hardere enn andre.</a:t>
            </a:r>
          </a:p>
          <a:p>
            <a:endParaRPr lang="nb-NO">
              <a:latin typeface="Arial"/>
              <a:cs typeface="Arial"/>
            </a:endParaRPr>
          </a:p>
        </p:txBody>
      </p:sp>
      <p:sp>
        <p:nvSpPr>
          <p:cNvPr id="16" name="Tittel 6">
            <a:extLst>
              <a:ext uri="{FF2B5EF4-FFF2-40B4-BE49-F238E27FC236}">
                <a16:creationId xmlns:a16="http://schemas.microsoft.com/office/drawing/2014/main" id="{7B52F1AF-3392-F406-B7E2-8DD9E118ADB2}"/>
              </a:ext>
            </a:extLst>
          </p:cNvPr>
          <p:cNvSpPr txBox="1">
            <a:spLocks/>
          </p:cNvSpPr>
          <p:nvPr/>
        </p:nvSpPr>
        <p:spPr>
          <a:xfrm>
            <a:off x="610866" y="1129114"/>
            <a:ext cx="5346700" cy="387798"/>
          </a:xfrm>
          <a:prstGeom prst="rect">
            <a:avLst/>
          </a:prstGeom>
          <a:noFill/>
        </p:spPr>
        <p:txBody>
          <a:bodyPr vert="horz" wrap="square" lIns="0" tIns="0" rIns="0" bIns="0" rtlCol="0" anchor="t">
            <a:spAutoFit/>
          </a:bodyPr>
          <a:lstStyle>
            <a:lvl1pPr algn="l" defTabSz="914446" rtl="0" eaLnBrk="1" latinLnBrk="0" hangingPunct="1">
              <a:lnSpc>
                <a:spcPct val="90000"/>
              </a:lnSpc>
              <a:spcBef>
                <a:spcPct val="0"/>
              </a:spcBef>
              <a:buNone/>
              <a:defRPr sz="3201" kern="1200">
                <a:solidFill>
                  <a:schemeClr val="tx2"/>
                </a:solidFill>
                <a:latin typeface="+mj-lt"/>
                <a:ea typeface="+mj-ea"/>
                <a:cs typeface="+mj-cs"/>
              </a:defRPr>
            </a:lvl1pPr>
          </a:lstStyle>
          <a:p>
            <a:r>
              <a:rPr lang="nb-NO" sz="2800" b="1">
                <a:latin typeface="Arial"/>
                <a:cs typeface="Arial"/>
              </a:rPr>
              <a:t>Diskriminering i arbeidslivet </a:t>
            </a:r>
            <a:endParaRPr lang="nb-NO" sz="2800">
              <a:latin typeface="Arial"/>
              <a:cs typeface="Arial"/>
            </a:endParaRPr>
          </a:p>
        </p:txBody>
      </p:sp>
      <p:pic>
        <p:nvPicPr>
          <p:cNvPr id="17" name="Plassholder for innhold 6">
            <a:extLst>
              <a:ext uri="{FF2B5EF4-FFF2-40B4-BE49-F238E27FC236}">
                <a16:creationId xmlns:a16="http://schemas.microsoft.com/office/drawing/2014/main" id="{4E0014B3-D468-D81A-49CC-6D4B2C0F820F}"/>
              </a:ext>
            </a:extLst>
          </p:cNvPr>
          <p:cNvPicPr>
            <a:picLocks noChangeAspect="1"/>
          </p:cNvPicPr>
          <p:nvPr/>
        </p:nvPicPr>
        <p:blipFill>
          <a:blip r:embed="rId5"/>
          <a:stretch>
            <a:fillRect/>
          </a:stretch>
        </p:blipFill>
        <p:spPr>
          <a:xfrm>
            <a:off x="610866" y="1673607"/>
            <a:ext cx="4511211" cy="841805"/>
          </a:xfrm>
          <a:prstGeom prst="rect">
            <a:avLst/>
          </a:prstGeom>
        </p:spPr>
      </p:pic>
      <p:pic>
        <p:nvPicPr>
          <p:cNvPr id="18" name="Bilde 17">
            <a:extLst>
              <a:ext uri="{FF2B5EF4-FFF2-40B4-BE49-F238E27FC236}">
                <a16:creationId xmlns:a16="http://schemas.microsoft.com/office/drawing/2014/main" id="{AA6F3EC6-6BB1-D8A4-640E-0CCD5006AF3A}"/>
              </a:ext>
            </a:extLst>
          </p:cNvPr>
          <p:cNvPicPr>
            <a:picLocks noChangeAspect="1"/>
          </p:cNvPicPr>
          <p:nvPr/>
        </p:nvPicPr>
        <p:blipFill>
          <a:blip r:embed="rId6"/>
          <a:stretch>
            <a:fillRect/>
          </a:stretch>
        </p:blipFill>
        <p:spPr>
          <a:xfrm>
            <a:off x="610866" y="2711973"/>
            <a:ext cx="4927775" cy="2940768"/>
          </a:xfrm>
          <a:prstGeom prst="rect">
            <a:avLst/>
          </a:prstGeom>
        </p:spPr>
      </p:pic>
      <p:sp>
        <p:nvSpPr>
          <p:cNvPr id="19" name="TekstSylinder 18">
            <a:extLst>
              <a:ext uri="{FF2B5EF4-FFF2-40B4-BE49-F238E27FC236}">
                <a16:creationId xmlns:a16="http://schemas.microsoft.com/office/drawing/2014/main" id="{5FEF27F8-D435-B6D1-15A7-EF4CFBCBDA04}"/>
              </a:ext>
            </a:extLst>
          </p:cNvPr>
          <p:cNvSpPr txBox="1"/>
          <p:nvPr/>
        </p:nvSpPr>
        <p:spPr>
          <a:xfrm>
            <a:off x="520190" y="5849302"/>
            <a:ext cx="6523535" cy="382156"/>
          </a:xfrm>
          <a:prstGeom prst="rect">
            <a:avLst/>
          </a:prstGeom>
          <a:noFill/>
        </p:spPr>
        <p:txBody>
          <a:bodyPr wrap="square">
            <a:spAutoFit/>
          </a:bodyPr>
          <a:lstStyle/>
          <a:p>
            <a:pPr>
              <a:lnSpc>
                <a:spcPct val="107000"/>
              </a:lnSpc>
              <a:spcAft>
                <a:spcPts val="800"/>
              </a:spcAft>
              <a:buNone/>
            </a:pPr>
            <a:r>
              <a:rPr lang="nb-NO" sz="9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Selve datainnsamlingen er fra 2016-2018, og har resultert i flere forskningsartikler. Studien er kalt </a:t>
            </a:r>
            <a:br>
              <a:rPr lang="nb-SJ">
                <a:highlight>
                  <a:srgbClr val="FFFF00"/>
                </a:highlight>
                <a:latin typeface="Calibri" panose="020F0502020204030204" pitchFamily="34" charset="0"/>
                <a:ea typeface="Calibri" panose="020F0502020204030204" pitchFamily="34" charset="0"/>
                <a:cs typeface="Times New Roman" panose="02020603050405020304" pitchFamily="18" charset="0"/>
              </a:rPr>
            </a:br>
            <a:r>
              <a:rPr lang="nb-NO" sz="9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«Det etniske hierarkiet: Diskriminering på grunnlag av landbakgrunn, religion og hudfarge i det norske arbeidsmarkedet»</a:t>
            </a:r>
          </a:p>
        </p:txBody>
      </p:sp>
      <p:pic>
        <p:nvPicPr>
          <p:cNvPr id="20" name="Bilde 19">
            <a:extLst>
              <a:ext uri="{FF2B5EF4-FFF2-40B4-BE49-F238E27FC236}">
                <a16:creationId xmlns:a16="http://schemas.microsoft.com/office/drawing/2014/main" id="{D453156C-84E6-20F7-0B92-38EA13800896}"/>
              </a:ext>
            </a:extLst>
          </p:cNvPr>
          <p:cNvPicPr>
            <a:picLocks noChangeAspect="1"/>
          </p:cNvPicPr>
          <p:nvPr/>
        </p:nvPicPr>
        <p:blipFill>
          <a:blip r:embed="rId7"/>
          <a:srcRect l="36906" r="4734"/>
          <a:stretch>
            <a:fillRect/>
          </a:stretch>
        </p:blipFill>
        <p:spPr>
          <a:xfrm>
            <a:off x="8865630" y="1129114"/>
            <a:ext cx="2153974" cy="2069555"/>
          </a:xfrm>
          <a:prstGeom prst="flowChartConnector">
            <a:avLst/>
          </a:prstGeom>
        </p:spPr>
      </p:pic>
    </p:spTree>
    <p:extLst>
      <p:ext uri="{BB962C8B-B14F-4D97-AF65-F5344CB8AC3E}">
        <p14:creationId xmlns:p14="http://schemas.microsoft.com/office/powerpoint/2010/main" val="2710773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D6417B40-34B2-0407-3A15-20F8FB177D1C}"/>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3" name="Tittel 2">
            <a:extLst>
              <a:ext uri="{FF2B5EF4-FFF2-40B4-BE49-F238E27FC236}">
                <a16:creationId xmlns:a16="http://schemas.microsoft.com/office/drawing/2014/main" id="{4E3300AE-012F-2F61-5084-F09E4DB0B4E6}"/>
              </a:ext>
            </a:extLst>
          </p:cNvPr>
          <p:cNvSpPr>
            <a:spLocks noGrp="1"/>
          </p:cNvSpPr>
          <p:nvPr>
            <p:ph type="title"/>
          </p:nvPr>
        </p:nvSpPr>
        <p:spPr>
          <a:xfrm>
            <a:off x="1029897" y="1415399"/>
            <a:ext cx="7047876" cy="1066923"/>
          </a:xfrm>
        </p:spPr>
        <p:txBody>
          <a:bodyPr/>
          <a:lstStyle/>
          <a:p>
            <a:r>
              <a:rPr lang="en-US" sz="3200" b="1" err="1">
                <a:latin typeface="Arial"/>
                <a:cs typeface="Arial"/>
              </a:rPr>
              <a:t>Fremstilling</a:t>
            </a:r>
            <a:r>
              <a:rPr lang="en-US" sz="3200" b="1">
                <a:latin typeface="Arial"/>
                <a:cs typeface="Arial"/>
              </a:rPr>
              <a:t> av </a:t>
            </a:r>
            <a:r>
              <a:rPr lang="en-US" sz="3200" b="1" err="1">
                <a:latin typeface="Arial"/>
                <a:cs typeface="Arial"/>
              </a:rPr>
              <a:t>muslimer</a:t>
            </a:r>
            <a:r>
              <a:rPr lang="en-US" sz="3200" b="1">
                <a:latin typeface="Arial"/>
                <a:cs typeface="Arial"/>
              </a:rPr>
              <a:t> </a:t>
            </a:r>
            <a:r>
              <a:rPr lang="en-US" sz="3200" b="1" err="1">
                <a:latin typeface="Arial"/>
                <a:cs typeface="Arial"/>
              </a:rPr>
              <a:t>i</a:t>
            </a:r>
            <a:r>
              <a:rPr lang="en-US" sz="3200" b="1">
                <a:latin typeface="Arial"/>
                <a:cs typeface="Arial"/>
              </a:rPr>
              <a:t> </a:t>
            </a:r>
            <a:r>
              <a:rPr lang="en-US" sz="3200" b="1" err="1">
                <a:latin typeface="Arial"/>
                <a:cs typeface="Arial"/>
              </a:rPr>
              <a:t>mediene</a:t>
            </a:r>
            <a:br>
              <a:rPr lang="en-US" b="1">
                <a:latin typeface="Arial"/>
                <a:cs typeface="Arial"/>
              </a:rPr>
            </a:br>
            <a:endParaRPr lang="nb-NO" b="1">
              <a:latin typeface="Arial"/>
              <a:cs typeface="Arial"/>
            </a:endParaRPr>
          </a:p>
        </p:txBody>
      </p:sp>
      <p:pic>
        <p:nvPicPr>
          <p:cNvPr id="6" name="Picture 4" descr="A group of newspapers with text&#10;&#10;AI-generated content may be incorrect.">
            <a:extLst>
              <a:ext uri="{FF2B5EF4-FFF2-40B4-BE49-F238E27FC236}">
                <a16:creationId xmlns:a16="http://schemas.microsoft.com/office/drawing/2014/main" id="{49430BD2-A95F-62BD-34D2-A1F6CDA1F4CD}"/>
              </a:ext>
            </a:extLst>
          </p:cNvPr>
          <p:cNvPicPr>
            <a:picLocks noChangeAspect="1"/>
          </p:cNvPicPr>
          <p:nvPr/>
        </p:nvPicPr>
        <p:blipFill>
          <a:blip r:embed="rId3"/>
          <a:stretch>
            <a:fillRect/>
          </a:stretch>
        </p:blipFill>
        <p:spPr>
          <a:xfrm>
            <a:off x="656272" y="2209025"/>
            <a:ext cx="7144167" cy="3233576"/>
          </a:xfrm>
          <a:prstGeom prst="rect">
            <a:avLst/>
          </a:prstGeom>
        </p:spPr>
      </p:pic>
      <p:sp>
        <p:nvSpPr>
          <p:cNvPr id="8" name="TekstSylinder 7">
            <a:extLst>
              <a:ext uri="{FF2B5EF4-FFF2-40B4-BE49-F238E27FC236}">
                <a16:creationId xmlns:a16="http://schemas.microsoft.com/office/drawing/2014/main" id="{EE5E0326-298C-8300-44B4-921F7FAF64F6}"/>
              </a:ext>
            </a:extLst>
          </p:cNvPr>
          <p:cNvSpPr txBox="1"/>
          <p:nvPr/>
        </p:nvSpPr>
        <p:spPr>
          <a:xfrm>
            <a:off x="8174064" y="2209025"/>
            <a:ext cx="3184006" cy="1938992"/>
          </a:xfrm>
          <a:prstGeom prst="rect">
            <a:avLst/>
          </a:prstGeom>
          <a:noFill/>
        </p:spPr>
        <p:txBody>
          <a:bodyPr wrap="square">
            <a:spAutoFit/>
          </a:bodyPr>
          <a:lstStyle/>
          <a:p>
            <a:r>
              <a:rPr lang="nb-NO" sz="2400">
                <a:latin typeface="Arial"/>
                <a:cs typeface="Arial"/>
              </a:rPr>
              <a:t>Hvilke konsekvenser kan det ha hvis enkelte grupper ofte blir fremstilt negativt i mediene? </a:t>
            </a:r>
          </a:p>
        </p:txBody>
      </p:sp>
    </p:spTree>
    <p:extLst>
      <p:ext uri="{BB962C8B-B14F-4D97-AF65-F5344CB8AC3E}">
        <p14:creationId xmlns:p14="http://schemas.microsoft.com/office/powerpoint/2010/main" val="1294410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C69A852-2FE6-ECD1-A016-2AC606C6967B}"/>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3" name="Tittel 2">
            <a:extLst>
              <a:ext uri="{FF2B5EF4-FFF2-40B4-BE49-F238E27FC236}">
                <a16:creationId xmlns:a16="http://schemas.microsoft.com/office/drawing/2014/main" id="{B2B9BE81-305D-DD55-E262-73C6EEF6BEF4}"/>
              </a:ext>
            </a:extLst>
          </p:cNvPr>
          <p:cNvSpPr>
            <a:spLocks noGrp="1"/>
          </p:cNvSpPr>
          <p:nvPr>
            <p:ph type="title"/>
          </p:nvPr>
        </p:nvSpPr>
        <p:spPr>
          <a:xfrm>
            <a:off x="748822" y="1833388"/>
            <a:ext cx="5347178" cy="1066923"/>
          </a:xfrm>
        </p:spPr>
        <p:txBody>
          <a:bodyPr/>
          <a:lstStyle/>
          <a:p>
            <a:r>
              <a:rPr lang="nb-NO" sz="3600" b="1">
                <a:latin typeface="Arial"/>
                <a:cs typeface="Arial"/>
              </a:rPr>
              <a:t>Diskriminering </a:t>
            </a:r>
            <a:br>
              <a:rPr lang="nb-SJ" sz="3600" b="1">
                <a:latin typeface="Arial"/>
                <a:cs typeface="Arial"/>
              </a:rPr>
            </a:br>
            <a:r>
              <a:rPr lang="nb-NO" sz="3600" b="1">
                <a:latin typeface="Arial"/>
                <a:cs typeface="Arial"/>
              </a:rPr>
              <a:t>i boligmarkedet</a:t>
            </a:r>
            <a:endParaRPr lang="nb-NO" sz="3600">
              <a:latin typeface="Arial"/>
              <a:cs typeface="Arial"/>
            </a:endParaRPr>
          </a:p>
        </p:txBody>
      </p:sp>
      <p:sp>
        <p:nvSpPr>
          <p:cNvPr id="4" name="Plassholder for innhold 3">
            <a:extLst>
              <a:ext uri="{FF2B5EF4-FFF2-40B4-BE49-F238E27FC236}">
                <a16:creationId xmlns:a16="http://schemas.microsoft.com/office/drawing/2014/main" id="{28B75ACE-395A-4307-0DAE-6D4EBF25ED56}"/>
              </a:ext>
            </a:extLst>
          </p:cNvPr>
          <p:cNvSpPr>
            <a:spLocks noGrp="1"/>
          </p:cNvSpPr>
          <p:nvPr>
            <p:ph sz="quarter" idx="13"/>
          </p:nvPr>
        </p:nvSpPr>
        <p:spPr>
          <a:xfrm>
            <a:off x="748822" y="3136080"/>
            <a:ext cx="5040319" cy="3074753"/>
          </a:xfrm>
        </p:spPr>
        <p:txBody>
          <a:bodyPr/>
          <a:lstStyle/>
          <a:p>
            <a:pPr marL="185420" indent="-185420"/>
            <a:r>
              <a:rPr lang="en-US" sz="1800" err="1">
                <a:latin typeface="Arial"/>
                <a:cs typeface="Arial"/>
              </a:rPr>
              <a:t>Forskning</a:t>
            </a:r>
            <a:r>
              <a:rPr lang="en-US" sz="1800">
                <a:latin typeface="Arial"/>
                <a:cs typeface="Arial"/>
              </a:rPr>
              <a:t> </a:t>
            </a:r>
            <a:r>
              <a:rPr lang="en-US" sz="1800" err="1">
                <a:latin typeface="Arial"/>
                <a:cs typeface="Arial"/>
              </a:rPr>
              <a:t>viser</a:t>
            </a:r>
            <a:r>
              <a:rPr lang="en-US" sz="1800">
                <a:latin typeface="Arial"/>
                <a:cs typeface="Arial"/>
              </a:rPr>
              <a:t> at </a:t>
            </a:r>
            <a:r>
              <a:rPr lang="nb-NO" sz="1800">
                <a:latin typeface="Arial"/>
                <a:cs typeface="Arial"/>
              </a:rPr>
              <a:t>boligmarkedet er en arena hvor muslimer opplever diskriminering, mistillit og andre hindringer. </a:t>
            </a:r>
            <a:endParaRPr lang="en-US" sz="1800">
              <a:latin typeface="Arial"/>
              <a:cs typeface="Arial"/>
            </a:endParaRPr>
          </a:p>
          <a:p>
            <a:pPr marL="185420" indent="-185420">
              <a:lnSpc>
                <a:spcPct val="113999"/>
              </a:lnSpc>
            </a:pPr>
            <a:endParaRPr lang="nb-NO" sz="1800">
              <a:latin typeface="Arial"/>
              <a:cs typeface="Arial"/>
            </a:endParaRPr>
          </a:p>
          <a:p>
            <a:pPr marL="185420" lvl="0" indent="-185420"/>
            <a:r>
              <a:rPr lang="nb-NO" sz="1800">
                <a:latin typeface="Arial"/>
                <a:cs typeface="Arial"/>
              </a:rPr>
              <a:t>Flere muslimer har negative erfaringer, for eksempel med å bli avvist i leiemarkedet når utleier finner ut at familien har muslimsk bakgrunn.</a:t>
            </a:r>
          </a:p>
          <a:p>
            <a:pPr marL="0" indent="0">
              <a:buNone/>
            </a:pPr>
            <a:endParaRPr lang="nb-NO">
              <a:latin typeface="Arial"/>
              <a:cs typeface="Arial"/>
            </a:endParaRPr>
          </a:p>
          <a:p>
            <a:endParaRPr lang="nb-NO">
              <a:latin typeface="Arial"/>
              <a:cs typeface="Arial"/>
            </a:endParaRPr>
          </a:p>
        </p:txBody>
      </p:sp>
      <p:pic>
        <p:nvPicPr>
          <p:cNvPr id="6" name="Bilde 5">
            <a:extLst>
              <a:ext uri="{FF2B5EF4-FFF2-40B4-BE49-F238E27FC236}">
                <a16:creationId xmlns:a16="http://schemas.microsoft.com/office/drawing/2014/main" id="{0EEDFDDC-ADF9-52E3-DD87-9A16A2EA506C}"/>
              </a:ext>
            </a:extLst>
          </p:cNvPr>
          <p:cNvPicPr>
            <a:picLocks noChangeAspect="1"/>
          </p:cNvPicPr>
          <p:nvPr/>
        </p:nvPicPr>
        <p:blipFill>
          <a:blip r:embed="rId3"/>
          <a:stretch>
            <a:fillRect/>
          </a:stretch>
        </p:blipFill>
        <p:spPr>
          <a:xfrm>
            <a:off x="5082854" y="1394769"/>
            <a:ext cx="6607096" cy="944770"/>
          </a:xfrm>
          <a:prstGeom prst="rect">
            <a:avLst/>
          </a:prstGeom>
        </p:spPr>
      </p:pic>
      <p:pic>
        <p:nvPicPr>
          <p:cNvPr id="7" name="Bilde 6">
            <a:extLst>
              <a:ext uri="{FF2B5EF4-FFF2-40B4-BE49-F238E27FC236}">
                <a16:creationId xmlns:a16="http://schemas.microsoft.com/office/drawing/2014/main" id="{8F6923D4-87E6-23AC-B410-C86CAB6BE2FF}"/>
              </a:ext>
            </a:extLst>
          </p:cNvPr>
          <p:cNvPicPr>
            <a:picLocks noChangeAspect="1"/>
          </p:cNvPicPr>
          <p:nvPr/>
        </p:nvPicPr>
        <p:blipFill>
          <a:blip r:embed="rId4"/>
          <a:stretch>
            <a:fillRect/>
          </a:stretch>
        </p:blipFill>
        <p:spPr>
          <a:xfrm>
            <a:off x="6249430" y="2556182"/>
            <a:ext cx="5440520" cy="2323455"/>
          </a:xfrm>
          <a:prstGeom prst="rect">
            <a:avLst/>
          </a:prstGeom>
        </p:spPr>
      </p:pic>
    </p:spTree>
    <p:extLst>
      <p:ext uri="{BB962C8B-B14F-4D97-AF65-F5344CB8AC3E}">
        <p14:creationId xmlns:p14="http://schemas.microsoft.com/office/powerpoint/2010/main" val="2939461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2C7FC48-3A66-D78A-4B98-E477437CD934}"/>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3" name="Tittel 2">
            <a:extLst>
              <a:ext uri="{FF2B5EF4-FFF2-40B4-BE49-F238E27FC236}">
                <a16:creationId xmlns:a16="http://schemas.microsoft.com/office/drawing/2014/main" id="{CAAFEFA3-A908-7E94-EFDC-2D87B010D1ED}"/>
              </a:ext>
            </a:extLst>
          </p:cNvPr>
          <p:cNvSpPr>
            <a:spLocks noGrp="1"/>
          </p:cNvSpPr>
          <p:nvPr>
            <p:ph type="title"/>
          </p:nvPr>
        </p:nvSpPr>
        <p:spPr>
          <a:xfrm>
            <a:off x="5968180" y="1272059"/>
            <a:ext cx="4996078" cy="1319318"/>
          </a:xfrm>
        </p:spPr>
        <p:txBody>
          <a:bodyPr/>
          <a:lstStyle/>
          <a:p>
            <a:r>
              <a:rPr lang="nb-NO" sz="2800" b="1">
                <a:latin typeface="Arial"/>
                <a:cs typeface="Arial"/>
              </a:rPr>
              <a:t>«Muslimen» som fiendebildet etter terrorangrepet 11. september 2001</a:t>
            </a:r>
            <a:endParaRPr lang="nb-NO" sz="2800">
              <a:latin typeface="Arial"/>
              <a:cs typeface="Arial"/>
            </a:endParaRPr>
          </a:p>
        </p:txBody>
      </p:sp>
      <p:sp>
        <p:nvSpPr>
          <p:cNvPr id="4" name="Plassholder for innhold 3">
            <a:extLst>
              <a:ext uri="{FF2B5EF4-FFF2-40B4-BE49-F238E27FC236}">
                <a16:creationId xmlns:a16="http://schemas.microsoft.com/office/drawing/2014/main" id="{65A85698-E8DF-6A2C-67EA-5D4BFC56B763}"/>
              </a:ext>
            </a:extLst>
          </p:cNvPr>
          <p:cNvSpPr>
            <a:spLocks noGrp="1"/>
          </p:cNvSpPr>
          <p:nvPr>
            <p:ph sz="quarter" idx="13"/>
          </p:nvPr>
        </p:nvSpPr>
        <p:spPr>
          <a:xfrm>
            <a:off x="5968180" y="2729247"/>
            <a:ext cx="5318129" cy="3074753"/>
          </a:xfrm>
        </p:spPr>
        <p:txBody>
          <a:bodyPr/>
          <a:lstStyle/>
          <a:p>
            <a:pPr marL="0" indent="0">
              <a:buNone/>
            </a:pPr>
            <a:r>
              <a:rPr lang="nb-NO" sz="2000">
                <a:latin typeface="Arial"/>
                <a:cs typeface="Arial"/>
              </a:rPr>
              <a:t>11. september 2001 </a:t>
            </a:r>
            <a:r>
              <a:rPr lang="nb-SJ" sz="2000">
                <a:latin typeface="Arial"/>
                <a:cs typeface="Arial"/>
              </a:rPr>
              <a:t>sto ekstremistgruppen </a:t>
            </a:r>
            <a:r>
              <a:rPr lang="nb-NO" sz="2000">
                <a:latin typeface="Arial"/>
                <a:cs typeface="Arial"/>
              </a:rPr>
              <a:t>al-Qaida</a:t>
            </a:r>
            <a:r>
              <a:rPr lang="nb-SJ" sz="2000">
                <a:latin typeface="Arial"/>
                <a:cs typeface="Arial"/>
              </a:rPr>
              <a:t> </a:t>
            </a:r>
            <a:r>
              <a:rPr lang="nb-NO" sz="2000">
                <a:latin typeface="Arial"/>
                <a:cs typeface="Arial"/>
              </a:rPr>
              <a:t>bak </a:t>
            </a:r>
            <a:r>
              <a:rPr lang="nb-SJ" sz="2000">
                <a:latin typeface="Arial"/>
                <a:cs typeface="Arial"/>
              </a:rPr>
              <a:t>terrorangrepet og </a:t>
            </a:r>
            <a:r>
              <a:rPr lang="nb-NO" sz="2000">
                <a:latin typeface="Arial"/>
                <a:cs typeface="Arial"/>
              </a:rPr>
              <a:t>ødeleggelsen av World Trade Center i New York og angrepet på Pentagon</a:t>
            </a:r>
            <a:r>
              <a:rPr lang="nb-SJ" sz="2000">
                <a:latin typeface="Arial"/>
                <a:cs typeface="Arial"/>
              </a:rPr>
              <a:t>.</a:t>
            </a:r>
            <a:r>
              <a:rPr lang="nb-NO" sz="2000">
                <a:latin typeface="Arial"/>
                <a:cs typeface="Arial"/>
              </a:rPr>
              <a:t> </a:t>
            </a:r>
            <a:r>
              <a:rPr lang="nb-SJ" sz="2000">
                <a:latin typeface="Arial"/>
                <a:cs typeface="Arial"/>
              </a:rPr>
              <a:t>I etterkant opplevde</a:t>
            </a:r>
            <a:r>
              <a:rPr lang="nb-NO" sz="2000">
                <a:latin typeface="Arial"/>
                <a:cs typeface="Arial"/>
              </a:rPr>
              <a:t> verden en kraftig </a:t>
            </a:r>
            <a:r>
              <a:rPr lang="nb-NO" sz="2000" b="1">
                <a:latin typeface="Arial"/>
                <a:cs typeface="Arial"/>
              </a:rPr>
              <a:t>økning i mistro og frykt </a:t>
            </a:r>
            <a:r>
              <a:rPr lang="nb-NO" sz="2000">
                <a:latin typeface="Arial"/>
                <a:cs typeface="Arial"/>
              </a:rPr>
              <a:t>rettet mot muslimer.  </a:t>
            </a:r>
            <a:r>
              <a:rPr lang="nb-SJ" sz="2000">
                <a:latin typeface="Arial"/>
                <a:cs typeface="Arial"/>
              </a:rPr>
              <a:t>Medvirkende faktorer: </a:t>
            </a:r>
            <a:br>
              <a:rPr lang="nb-SJ" sz="2000">
                <a:latin typeface="Arial"/>
                <a:cs typeface="Arial"/>
              </a:rPr>
            </a:br>
            <a:endParaRPr lang="nb-NO" sz="1800">
              <a:latin typeface="Arial"/>
              <a:cs typeface="Arial"/>
            </a:endParaRPr>
          </a:p>
          <a:p>
            <a:r>
              <a:rPr lang="nb-NO" sz="2000" b="1">
                <a:latin typeface="Arial"/>
                <a:cs typeface="Arial"/>
              </a:rPr>
              <a:t>Stereotypier og generalisering</a:t>
            </a:r>
            <a:endParaRPr lang="nb-NO" sz="2000">
              <a:latin typeface="Arial"/>
              <a:cs typeface="Arial"/>
            </a:endParaRPr>
          </a:p>
          <a:p>
            <a:r>
              <a:rPr lang="nb-NO" sz="2000" b="1">
                <a:latin typeface="Arial"/>
                <a:cs typeface="Arial"/>
              </a:rPr>
              <a:t>Økt polarisering   </a:t>
            </a:r>
          </a:p>
          <a:p>
            <a:pPr marL="0" indent="0">
              <a:buNone/>
            </a:pPr>
            <a:endParaRPr lang="nb-NO">
              <a:latin typeface="Arial"/>
              <a:cs typeface="Arial"/>
            </a:endParaRPr>
          </a:p>
          <a:p>
            <a:endParaRPr lang="nb-NO">
              <a:latin typeface="Arial"/>
              <a:cs typeface="Arial"/>
            </a:endParaRPr>
          </a:p>
        </p:txBody>
      </p:sp>
      <p:pic>
        <p:nvPicPr>
          <p:cNvPr id="8" name="Plassholder for bilde 7" descr="Et bilde som inneholder klær, person, Menneskeansikt, utendørs&#10;&#10;KI-generert innhold kan være feil.">
            <a:extLst>
              <a:ext uri="{FF2B5EF4-FFF2-40B4-BE49-F238E27FC236}">
                <a16:creationId xmlns:a16="http://schemas.microsoft.com/office/drawing/2014/main" id="{3A5AA40B-D6D6-E63B-2ABC-919159BA185E}"/>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192" r="2192"/>
          <a:stretch>
            <a:fillRect/>
          </a:stretch>
        </p:blipFill>
        <p:spPr>
          <a:xfrm>
            <a:off x="-157316" y="2023304"/>
            <a:ext cx="5318129" cy="3488489"/>
          </a:xfrm>
        </p:spPr>
      </p:pic>
    </p:spTree>
    <p:extLst>
      <p:ext uri="{BB962C8B-B14F-4D97-AF65-F5344CB8AC3E}">
        <p14:creationId xmlns:p14="http://schemas.microsoft.com/office/powerpoint/2010/main" val="227445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FF616A21-5409-3F82-FAEB-916C996F977F}"/>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3" name="Tittel 2">
            <a:extLst>
              <a:ext uri="{FF2B5EF4-FFF2-40B4-BE49-F238E27FC236}">
                <a16:creationId xmlns:a16="http://schemas.microsoft.com/office/drawing/2014/main" id="{1BB8580D-E6E1-D21E-A572-021BE92479BA}"/>
              </a:ext>
            </a:extLst>
          </p:cNvPr>
          <p:cNvSpPr>
            <a:spLocks noGrp="1"/>
          </p:cNvSpPr>
          <p:nvPr>
            <p:ph type="title"/>
          </p:nvPr>
        </p:nvSpPr>
        <p:spPr>
          <a:xfrm>
            <a:off x="6041681" y="1568212"/>
            <a:ext cx="6946711" cy="1010449"/>
          </a:xfrm>
        </p:spPr>
        <p:txBody>
          <a:bodyPr/>
          <a:lstStyle/>
          <a:p>
            <a:r>
              <a:rPr lang="nb-NO" b="1">
                <a:latin typeface="Arial"/>
                <a:cs typeface="Arial"/>
              </a:rPr>
              <a:t>Muslimfiendtlighet </a:t>
            </a:r>
            <a:br>
              <a:rPr lang="nb-SJ" b="1">
                <a:latin typeface="Arial"/>
                <a:cs typeface="Arial"/>
              </a:rPr>
            </a:br>
            <a:r>
              <a:rPr lang="nb-NO" b="1">
                <a:latin typeface="Arial"/>
                <a:cs typeface="Arial"/>
              </a:rPr>
              <a:t>i populærkulturen: </a:t>
            </a:r>
            <a:br>
              <a:rPr lang="nb-SJ" b="1">
                <a:latin typeface="Arial"/>
                <a:cs typeface="Arial"/>
              </a:rPr>
            </a:br>
            <a:r>
              <a:rPr lang="nb-NO" b="1">
                <a:latin typeface="Arial"/>
                <a:cs typeface="Arial"/>
              </a:rPr>
              <a:t>Muslimen som «terroristen»</a:t>
            </a:r>
            <a:endParaRPr lang="nb-NO" sz="3200" b="1">
              <a:latin typeface="Arial"/>
              <a:cs typeface="Arial"/>
            </a:endParaRPr>
          </a:p>
        </p:txBody>
      </p:sp>
      <p:sp>
        <p:nvSpPr>
          <p:cNvPr id="4" name="Plassholder for innhold 3">
            <a:extLst>
              <a:ext uri="{FF2B5EF4-FFF2-40B4-BE49-F238E27FC236}">
                <a16:creationId xmlns:a16="http://schemas.microsoft.com/office/drawing/2014/main" id="{074926E4-3364-6579-7624-063135BD4B91}"/>
              </a:ext>
            </a:extLst>
          </p:cNvPr>
          <p:cNvSpPr>
            <a:spLocks noGrp="1"/>
          </p:cNvSpPr>
          <p:nvPr>
            <p:ph sz="quarter" idx="13"/>
          </p:nvPr>
        </p:nvSpPr>
        <p:spPr>
          <a:xfrm>
            <a:off x="6041681" y="3047100"/>
            <a:ext cx="5347178" cy="3060405"/>
          </a:xfrm>
        </p:spPr>
        <p:txBody>
          <a:bodyPr/>
          <a:lstStyle/>
          <a:p>
            <a:endParaRPr lang="en-US" sz="2000">
              <a:latin typeface="Arial"/>
              <a:cs typeface="Arial"/>
            </a:endParaRPr>
          </a:p>
          <a:p>
            <a:r>
              <a:rPr lang="en-US" sz="2400" err="1">
                <a:latin typeface="Arial"/>
                <a:cs typeface="Arial"/>
              </a:rPr>
              <a:t>Stereotypiske</a:t>
            </a:r>
            <a:r>
              <a:rPr lang="en-US" sz="2400">
                <a:latin typeface="Arial"/>
                <a:cs typeface="Arial"/>
              </a:rPr>
              <a:t> </a:t>
            </a:r>
            <a:r>
              <a:rPr lang="en-US" sz="2400" err="1">
                <a:latin typeface="Arial"/>
                <a:cs typeface="Arial"/>
              </a:rPr>
              <a:t>fremstillinger</a:t>
            </a:r>
            <a:endParaRPr lang="en-US" sz="2400">
              <a:latin typeface="Arial"/>
              <a:cs typeface="Arial"/>
            </a:endParaRPr>
          </a:p>
          <a:p>
            <a:r>
              <a:rPr lang="en-US" sz="2400" err="1">
                <a:latin typeface="Arial"/>
                <a:cs typeface="Arial"/>
              </a:rPr>
              <a:t>Forenkling</a:t>
            </a:r>
            <a:r>
              <a:rPr lang="en-US" sz="2400">
                <a:latin typeface="Arial"/>
                <a:cs typeface="Arial"/>
              </a:rPr>
              <a:t> av kultur</a:t>
            </a:r>
          </a:p>
          <a:p>
            <a:r>
              <a:rPr lang="en-US" sz="2400" err="1">
                <a:latin typeface="Arial"/>
                <a:cs typeface="Arial"/>
              </a:rPr>
              <a:t>Fokus</a:t>
            </a:r>
            <a:r>
              <a:rPr lang="en-US" sz="2400">
                <a:latin typeface="Arial"/>
                <a:cs typeface="Arial"/>
              </a:rPr>
              <a:t> </a:t>
            </a:r>
            <a:r>
              <a:rPr lang="en-US" sz="2400" err="1">
                <a:latin typeface="Arial"/>
                <a:cs typeface="Arial"/>
              </a:rPr>
              <a:t>på</a:t>
            </a:r>
            <a:r>
              <a:rPr lang="en-US" sz="2400">
                <a:latin typeface="Arial"/>
                <a:cs typeface="Arial"/>
              </a:rPr>
              <a:t> </a:t>
            </a:r>
            <a:r>
              <a:rPr lang="en-US" sz="2400" err="1">
                <a:latin typeface="Arial"/>
                <a:cs typeface="Arial"/>
              </a:rPr>
              <a:t>konflikt</a:t>
            </a:r>
            <a:endParaRPr lang="nb-NO" sz="2400">
              <a:latin typeface="Arial"/>
              <a:cs typeface="Arial"/>
            </a:endParaRPr>
          </a:p>
          <a:p>
            <a:r>
              <a:rPr lang="en-US" sz="2400" err="1">
                <a:latin typeface="Arial"/>
                <a:cs typeface="Arial"/>
              </a:rPr>
              <a:t>Fravær</a:t>
            </a:r>
            <a:r>
              <a:rPr lang="en-US" sz="2400">
                <a:latin typeface="Arial"/>
                <a:cs typeface="Arial"/>
              </a:rPr>
              <a:t> av </a:t>
            </a:r>
            <a:r>
              <a:rPr lang="en-US" sz="2400" err="1">
                <a:latin typeface="Arial"/>
                <a:cs typeface="Arial"/>
              </a:rPr>
              <a:t>muslimske</a:t>
            </a:r>
            <a:r>
              <a:rPr lang="en-US" sz="2400">
                <a:latin typeface="Arial"/>
                <a:cs typeface="Arial"/>
              </a:rPr>
              <a:t> </a:t>
            </a:r>
            <a:r>
              <a:rPr lang="en-US" sz="2400" err="1">
                <a:latin typeface="Arial"/>
                <a:cs typeface="Arial"/>
              </a:rPr>
              <a:t>perspektiver</a:t>
            </a:r>
            <a:endParaRPr lang="en-US" sz="2400">
              <a:latin typeface="Arial"/>
              <a:cs typeface="Arial"/>
            </a:endParaRPr>
          </a:p>
          <a:p>
            <a:pPr marL="0" indent="0">
              <a:buNone/>
            </a:pPr>
            <a:endParaRPr lang="en-US" sz="2400">
              <a:latin typeface="Arial"/>
              <a:cs typeface="Arial"/>
            </a:endParaRPr>
          </a:p>
          <a:p>
            <a:pPr marL="0" indent="0">
              <a:buNone/>
            </a:pPr>
            <a:endParaRPr lang="nb-NO" sz="2000">
              <a:latin typeface="Arial"/>
              <a:cs typeface="Arial"/>
            </a:endParaRPr>
          </a:p>
        </p:txBody>
      </p:sp>
      <p:pic>
        <p:nvPicPr>
          <p:cNvPr id="7" name="Plassholder for bilde 6" descr="Et bilde som inneholder kjøretøy, person, Landkjøretøy, utendørs&#10;&#10;KI-generert innhold kan være feil.">
            <a:extLst>
              <a:ext uri="{FF2B5EF4-FFF2-40B4-BE49-F238E27FC236}">
                <a16:creationId xmlns:a16="http://schemas.microsoft.com/office/drawing/2014/main" id="{FD22D617-88C6-5FA6-01C9-ECF35E6A58C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541" b="541"/>
          <a:stretch>
            <a:fillRect/>
          </a:stretch>
        </p:blipFill>
        <p:spPr>
          <a:xfrm>
            <a:off x="-235682" y="1578944"/>
            <a:ext cx="5640744" cy="3700112"/>
          </a:xfrm>
        </p:spPr>
      </p:pic>
      <p:sp>
        <p:nvSpPr>
          <p:cNvPr id="11" name="TekstSylinder 10">
            <a:extLst>
              <a:ext uri="{FF2B5EF4-FFF2-40B4-BE49-F238E27FC236}">
                <a16:creationId xmlns:a16="http://schemas.microsoft.com/office/drawing/2014/main" id="{68484B21-EB2B-3BED-8CAF-E00C7DA0896F}"/>
              </a:ext>
            </a:extLst>
          </p:cNvPr>
          <p:cNvSpPr txBox="1"/>
          <p:nvPr/>
        </p:nvSpPr>
        <p:spPr>
          <a:xfrm>
            <a:off x="-3451" y="5279828"/>
            <a:ext cx="3360761" cy="307777"/>
          </a:xfrm>
          <a:prstGeom prst="rect">
            <a:avLst/>
          </a:prstGeom>
          <a:noFill/>
        </p:spPr>
        <p:txBody>
          <a:bodyPr wrap="square">
            <a:spAutoFit/>
          </a:bodyPr>
          <a:lstStyle/>
          <a:p>
            <a:r>
              <a:rPr lang="en-US" sz="1400">
                <a:latin typeface="Arial"/>
                <a:cs typeface="Arial"/>
              </a:rPr>
              <a:t>Scene </a:t>
            </a:r>
            <a:r>
              <a:rPr lang="en-US" sz="1400" err="1">
                <a:latin typeface="Arial"/>
                <a:cs typeface="Arial"/>
              </a:rPr>
              <a:t>fra</a:t>
            </a:r>
            <a:r>
              <a:rPr lang="en-US" sz="1400">
                <a:latin typeface="Arial"/>
                <a:cs typeface="Arial"/>
              </a:rPr>
              <a:t> </a:t>
            </a:r>
            <a:r>
              <a:rPr lang="en-US" sz="1400" err="1">
                <a:latin typeface="Arial"/>
                <a:cs typeface="Arial"/>
              </a:rPr>
              <a:t>serien</a:t>
            </a:r>
            <a:r>
              <a:rPr lang="en-US" sz="1400">
                <a:latin typeface="Arial"/>
                <a:cs typeface="Arial"/>
              </a:rPr>
              <a:t> “Homeland”</a:t>
            </a:r>
          </a:p>
        </p:txBody>
      </p:sp>
    </p:spTree>
    <p:extLst>
      <p:ext uri="{BB962C8B-B14F-4D97-AF65-F5344CB8AC3E}">
        <p14:creationId xmlns:p14="http://schemas.microsoft.com/office/powerpoint/2010/main" val="1226062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AE63298A-016F-E938-DB56-457CA5647110}"/>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3" name="Tittel 2">
            <a:extLst>
              <a:ext uri="{FF2B5EF4-FFF2-40B4-BE49-F238E27FC236}">
                <a16:creationId xmlns:a16="http://schemas.microsoft.com/office/drawing/2014/main" id="{DDA2E5D3-7646-7A4E-E308-DD7E8517DD3C}"/>
              </a:ext>
            </a:extLst>
          </p:cNvPr>
          <p:cNvSpPr>
            <a:spLocks noGrp="1"/>
          </p:cNvSpPr>
          <p:nvPr>
            <p:ph type="title"/>
          </p:nvPr>
        </p:nvSpPr>
        <p:spPr>
          <a:xfrm>
            <a:off x="5465782" y="1602902"/>
            <a:ext cx="5347178" cy="1066923"/>
          </a:xfrm>
        </p:spPr>
        <p:txBody>
          <a:bodyPr/>
          <a:lstStyle/>
          <a:p>
            <a:r>
              <a:rPr lang="en-US" sz="3200" b="1" err="1">
                <a:latin typeface="Arial"/>
                <a:cs typeface="Arial"/>
              </a:rPr>
              <a:t>Stigmatisering</a:t>
            </a:r>
            <a:r>
              <a:rPr lang="en-US" sz="3200" b="1">
                <a:latin typeface="Arial"/>
                <a:cs typeface="Arial"/>
              </a:rPr>
              <a:t> </a:t>
            </a:r>
            <a:r>
              <a:rPr lang="en-US" sz="3200" b="1" err="1">
                <a:latin typeface="Arial"/>
                <a:cs typeface="Arial"/>
              </a:rPr>
              <a:t>og</a:t>
            </a:r>
            <a:r>
              <a:rPr lang="en-US" sz="3200" b="1">
                <a:latin typeface="Arial"/>
                <a:cs typeface="Arial"/>
              </a:rPr>
              <a:t> </a:t>
            </a:r>
            <a:r>
              <a:rPr lang="en-US" sz="3200" b="1" err="1">
                <a:latin typeface="Arial"/>
                <a:cs typeface="Arial"/>
              </a:rPr>
              <a:t>hatkriminalitet</a:t>
            </a:r>
            <a:r>
              <a:rPr lang="en-US" sz="3200" b="1">
                <a:latin typeface="Arial"/>
                <a:cs typeface="Arial"/>
              </a:rPr>
              <a:t> </a:t>
            </a:r>
            <a:r>
              <a:rPr lang="en-US" sz="3200" b="1" err="1">
                <a:latin typeface="Arial"/>
                <a:cs typeface="Arial"/>
              </a:rPr>
              <a:t>etter</a:t>
            </a:r>
            <a:r>
              <a:rPr lang="en-US" sz="3200" b="1">
                <a:latin typeface="Arial"/>
                <a:cs typeface="Arial"/>
              </a:rPr>
              <a:t> 11. </a:t>
            </a:r>
            <a:r>
              <a:rPr lang="en-US" sz="3200" b="1" err="1">
                <a:latin typeface="Arial"/>
                <a:cs typeface="Arial"/>
              </a:rPr>
              <a:t>september</a:t>
            </a:r>
            <a:endParaRPr lang="nb-NO">
              <a:latin typeface="Arial"/>
              <a:cs typeface="Arial"/>
            </a:endParaRPr>
          </a:p>
        </p:txBody>
      </p:sp>
      <p:sp>
        <p:nvSpPr>
          <p:cNvPr id="4" name="Plassholder for innhold 3">
            <a:extLst>
              <a:ext uri="{FF2B5EF4-FFF2-40B4-BE49-F238E27FC236}">
                <a16:creationId xmlns:a16="http://schemas.microsoft.com/office/drawing/2014/main" id="{19F4E48D-DF57-628F-5274-948291D94B0C}"/>
              </a:ext>
            </a:extLst>
          </p:cNvPr>
          <p:cNvSpPr>
            <a:spLocks noGrp="1"/>
          </p:cNvSpPr>
          <p:nvPr>
            <p:ph sz="quarter" idx="13"/>
          </p:nvPr>
        </p:nvSpPr>
        <p:spPr>
          <a:xfrm>
            <a:off x="5465782" y="3358031"/>
            <a:ext cx="5347178" cy="3074753"/>
          </a:xfrm>
        </p:spPr>
        <p:txBody>
          <a:bodyPr/>
          <a:lstStyle/>
          <a:p>
            <a:r>
              <a:rPr lang="nb-NO" sz="2000">
                <a:latin typeface="Arial"/>
                <a:cs typeface="Arial"/>
              </a:rPr>
              <a:t>En økning i hatkriminalitet og diskriminering</a:t>
            </a:r>
          </a:p>
          <a:p>
            <a:pPr marL="0" indent="0">
              <a:buNone/>
            </a:pPr>
            <a:endParaRPr lang="nb-NO" sz="2000">
              <a:latin typeface="Arial"/>
              <a:cs typeface="Arial"/>
            </a:endParaRPr>
          </a:p>
          <a:p>
            <a:r>
              <a:rPr lang="nb-NO" sz="2000">
                <a:latin typeface="Arial"/>
                <a:cs typeface="Arial"/>
              </a:rPr>
              <a:t>2001 – Drapet på </a:t>
            </a:r>
            <a:r>
              <a:rPr lang="nb-NO" sz="2000" err="1">
                <a:latin typeface="Arial"/>
                <a:cs typeface="Arial"/>
              </a:rPr>
              <a:t>Balbir</a:t>
            </a:r>
            <a:r>
              <a:rPr lang="nb-NO" sz="2000">
                <a:latin typeface="Arial"/>
                <a:cs typeface="Arial"/>
              </a:rPr>
              <a:t> Singh </a:t>
            </a:r>
            <a:r>
              <a:rPr lang="nb-NO" sz="2000" err="1">
                <a:latin typeface="Arial"/>
                <a:cs typeface="Arial"/>
              </a:rPr>
              <a:t>Sodhi</a:t>
            </a:r>
            <a:endParaRPr lang="nb-NO" sz="2000">
              <a:latin typeface="Arial"/>
              <a:cs typeface="Arial"/>
            </a:endParaRPr>
          </a:p>
          <a:p>
            <a:pPr marL="0" indent="0">
              <a:buNone/>
            </a:pPr>
            <a:endParaRPr lang="nb-NO" sz="2000">
              <a:latin typeface="Arial"/>
              <a:cs typeface="Arial"/>
            </a:endParaRPr>
          </a:p>
          <a:p>
            <a:endParaRPr lang="nb-NO" sz="2000">
              <a:latin typeface="Arial"/>
              <a:cs typeface="Arial"/>
            </a:endParaRPr>
          </a:p>
        </p:txBody>
      </p:sp>
      <p:pic>
        <p:nvPicPr>
          <p:cNvPr id="8" name="Bilde 7">
            <a:extLst>
              <a:ext uri="{FF2B5EF4-FFF2-40B4-BE49-F238E27FC236}">
                <a16:creationId xmlns:a16="http://schemas.microsoft.com/office/drawing/2014/main" id="{DBA04C73-143D-C618-545C-1E6FCE753DA7}"/>
              </a:ext>
            </a:extLst>
          </p:cNvPr>
          <p:cNvPicPr>
            <a:picLocks noChangeAspect="1"/>
          </p:cNvPicPr>
          <p:nvPr/>
        </p:nvPicPr>
        <p:blipFill>
          <a:blip r:embed="rId3"/>
          <a:srcRect l="2023" r="5468" b="-3"/>
          <a:stretch>
            <a:fillRect/>
          </a:stretch>
        </p:blipFill>
        <p:spPr>
          <a:xfrm>
            <a:off x="754945" y="1260526"/>
            <a:ext cx="3915378" cy="4757999"/>
          </a:xfrm>
          <a:prstGeom prst="rect">
            <a:avLst/>
          </a:prstGeom>
        </p:spPr>
      </p:pic>
    </p:spTree>
    <p:extLst>
      <p:ext uri="{BB962C8B-B14F-4D97-AF65-F5344CB8AC3E}">
        <p14:creationId xmlns:p14="http://schemas.microsoft.com/office/powerpoint/2010/main" val="568918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9505D4B-BD4A-DE47-F5DC-29F54FC342EA}"/>
              </a:ext>
            </a:extLst>
          </p:cNvPr>
          <p:cNvSpPr>
            <a:spLocks noGrp="1"/>
          </p:cNvSpPr>
          <p:nvPr>
            <p:ph type="dt" sz="half" idx="10"/>
          </p:nvPr>
        </p:nvSpPr>
        <p:spPr/>
        <p:txBody>
          <a:bodyPr/>
          <a:lstStyle/>
          <a:p>
            <a:fld id="{B6401E47-CE4A-4000-9E17-6F4D31942B18}" type="datetime4">
              <a:rPr lang="nb-NO" smtClean="0"/>
              <a:t>24. mars 2026</a:t>
            </a:fld>
            <a:endParaRPr lang="nb-NO"/>
          </a:p>
        </p:txBody>
      </p:sp>
      <p:sp>
        <p:nvSpPr>
          <p:cNvPr id="5" name="AutoShape 18" descr="Open photo">
            <a:extLst>
              <a:ext uri="{FF2B5EF4-FFF2-40B4-BE49-F238E27FC236}">
                <a16:creationId xmlns:a16="http://schemas.microsoft.com/office/drawing/2014/main" id="{A80EC5EA-C77A-852B-9FAC-299D7A2E57F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2" name="Picture 1" descr="Open photo">
            <a:extLst>
              <a:ext uri="{FF2B5EF4-FFF2-40B4-BE49-F238E27FC236}">
                <a16:creationId xmlns:a16="http://schemas.microsoft.com/office/drawing/2014/main" id="{F65D0237-A7B8-7BF9-3A32-8ABC17628CAE}"/>
              </a:ext>
            </a:extLst>
          </p:cNvPr>
          <p:cNvPicPr>
            <a:picLocks noChangeAspect="1"/>
          </p:cNvPicPr>
          <p:nvPr/>
        </p:nvPicPr>
        <p:blipFill>
          <a:blip r:embed="rId3"/>
          <a:stretch>
            <a:fillRect/>
          </a:stretch>
        </p:blipFill>
        <p:spPr>
          <a:xfrm>
            <a:off x="6887308" y="0"/>
            <a:ext cx="5310554" cy="6858000"/>
          </a:xfrm>
          <a:prstGeom prst="rect">
            <a:avLst/>
          </a:prstGeom>
        </p:spPr>
      </p:pic>
      <p:sp>
        <p:nvSpPr>
          <p:cNvPr id="6" name="Tittel 5">
            <a:extLst>
              <a:ext uri="{FF2B5EF4-FFF2-40B4-BE49-F238E27FC236}">
                <a16:creationId xmlns:a16="http://schemas.microsoft.com/office/drawing/2014/main" id="{F305ECFA-8F9E-DBF1-F984-C81C80ECCD10}"/>
              </a:ext>
            </a:extLst>
          </p:cNvPr>
          <p:cNvSpPr>
            <a:spLocks noGrp="1"/>
          </p:cNvSpPr>
          <p:nvPr>
            <p:ph type="ctrTitle"/>
          </p:nvPr>
        </p:nvSpPr>
        <p:spPr>
          <a:xfrm>
            <a:off x="518340" y="1759849"/>
            <a:ext cx="6662692" cy="2452180"/>
          </a:xfrm>
        </p:spPr>
        <p:txBody>
          <a:bodyPr/>
          <a:lstStyle/>
          <a:p>
            <a:r>
              <a:rPr lang="nb-NO" sz="4400" b="1">
                <a:latin typeface="Arial"/>
                <a:cs typeface="Arial"/>
              </a:rPr>
              <a:t>Muslimfiendtlighet: forestillinger og </a:t>
            </a:r>
            <a:br>
              <a:rPr lang="nb-SJ" sz="4400" b="1">
                <a:latin typeface="Arial"/>
                <a:cs typeface="Arial"/>
              </a:rPr>
            </a:br>
            <a:r>
              <a:rPr lang="nb-NO" sz="4400" b="1">
                <a:latin typeface="Arial"/>
                <a:cs typeface="Arial"/>
              </a:rPr>
              <a:t>fiendebilder</a:t>
            </a:r>
            <a:endParaRPr lang="nb-NO" sz="4400">
              <a:latin typeface="Arial"/>
              <a:cs typeface="Arial"/>
            </a:endParaRPr>
          </a:p>
        </p:txBody>
      </p:sp>
    </p:spTree>
    <p:extLst>
      <p:ext uri="{BB962C8B-B14F-4D97-AF65-F5344CB8AC3E}">
        <p14:creationId xmlns:p14="http://schemas.microsoft.com/office/powerpoint/2010/main" val="1832889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ADF86194-D5A6-979D-EBBF-481C8E02D5C7}"/>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10" name="Plassholder for bilde 9">
            <a:extLst>
              <a:ext uri="{FF2B5EF4-FFF2-40B4-BE49-F238E27FC236}">
                <a16:creationId xmlns:a16="http://schemas.microsoft.com/office/drawing/2014/main" id="{E8F719E5-9DCA-C59E-F0DE-819B88DD114C}"/>
              </a:ext>
            </a:extLst>
          </p:cNvPr>
          <p:cNvSpPr>
            <a:spLocks noGrp="1"/>
          </p:cNvSpPr>
          <p:nvPr>
            <p:ph type="pic" sz="quarter" idx="14"/>
          </p:nvPr>
        </p:nvSpPr>
        <p:spPr/>
        <p:txBody>
          <a:bodyPr/>
          <a:lstStyle/>
          <a:p>
            <a:endParaRPr lang="nb-NO"/>
          </a:p>
        </p:txBody>
      </p:sp>
      <p:sp>
        <p:nvSpPr>
          <p:cNvPr id="13" name="Tittel 2">
            <a:extLst>
              <a:ext uri="{FF2B5EF4-FFF2-40B4-BE49-F238E27FC236}">
                <a16:creationId xmlns:a16="http://schemas.microsoft.com/office/drawing/2014/main" id="{99E0EEB4-42DF-F2F7-E245-FFDC8E8397B3}"/>
              </a:ext>
            </a:extLst>
          </p:cNvPr>
          <p:cNvSpPr txBox="1">
            <a:spLocks/>
          </p:cNvSpPr>
          <p:nvPr/>
        </p:nvSpPr>
        <p:spPr>
          <a:xfrm>
            <a:off x="6480276" y="1183584"/>
            <a:ext cx="4953086" cy="646332"/>
          </a:xfrm>
          <a:prstGeom prst="rect">
            <a:avLst/>
          </a:prstGeom>
        </p:spPr>
        <p:txBody>
          <a:bodyPr vert="horz" lIns="0" tIns="0" rIns="0" bIns="0" rtlCol="0" anchor="t">
            <a:noAutofit/>
          </a:bodyPr>
          <a:lstStyle>
            <a:lvl1pPr algn="l" defTabSz="914446" rtl="0" eaLnBrk="1" latinLnBrk="0" hangingPunct="1">
              <a:lnSpc>
                <a:spcPct val="90000"/>
              </a:lnSpc>
              <a:spcBef>
                <a:spcPct val="0"/>
              </a:spcBef>
              <a:buNone/>
              <a:defRPr sz="3201" kern="1200">
                <a:solidFill>
                  <a:schemeClr val="tx2"/>
                </a:solidFill>
                <a:latin typeface="+mj-lt"/>
                <a:ea typeface="+mj-ea"/>
                <a:cs typeface="+mj-cs"/>
              </a:defRPr>
            </a:lvl1pPr>
          </a:lstStyle>
          <a:p>
            <a:r>
              <a:rPr lang="nb-NO" sz="3200" b="1">
                <a:latin typeface="Arial"/>
                <a:cs typeface="Arial"/>
              </a:rPr>
              <a:t>Muslimfiendtlighet </a:t>
            </a:r>
            <a:r>
              <a:rPr lang="nb-SJ" sz="3200" b="1" err="1">
                <a:latin typeface="Arial"/>
                <a:cs typeface="Arial"/>
              </a:rPr>
              <a:t>i</a:t>
            </a:r>
            <a:r>
              <a:rPr lang="nb-SJ" sz="3200" b="1" dirty="0">
                <a:latin typeface="Arial"/>
                <a:cs typeface="Arial"/>
              </a:rPr>
              <a:t> </a:t>
            </a:r>
            <a:endParaRPr lang="en-US" sz="3200" dirty="0"/>
          </a:p>
          <a:p>
            <a:r>
              <a:rPr lang="nb-NO" sz="3200" b="1">
                <a:latin typeface="Arial"/>
                <a:cs typeface="Arial"/>
              </a:rPr>
              <a:t>Europa</a:t>
            </a:r>
            <a:r>
              <a:rPr lang="nb-SJ" sz="3200" b="1" dirty="0">
                <a:latin typeface="Arial"/>
                <a:cs typeface="Arial"/>
              </a:rPr>
              <a:t> </a:t>
            </a:r>
            <a:r>
              <a:rPr lang="nb-NO" sz="3200" b="1">
                <a:latin typeface="Arial"/>
                <a:cs typeface="Arial"/>
              </a:rPr>
              <a:t>i dag</a:t>
            </a:r>
            <a:endParaRPr lang="nb-NO" sz="3200"/>
          </a:p>
        </p:txBody>
      </p:sp>
      <p:sp>
        <p:nvSpPr>
          <p:cNvPr id="14" name="Plassholder for innhold 3">
            <a:extLst>
              <a:ext uri="{FF2B5EF4-FFF2-40B4-BE49-F238E27FC236}">
                <a16:creationId xmlns:a16="http://schemas.microsoft.com/office/drawing/2014/main" id="{562CFBAA-9100-F6CF-2AFB-09C5CB7B1D90}"/>
              </a:ext>
            </a:extLst>
          </p:cNvPr>
          <p:cNvSpPr txBox="1">
            <a:spLocks/>
          </p:cNvSpPr>
          <p:nvPr/>
        </p:nvSpPr>
        <p:spPr>
          <a:xfrm>
            <a:off x="6297164" y="2274418"/>
            <a:ext cx="5323908" cy="3074754"/>
          </a:xfrm>
          <a:prstGeom prst="rect">
            <a:avLst/>
          </a:prstGeom>
        </p:spPr>
        <p:txBody>
          <a:bodyPr vert="horz" lIns="0" tIns="0" rIns="0" bIns="0" rtlCol="0">
            <a:noAutofit/>
          </a:bodyPr>
          <a:lstStyle>
            <a:lvl1pPr marL="185738" indent="-185738" algn="l" defTabSz="914446" rtl="0" eaLnBrk="1" latinLnBrk="0" hangingPunct="1">
              <a:lnSpc>
                <a:spcPct val="114000"/>
              </a:lnSpc>
              <a:spcBef>
                <a:spcPts val="0"/>
              </a:spcBef>
              <a:buFont typeface="Riposte Light" panose="00000400000000000000" pitchFamily="50" charset="0"/>
              <a:buChar char="•"/>
              <a:defRPr sz="1600" kern="1200">
                <a:solidFill>
                  <a:schemeClr val="tx2"/>
                </a:solidFill>
                <a:latin typeface="+mn-lt"/>
                <a:ea typeface="+mn-ea"/>
                <a:cs typeface="+mn-cs"/>
              </a:defRPr>
            </a:lvl1pPr>
            <a:lvl2pPr marL="492223" indent="-171484" algn="l" defTabSz="914446" rtl="0" eaLnBrk="1" fontAlgn="ctr" latinLnBrk="0" hangingPunct="1">
              <a:lnSpc>
                <a:spcPct val="104000"/>
              </a:lnSpc>
              <a:spcBef>
                <a:spcPts val="0"/>
              </a:spcBef>
              <a:buSzPct val="30000"/>
              <a:buFontTx/>
              <a:buBlip>
                <a:blip>
                  <a:extLst>
                    <a:ext uri="{96DAC541-7B7A-43D3-8B79-37D633B846F1}">
                      <asvg:svgBlip xmlns:asvg="http://schemas.microsoft.com/office/drawing/2016/SVG/main" r:embed="rId3"/>
                    </a:ext>
                  </a:extLst>
                </a:blip>
              </a:buBlip>
              <a:defRPr sz="1600" kern="1200">
                <a:solidFill>
                  <a:schemeClr val="tx2"/>
                </a:solidFill>
                <a:latin typeface="+mn-lt"/>
                <a:ea typeface="+mn-ea"/>
                <a:cs typeface="+mn-cs"/>
              </a:defRPr>
            </a:lvl2pPr>
            <a:lvl3pPr marL="797084" indent="-181011" algn="l" defTabSz="914446" rtl="0" eaLnBrk="1" fontAlgn="ctr" latinLnBrk="0" hangingPunct="1">
              <a:lnSpc>
                <a:spcPct val="112000"/>
              </a:lnSpc>
              <a:spcBef>
                <a:spcPts val="0"/>
              </a:spcBef>
              <a:buSzPct val="40000"/>
              <a:buFontTx/>
              <a:buBlip>
                <a:blip>
                  <a:extLst>
                    <a:ext uri="{96DAC541-7B7A-43D3-8B79-37D633B846F1}">
                      <asvg:svgBlip xmlns:asvg="http://schemas.microsoft.com/office/drawing/2016/SVG/main" r:embed="rId4"/>
                    </a:ext>
                  </a:extLst>
                </a:blip>
              </a:buBlip>
              <a:defRPr sz="1600" kern="1200">
                <a:solidFill>
                  <a:schemeClr val="tx2"/>
                </a:solidFill>
                <a:latin typeface="+mn-lt"/>
                <a:ea typeface="+mn-ea"/>
                <a:cs typeface="+mn-cs"/>
              </a:defRPr>
            </a:lvl3pPr>
            <a:lvl4pPr marL="1098770" indent="-187362" algn="l" defTabSz="914446" rtl="0" eaLnBrk="1" fontAlgn="ctr" latinLnBrk="0" hangingPunct="1">
              <a:lnSpc>
                <a:spcPct val="117000"/>
              </a:lnSpc>
              <a:spcBef>
                <a:spcPts val="0"/>
              </a:spcBef>
              <a:buFont typeface="Riposte Light" panose="00000400000000000000" pitchFamily="50" charset="0"/>
              <a:buChar char="•"/>
              <a:defRPr sz="1600" kern="1200">
                <a:solidFill>
                  <a:schemeClr val="tx2"/>
                </a:solidFill>
                <a:latin typeface="+mn-lt"/>
                <a:ea typeface="+mn-ea"/>
                <a:cs typeface="+mn-cs"/>
              </a:defRPr>
            </a:lvl4pPr>
            <a:lvl5pPr marL="2057503" indent="-228611" algn="l" defTabSz="914446" rtl="0" eaLnBrk="1" latinLnBrk="0" hangingPunct="1">
              <a:lnSpc>
                <a:spcPct val="117000"/>
              </a:lnSpc>
              <a:spcBef>
                <a:spcPts val="500"/>
              </a:spcBef>
              <a:buFont typeface="Riposte Light" panose="00000400000000000000" pitchFamily="50" charset="0"/>
              <a:buChar char="•"/>
              <a:defRPr sz="1600" kern="1200">
                <a:solidFill>
                  <a:schemeClr val="tx2"/>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b="1">
                <a:latin typeface="Arial"/>
                <a:cs typeface="Arial"/>
              </a:rPr>
              <a:t>En økning i hatkriminalitet</a:t>
            </a:r>
            <a:r>
              <a:rPr lang="nb-NO">
                <a:latin typeface="Arial"/>
                <a:cs typeface="Arial"/>
              </a:rPr>
              <a:t>: Flere steder i Europa har det blitt dokumentert en økning i hatkriminalitet, blant annet rapporteringer om verbal og fysisk trakassering, vandalisering av moskeer samt drapsforsøk og drap. </a:t>
            </a:r>
            <a:br>
              <a:rPr lang="nb-SJ">
                <a:latin typeface="Arial"/>
                <a:cs typeface="Arial"/>
              </a:rPr>
            </a:br>
            <a:endParaRPr lang="nb-NO">
              <a:latin typeface="Arial"/>
              <a:cs typeface="Arial"/>
            </a:endParaRPr>
          </a:p>
          <a:p>
            <a:r>
              <a:rPr lang="nb-NO" b="1">
                <a:latin typeface="Arial"/>
                <a:cs typeface="Arial"/>
              </a:rPr>
              <a:t>Høyreekstremisme: </a:t>
            </a:r>
            <a:r>
              <a:rPr lang="nb-NO">
                <a:latin typeface="Arial"/>
                <a:cs typeface="Arial"/>
              </a:rPr>
              <a:t>Høyreekstreme partier i Europa har blitt sterkere.</a:t>
            </a:r>
          </a:p>
          <a:p>
            <a:endParaRPr lang="nb-NO">
              <a:latin typeface="Arial"/>
              <a:cs typeface="Arial"/>
            </a:endParaRPr>
          </a:p>
          <a:p>
            <a:r>
              <a:rPr lang="nb-NO" b="1">
                <a:latin typeface="Arial"/>
                <a:cs typeface="Arial"/>
              </a:rPr>
              <a:t>Normalisering av muslimfiendtlig retorikk i europeisk politikk generelt: </a:t>
            </a:r>
            <a:r>
              <a:rPr lang="nb-NO">
                <a:latin typeface="Arial"/>
                <a:cs typeface="Arial"/>
              </a:rPr>
              <a:t>Muslimfiendtlig retorikk har blitt vanligere i </a:t>
            </a:r>
            <a:r>
              <a:rPr lang="nb-NO" err="1">
                <a:latin typeface="Arial"/>
                <a:cs typeface="Arial"/>
              </a:rPr>
              <a:t>mainstream</a:t>
            </a:r>
            <a:r>
              <a:rPr lang="nb-NO">
                <a:latin typeface="Arial"/>
                <a:cs typeface="Arial"/>
              </a:rPr>
              <a:t>-politikk.</a:t>
            </a:r>
            <a:endParaRPr lang="nb-NO" b="1">
              <a:latin typeface="Arial"/>
              <a:cs typeface="Arial"/>
            </a:endParaRPr>
          </a:p>
          <a:p>
            <a:pPr marL="0" indent="0">
              <a:buFont typeface="Riposte Light" panose="00000400000000000000" pitchFamily="50" charset="0"/>
              <a:buNone/>
            </a:pPr>
            <a:endParaRPr lang="nb-SJ">
              <a:latin typeface="Arial"/>
              <a:cs typeface="Arial"/>
            </a:endParaRPr>
          </a:p>
          <a:p>
            <a:pPr marL="0" indent="0">
              <a:buFont typeface="Riposte Light" panose="00000400000000000000" pitchFamily="50" charset="0"/>
              <a:buNone/>
            </a:pPr>
            <a:r>
              <a:rPr lang="nb-SJ">
                <a:latin typeface="Arial"/>
                <a:cs typeface="Arial"/>
              </a:rPr>
              <a:t>    </a:t>
            </a:r>
            <a:r>
              <a:rPr lang="nb-NO">
                <a:latin typeface="Arial"/>
                <a:cs typeface="Arial"/>
              </a:rPr>
              <a:t>(</a:t>
            </a:r>
            <a:r>
              <a:rPr lang="nb-NO" err="1">
                <a:latin typeface="Arial"/>
                <a:cs typeface="Arial"/>
              </a:rPr>
              <a:t>Bayrakeli</a:t>
            </a:r>
            <a:r>
              <a:rPr lang="nb-NO">
                <a:latin typeface="Arial"/>
                <a:cs typeface="Arial"/>
              </a:rPr>
              <a:t> &amp; </a:t>
            </a:r>
            <a:r>
              <a:rPr lang="nb-NO" err="1">
                <a:latin typeface="Arial"/>
                <a:cs typeface="Arial"/>
              </a:rPr>
              <a:t>Hafez</a:t>
            </a:r>
            <a:r>
              <a:rPr lang="nb-NO">
                <a:latin typeface="Arial"/>
                <a:cs typeface="Arial"/>
              </a:rPr>
              <a:t>, 2024)</a:t>
            </a:r>
          </a:p>
          <a:p>
            <a:endParaRPr lang="nb-NO">
              <a:latin typeface="Arial"/>
              <a:cs typeface="Arial"/>
            </a:endParaRPr>
          </a:p>
          <a:p>
            <a:endParaRPr lang="nb-NO" b="1">
              <a:latin typeface="Arial"/>
              <a:ea typeface="+mn-lt"/>
              <a:cs typeface="Arial"/>
            </a:endParaRPr>
          </a:p>
          <a:p>
            <a:pPr marL="0" indent="0">
              <a:buFont typeface="Riposte Light" panose="00000400000000000000" pitchFamily="50" charset="0"/>
              <a:buNone/>
            </a:pPr>
            <a:endParaRPr lang="nb-NO">
              <a:latin typeface="Arial"/>
              <a:cs typeface="Arial"/>
            </a:endParaRPr>
          </a:p>
        </p:txBody>
      </p:sp>
      <p:pic>
        <p:nvPicPr>
          <p:cNvPr id="15" name="Plassholder for bilde 6" descr="Et bilde som inneholder tekst, konstruksjon, vindu, kunst&#10;&#10;KI-generert innhold kan være feil.">
            <a:extLst>
              <a:ext uri="{FF2B5EF4-FFF2-40B4-BE49-F238E27FC236}">
                <a16:creationId xmlns:a16="http://schemas.microsoft.com/office/drawing/2014/main" id="{2EF390B0-69CD-921A-4B65-A104BBDED8B0}"/>
              </a:ext>
            </a:extLst>
          </p:cNvPr>
          <p:cNvPicPr>
            <a:picLocks noChangeAspect="1"/>
          </p:cNvPicPr>
          <p:nvPr/>
        </p:nvPicPr>
        <p:blipFill>
          <a:blip r:embed="rId5">
            <a:extLst>
              <a:ext uri="{28A0092B-C50C-407E-A947-70E740481C1C}">
                <a14:useLocalDpi xmlns:a14="http://schemas.microsoft.com/office/drawing/2010/main" val="0"/>
              </a:ext>
            </a:extLst>
          </a:blip>
          <a:srcRect t="22397" b="22397"/>
          <a:stretch>
            <a:fillRect/>
          </a:stretch>
        </p:blipFill>
        <p:spPr>
          <a:xfrm>
            <a:off x="9293" y="1585942"/>
            <a:ext cx="5831397" cy="3825173"/>
          </a:xfrm>
          <a:custGeom>
            <a:avLst/>
            <a:gdLst>
              <a:gd name="connsiteX0" fmla="*/ 0 w 11280019"/>
              <a:gd name="connsiteY0" fmla="*/ 0 h 7399368"/>
              <a:gd name="connsiteX1" fmla="*/ 7580329 w 11280019"/>
              <a:gd name="connsiteY1" fmla="*/ 0 h 7399368"/>
              <a:gd name="connsiteX2" fmla="*/ 11260919 w 11280019"/>
              <a:gd name="connsiteY2" fmla="*/ 3321420 h 7399368"/>
              <a:gd name="connsiteX3" fmla="*/ 11280019 w 11280019"/>
              <a:gd name="connsiteY3" fmla="*/ 3699673 h 7399368"/>
              <a:gd name="connsiteX4" fmla="*/ 11280019 w 11280019"/>
              <a:gd name="connsiteY4" fmla="*/ 3699710 h 7399368"/>
              <a:gd name="connsiteX5" fmla="*/ 11260919 w 11280019"/>
              <a:gd name="connsiteY5" fmla="*/ 4077962 h 7399368"/>
              <a:gd name="connsiteX6" fmla="*/ 7770718 w 11280019"/>
              <a:gd name="connsiteY6" fmla="*/ 7394555 h 7399368"/>
              <a:gd name="connsiteX7" fmla="*/ 7580368 w 11280019"/>
              <a:gd name="connsiteY7" fmla="*/ 7399368 h 7399368"/>
              <a:gd name="connsiteX8" fmla="*/ 0 w 11280019"/>
              <a:gd name="connsiteY8" fmla="*/ 7399368 h 739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80019" h="7399368">
                <a:moveTo>
                  <a:pt x="0" y="0"/>
                </a:moveTo>
                <a:lnTo>
                  <a:pt x="7580329" y="0"/>
                </a:lnTo>
                <a:cubicBezTo>
                  <a:pt x="9495938" y="0"/>
                  <a:pt x="11071462" y="1455831"/>
                  <a:pt x="11260919" y="3321420"/>
                </a:cubicBezTo>
                <a:lnTo>
                  <a:pt x="11280019" y="3699673"/>
                </a:lnTo>
                <a:lnTo>
                  <a:pt x="11280019" y="3699710"/>
                </a:lnTo>
                <a:lnTo>
                  <a:pt x="11260919" y="4077962"/>
                </a:lnTo>
                <a:cubicBezTo>
                  <a:pt x="11077777" y="5881362"/>
                  <a:pt x="9599433" y="7301859"/>
                  <a:pt x="7770718" y="7394555"/>
                </a:cubicBezTo>
                <a:lnTo>
                  <a:pt x="7580368" y="7399368"/>
                </a:lnTo>
                <a:lnTo>
                  <a:pt x="0" y="7399368"/>
                </a:lnTo>
                <a:close/>
              </a:path>
            </a:pathLst>
          </a:custGeom>
          <a:blipFill dpi="0" rotWithShape="1">
            <a:blip r:embed="rId6">
              <a:extLst>
                <a:ext uri="{28A0092B-C50C-407E-A947-70E740481C1C}">
                  <a14:useLocalDpi xmlns:a14="http://schemas.microsoft.com/office/drawing/2010/main" val="0"/>
                </a:ext>
              </a:extLst>
            </a:blip>
            <a:srcRect/>
            <a:stretch>
              <a:fillRect/>
            </a:stretch>
          </a:blipFill>
        </p:spPr>
      </p:pic>
      <p:sp>
        <p:nvSpPr>
          <p:cNvPr id="16" name="TekstSylinder 15">
            <a:extLst>
              <a:ext uri="{FF2B5EF4-FFF2-40B4-BE49-F238E27FC236}">
                <a16:creationId xmlns:a16="http://schemas.microsoft.com/office/drawing/2014/main" id="{283ED649-E757-05B5-3B7B-ED79BC5B7A2C}"/>
              </a:ext>
            </a:extLst>
          </p:cNvPr>
          <p:cNvSpPr txBox="1"/>
          <p:nvPr/>
        </p:nvSpPr>
        <p:spPr>
          <a:xfrm>
            <a:off x="4902" y="5474186"/>
            <a:ext cx="6097604" cy="646331"/>
          </a:xfrm>
          <a:prstGeom prst="rect">
            <a:avLst/>
          </a:prstGeom>
          <a:noFill/>
        </p:spPr>
        <p:txBody>
          <a:bodyPr wrap="square">
            <a:spAutoFit/>
          </a:bodyPr>
          <a:lstStyle/>
          <a:p>
            <a:r>
              <a:rPr lang="nb-NO" sz="1200" b="1">
                <a:solidFill>
                  <a:srgbClr val="262626"/>
                </a:solidFill>
                <a:latin typeface="Arial"/>
                <a:cs typeface="Arial"/>
              </a:rPr>
              <a:t>Øverste bilde: </a:t>
            </a:r>
            <a:r>
              <a:rPr lang="nb-NO" sz="1200">
                <a:solidFill>
                  <a:srgbClr val="262626"/>
                </a:solidFill>
                <a:latin typeface="Arial"/>
                <a:cs typeface="Arial"/>
              </a:rPr>
              <a:t>S</a:t>
            </a:r>
            <a:r>
              <a:rPr lang="nb-NO" sz="1200" b="0" i="0">
                <a:solidFill>
                  <a:srgbClr val="262626"/>
                </a:solidFill>
                <a:effectLst/>
                <a:latin typeface="Arial"/>
                <a:cs typeface="Arial"/>
              </a:rPr>
              <a:t>kader på Southport-moskeen etter opptøyer  sommeren 2024</a:t>
            </a:r>
          </a:p>
          <a:p>
            <a:r>
              <a:rPr lang="nb-NO" sz="1200" b="1">
                <a:solidFill>
                  <a:srgbClr val="262626"/>
                </a:solidFill>
                <a:latin typeface="Arial"/>
                <a:cs typeface="Arial"/>
              </a:rPr>
              <a:t>Nederste bilde: </a:t>
            </a:r>
            <a:r>
              <a:rPr lang="nb-NO" sz="1200">
                <a:latin typeface="Arial"/>
                <a:cs typeface="Arial"/>
              </a:rPr>
              <a:t>Hærverk på en muslimsk gravlund i Burnley under opptøyer </a:t>
            </a:r>
            <a:endParaRPr lang="nb-SJ" sz="1200">
              <a:latin typeface="Arial"/>
              <a:cs typeface="Arial"/>
            </a:endParaRPr>
          </a:p>
          <a:p>
            <a:r>
              <a:rPr lang="nb-NO" sz="1200">
                <a:latin typeface="Arial"/>
                <a:cs typeface="Arial"/>
              </a:rPr>
              <a:t>sommeren 2024</a:t>
            </a:r>
          </a:p>
        </p:txBody>
      </p:sp>
    </p:spTree>
    <p:extLst>
      <p:ext uri="{BB962C8B-B14F-4D97-AF65-F5344CB8AC3E}">
        <p14:creationId xmlns:p14="http://schemas.microsoft.com/office/powerpoint/2010/main" val="1008094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7FCA6466-AA9F-EC29-E372-3EE2A6509D12}"/>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3" name="Tittel 2">
            <a:extLst>
              <a:ext uri="{FF2B5EF4-FFF2-40B4-BE49-F238E27FC236}">
                <a16:creationId xmlns:a16="http://schemas.microsoft.com/office/drawing/2014/main" id="{D9021E12-6E8B-71AB-424F-5BA41833E7CA}"/>
              </a:ext>
            </a:extLst>
          </p:cNvPr>
          <p:cNvSpPr>
            <a:spLocks noGrp="1"/>
          </p:cNvSpPr>
          <p:nvPr>
            <p:ph type="title"/>
          </p:nvPr>
        </p:nvSpPr>
        <p:spPr>
          <a:xfrm>
            <a:off x="6277301" y="1035933"/>
            <a:ext cx="5793557" cy="1066923"/>
          </a:xfrm>
        </p:spPr>
        <p:txBody>
          <a:bodyPr/>
          <a:lstStyle/>
          <a:p>
            <a:r>
              <a:rPr lang="nb-NO" sz="3200" b="1">
                <a:latin typeface="Arial"/>
                <a:cs typeface="Arial"/>
              </a:rPr>
              <a:t>Muslimfiendtlighet i </a:t>
            </a:r>
            <a:br>
              <a:rPr lang="nb-NO" sz="3200" b="1" dirty="0">
                <a:latin typeface="Arial"/>
                <a:cs typeface="Arial"/>
              </a:rPr>
            </a:br>
            <a:r>
              <a:rPr lang="nb-NO" sz="3200" b="1">
                <a:latin typeface="Arial"/>
                <a:cs typeface="Arial"/>
              </a:rPr>
              <a:t>Norge i dag</a:t>
            </a:r>
            <a:endParaRPr lang="nb-NO" sz="3200">
              <a:latin typeface="Arial"/>
              <a:cs typeface="Arial"/>
            </a:endParaRPr>
          </a:p>
        </p:txBody>
      </p:sp>
      <p:sp>
        <p:nvSpPr>
          <p:cNvPr id="4" name="Plassholder for innhold 3">
            <a:extLst>
              <a:ext uri="{FF2B5EF4-FFF2-40B4-BE49-F238E27FC236}">
                <a16:creationId xmlns:a16="http://schemas.microsoft.com/office/drawing/2014/main" id="{AE494627-0702-B2BB-497B-488A0BF7C8CE}"/>
              </a:ext>
            </a:extLst>
          </p:cNvPr>
          <p:cNvSpPr>
            <a:spLocks noGrp="1"/>
          </p:cNvSpPr>
          <p:nvPr>
            <p:ph sz="quarter" idx="13"/>
          </p:nvPr>
        </p:nvSpPr>
        <p:spPr>
          <a:xfrm>
            <a:off x="6096000" y="2242608"/>
            <a:ext cx="5640744" cy="3872753"/>
          </a:xfrm>
        </p:spPr>
        <p:txBody>
          <a:bodyPr vert="horz" lIns="0" tIns="0" rIns="0" bIns="0" rtlCol="0" anchor="t">
            <a:noAutofit/>
          </a:bodyPr>
          <a:lstStyle/>
          <a:p>
            <a:pPr marL="185420" indent="-185420"/>
            <a:r>
              <a:rPr lang="nb-NO" sz="1800" b="1">
                <a:latin typeface="Arial"/>
                <a:cs typeface="Arial"/>
              </a:rPr>
              <a:t>2020: Gravskjending</a:t>
            </a:r>
            <a:br>
              <a:rPr lang="nb-SJ" sz="1800" b="1" dirty="0">
                <a:latin typeface="Arial"/>
                <a:cs typeface="Arial"/>
              </a:rPr>
            </a:br>
            <a:r>
              <a:rPr lang="nb-NO" sz="1800">
                <a:latin typeface="Arial"/>
                <a:cs typeface="Arial"/>
              </a:rPr>
              <a:t>Ødeleggelse av muslimsk barnegrav på en gravlund i   Haugesund. På graven stod det blant annet «Fjern dette søppelet». </a:t>
            </a:r>
            <a:endParaRPr lang="nb-NO" sz="1800" dirty="0">
              <a:latin typeface="Arial"/>
              <a:cs typeface="Arial"/>
            </a:endParaRPr>
          </a:p>
          <a:p>
            <a:pPr marL="0" indent="0">
              <a:buNone/>
            </a:pPr>
            <a:endParaRPr lang="nb-NO" sz="1800" dirty="0">
              <a:latin typeface="Arial"/>
              <a:cs typeface="Arial"/>
            </a:endParaRPr>
          </a:p>
          <a:p>
            <a:pPr marL="185420" indent="-185420"/>
            <a:r>
              <a:rPr lang="nb-NO" sz="1800" b="1">
                <a:latin typeface="Arial"/>
                <a:cs typeface="Arial"/>
              </a:rPr>
              <a:t>2020: Kokk med hijab</a:t>
            </a:r>
            <a:r>
              <a:rPr lang="nb-NO" sz="1800">
                <a:latin typeface="Arial"/>
                <a:cs typeface="Arial"/>
              </a:rPr>
              <a:t>:  En ung kvinne deltar på NRKs TV-program </a:t>
            </a:r>
            <a:r>
              <a:rPr lang="nb-NO" sz="1800" i="1">
                <a:latin typeface="Arial"/>
                <a:cs typeface="Arial"/>
              </a:rPr>
              <a:t>Familiekokkene. </a:t>
            </a:r>
            <a:r>
              <a:rPr lang="nb-NO" sz="1800">
                <a:latin typeface="Arial"/>
                <a:cs typeface="Arial"/>
              </a:rPr>
              <a:t>Etter at Human Rights Service skriver at kvinnen hverken var norsk eller pakistansk, men islamist fordi hun hadde på seg hijab, mottok kvinnen en rekke hatefulle meldinger. </a:t>
            </a:r>
          </a:p>
          <a:p>
            <a:endParaRPr lang="nb-NO" sz="2000">
              <a:latin typeface="Arial"/>
              <a:cs typeface="Arial"/>
            </a:endParaRPr>
          </a:p>
          <a:p>
            <a:endParaRPr lang="nb-NO" sz="2000">
              <a:latin typeface="Arial"/>
              <a:cs typeface="Arial"/>
            </a:endParaRPr>
          </a:p>
          <a:p>
            <a:endParaRPr lang="nb-NO" sz="2000">
              <a:latin typeface="Arial"/>
              <a:cs typeface="Arial"/>
            </a:endParaRPr>
          </a:p>
        </p:txBody>
      </p:sp>
      <p:pic>
        <p:nvPicPr>
          <p:cNvPr id="7" name="Plassholder for bilde 6" descr="Et bilde som inneholder Menneskeansikt, person, klær, skjerf&#10;&#10;KI-generert innhold kan være feil.">
            <a:extLst>
              <a:ext uri="{FF2B5EF4-FFF2-40B4-BE49-F238E27FC236}">
                <a16:creationId xmlns:a16="http://schemas.microsoft.com/office/drawing/2014/main" id="{E9395E73-00AD-06B4-23AA-4717F6F6E8B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6378" r="6378"/>
          <a:stretch>
            <a:fillRect/>
          </a:stretch>
        </p:blipFill>
        <p:spPr>
          <a:xfrm>
            <a:off x="0" y="1845127"/>
            <a:ext cx="5640744" cy="3700112"/>
          </a:xfrm>
        </p:spPr>
      </p:pic>
      <p:sp>
        <p:nvSpPr>
          <p:cNvPr id="9" name="TekstSylinder 8">
            <a:extLst>
              <a:ext uri="{FF2B5EF4-FFF2-40B4-BE49-F238E27FC236}">
                <a16:creationId xmlns:a16="http://schemas.microsoft.com/office/drawing/2014/main" id="{BB061FAA-E990-9F2E-EB71-327289803DD9}"/>
              </a:ext>
            </a:extLst>
          </p:cNvPr>
          <p:cNvSpPr txBox="1"/>
          <p:nvPr/>
        </p:nvSpPr>
        <p:spPr>
          <a:xfrm>
            <a:off x="0" y="5539789"/>
            <a:ext cx="4212236" cy="861774"/>
          </a:xfrm>
          <a:prstGeom prst="rect">
            <a:avLst/>
          </a:prstGeom>
          <a:noFill/>
        </p:spPr>
        <p:txBody>
          <a:bodyPr wrap="square" lIns="91440" tIns="45720" rIns="91440" bIns="45720" anchor="t">
            <a:spAutoFit/>
          </a:bodyPr>
          <a:lstStyle/>
          <a:p>
            <a:r>
              <a:rPr lang="nb-NO" sz="1200">
                <a:latin typeface="Arial"/>
                <a:cs typeface="Arial"/>
              </a:rPr>
              <a:t>Amy Mir, deltaker på </a:t>
            </a:r>
            <a:r>
              <a:rPr lang="nb-NO" sz="1200" i="1">
                <a:latin typeface="Arial"/>
                <a:cs typeface="Arial"/>
              </a:rPr>
              <a:t>Familiekokkene</a:t>
            </a:r>
          </a:p>
          <a:p>
            <a:r>
              <a:rPr lang="nb-NO" sz="1200">
                <a:latin typeface="Arial"/>
                <a:cs typeface="Arial"/>
              </a:rPr>
              <a:t>Skjermbilde hentet fra NRK</a:t>
            </a:r>
          </a:p>
          <a:p>
            <a:r>
              <a:rPr lang="nn-NO" sz="1200" cap="all">
                <a:latin typeface="Arial"/>
                <a:cs typeface="Arial"/>
              </a:rPr>
              <a:t>Foto: Odd Rune Kyllingstad / NRK</a:t>
            </a:r>
            <a:endParaRPr lang="nb-NO" sz="1200">
              <a:latin typeface="Arial"/>
              <a:cs typeface="Arial"/>
            </a:endParaRPr>
          </a:p>
          <a:p>
            <a:endParaRPr lang="nb-NO" sz="1400">
              <a:latin typeface="Arial"/>
              <a:cs typeface="Arial"/>
            </a:endParaRPr>
          </a:p>
        </p:txBody>
      </p:sp>
    </p:spTree>
    <p:extLst>
      <p:ext uri="{BB962C8B-B14F-4D97-AF65-F5344CB8AC3E}">
        <p14:creationId xmlns:p14="http://schemas.microsoft.com/office/powerpoint/2010/main" val="2981957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4FEBABAD-6575-6A52-832F-08025203D537}"/>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3" name="Tittel 2">
            <a:extLst>
              <a:ext uri="{FF2B5EF4-FFF2-40B4-BE49-F238E27FC236}">
                <a16:creationId xmlns:a16="http://schemas.microsoft.com/office/drawing/2014/main" id="{E7A50366-F975-7BDE-E1C5-D3DD1391A280}"/>
              </a:ext>
            </a:extLst>
          </p:cNvPr>
          <p:cNvSpPr>
            <a:spLocks noGrp="1"/>
          </p:cNvSpPr>
          <p:nvPr>
            <p:ph type="title"/>
          </p:nvPr>
        </p:nvSpPr>
        <p:spPr>
          <a:xfrm>
            <a:off x="6101279" y="1673517"/>
            <a:ext cx="5895575" cy="1066923"/>
          </a:xfrm>
        </p:spPr>
        <p:txBody>
          <a:bodyPr/>
          <a:lstStyle/>
          <a:p>
            <a:r>
              <a:rPr lang="nb-NO" sz="3200" b="1">
                <a:latin typeface="Arial"/>
                <a:cs typeface="Arial"/>
              </a:rPr>
              <a:t>Spredning av fiendtlige ytringer mot muslimer</a:t>
            </a:r>
            <a:br>
              <a:rPr lang="nb-NO" b="1">
                <a:latin typeface="Arial"/>
                <a:cs typeface="Arial"/>
              </a:rPr>
            </a:br>
            <a:endParaRPr lang="nb-NO" b="1">
              <a:latin typeface="Arial"/>
              <a:cs typeface="Arial"/>
            </a:endParaRPr>
          </a:p>
        </p:txBody>
      </p:sp>
      <p:sp>
        <p:nvSpPr>
          <p:cNvPr id="4" name="Plassholder for innhold 3">
            <a:extLst>
              <a:ext uri="{FF2B5EF4-FFF2-40B4-BE49-F238E27FC236}">
                <a16:creationId xmlns:a16="http://schemas.microsoft.com/office/drawing/2014/main" id="{D4FB53A3-186A-45E1-BF33-204C87CF86FE}"/>
              </a:ext>
            </a:extLst>
          </p:cNvPr>
          <p:cNvSpPr>
            <a:spLocks noGrp="1"/>
          </p:cNvSpPr>
          <p:nvPr>
            <p:ph sz="quarter" idx="13"/>
          </p:nvPr>
        </p:nvSpPr>
        <p:spPr>
          <a:xfrm>
            <a:off x="6101279" y="2898358"/>
            <a:ext cx="5347178" cy="3074753"/>
          </a:xfrm>
        </p:spPr>
        <p:txBody>
          <a:bodyPr/>
          <a:lstStyle/>
          <a:p>
            <a:pPr marL="0" indent="0">
              <a:buNone/>
            </a:pPr>
            <a:r>
              <a:rPr lang="nb-NO" sz="1800">
                <a:latin typeface="Arial"/>
                <a:cs typeface="Arial"/>
              </a:rPr>
              <a:t>Politiets sikkerhetstjeneste (PST) peker i sin trusselvurdering for 2024 på at høyreekstreme miljøer i Norge sprer stadig mer fiendtlige ytringer mot muslimer, særlig i nettfora og kommentarfelt. </a:t>
            </a:r>
            <a:endParaRPr lang="nb-SJ" sz="1800">
              <a:latin typeface="Arial"/>
              <a:cs typeface="Arial"/>
            </a:endParaRPr>
          </a:p>
          <a:p>
            <a:pPr marL="0" indent="0">
              <a:buNone/>
            </a:pPr>
            <a:br>
              <a:rPr lang="nb-SJ" sz="1800">
                <a:latin typeface="Arial"/>
                <a:cs typeface="Arial"/>
              </a:rPr>
            </a:br>
            <a:r>
              <a:rPr lang="nb-NO" sz="1800">
                <a:latin typeface="Arial"/>
                <a:cs typeface="Arial"/>
              </a:rPr>
              <a:t>Islam omtales i økende grad som en «trussel mot norsk kultur» og muslimer fremstilles som en «invasjon».</a:t>
            </a:r>
          </a:p>
        </p:txBody>
      </p:sp>
      <p:pic>
        <p:nvPicPr>
          <p:cNvPr id="7" name="Plassholder for bilde 6" descr="Et bilde som inneholder tekst, skjermbilde, plakat, grafisk design&#10;&#10;KI-generert innhold kan være feil.">
            <a:extLst>
              <a:ext uri="{FF2B5EF4-FFF2-40B4-BE49-F238E27FC236}">
                <a16:creationId xmlns:a16="http://schemas.microsoft.com/office/drawing/2014/main" id="{E94D0B4C-C393-2533-4F5A-6B0EB24DF0D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300" r="2300"/>
          <a:stretch>
            <a:fillRect/>
          </a:stretch>
        </p:blipFill>
        <p:spPr>
          <a:xfrm>
            <a:off x="0" y="1823653"/>
            <a:ext cx="5640744" cy="3700112"/>
          </a:xfrm>
        </p:spPr>
      </p:pic>
    </p:spTree>
    <p:extLst>
      <p:ext uri="{BB962C8B-B14F-4D97-AF65-F5344CB8AC3E}">
        <p14:creationId xmlns:p14="http://schemas.microsoft.com/office/powerpoint/2010/main" val="801647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7555C32E-7568-92EB-D24D-FD11B4959257}"/>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13" name="Tittel 2">
            <a:extLst>
              <a:ext uri="{FF2B5EF4-FFF2-40B4-BE49-F238E27FC236}">
                <a16:creationId xmlns:a16="http://schemas.microsoft.com/office/drawing/2014/main" id="{EACBEA47-1C67-58C5-7430-FBF27087E472}"/>
              </a:ext>
            </a:extLst>
          </p:cNvPr>
          <p:cNvSpPr txBox="1">
            <a:spLocks/>
          </p:cNvSpPr>
          <p:nvPr/>
        </p:nvSpPr>
        <p:spPr>
          <a:xfrm>
            <a:off x="1185580" y="740295"/>
            <a:ext cx="10254927" cy="1051127"/>
          </a:xfrm>
          <a:prstGeom prst="rect">
            <a:avLst/>
          </a:prstGeom>
        </p:spPr>
        <p:txBody>
          <a:bodyPr vert="horz" lIns="0" tIns="0" rIns="0" bIns="0" rtlCol="0" anchor="t">
            <a:noAutofit/>
          </a:bodyPr>
          <a:lstStyle>
            <a:lvl1pPr algn="l" defTabSz="914446" rtl="0" eaLnBrk="1" latinLnBrk="0" hangingPunct="1">
              <a:lnSpc>
                <a:spcPct val="90000"/>
              </a:lnSpc>
              <a:spcBef>
                <a:spcPct val="0"/>
              </a:spcBef>
              <a:buNone/>
              <a:defRPr sz="3201" kern="1200">
                <a:solidFill>
                  <a:schemeClr val="tx2"/>
                </a:solidFill>
                <a:latin typeface="+mj-lt"/>
                <a:ea typeface="+mj-ea"/>
                <a:cs typeface="+mj-cs"/>
              </a:defRPr>
            </a:lvl1pPr>
          </a:lstStyle>
          <a:p>
            <a:br>
              <a:rPr lang="nb-NO" sz="3600" b="1">
                <a:latin typeface="Arial"/>
                <a:cs typeface="Arial"/>
              </a:rPr>
            </a:br>
            <a:r>
              <a:rPr lang="nb-NO" sz="3600" b="1">
                <a:latin typeface="Arial"/>
                <a:cs typeface="Arial"/>
              </a:rPr>
              <a:t>Drapet på Tamima Nibras Juhar</a:t>
            </a:r>
            <a:r>
              <a:rPr lang="nb-SJ" sz="3600" b="1">
                <a:latin typeface="Arial"/>
                <a:cs typeface="Arial"/>
              </a:rPr>
              <a:t> </a:t>
            </a:r>
            <a:r>
              <a:rPr lang="nb-NO" sz="3600" b="1">
                <a:latin typeface="Arial"/>
                <a:cs typeface="Arial"/>
              </a:rPr>
              <a:t>august 2025 </a:t>
            </a:r>
          </a:p>
        </p:txBody>
      </p:sp>
      <p:sp>
        <p:nvSpPr>
          <p:cNvPr id="14" name="Plassholder for innhold 3">
            <a:extLst>
              <a:ext uri="{FF2B5EF4-FFF2-40B4-BE49-F238E27FC236}">
                <a16:creationId xmlns:a16="http://schemas.microsoft.com/office/drawing/2014/main" id="{B26684A6-690E-B109-719F-24138C4F3885}"/>
              </a:ext>
            </a:extLst>
          </p:cNvPr>
          <p:cNvSpPr txBox="1">
            <a:spLocks/>
          </p:cNvSpPr>
          <p:nvPr/>
        </p:nvSpPr>
        <p:spPr>
          <a:xfrm>
            <a:off x="774454" y="2208923"/>
            <a:ext cx="4270084" cy="3299089"/>
          </a:xfrm>
          <a:prstGeom prst="rect">
            <a:avLst/>
          </a:prstGeom>
        </p:spPr>
        <p:txBody>
          <a:bodyPr vert="horz" lIns="0" tIns="0" rIns="0" bIns="0" rtlCol="0">
            <a:noAutofit/>
          </a:bodyPr>
          <a:lstStyle>
            <a:lvl1pPr marL="185738" indent="-185738" algn="l" defTabSz="914446" rtl="0" eaLnBrk="1" latinLnBrk="0" hangingPunct="1">
              <a:lnSpc>
                <a:spcPct val="114000"/>
              </a:lnSpc>
              <a:spcBef>
                <a:spcPts val="0"/>
              </a:spcBef>
              <a:buFont typeface="Riposte Light" panose="00000400000000000000" pitchFamily="50" charset="0"/>
              <a:buChar char="•"/>
              <a:defRPr sz="1600" kern="1200">
                <a:solidFill>
                  <a:schemeClr val="tx2"/>
                </a:solidFill>
                <a:latin typeface="+mn-lt"/>
                <a:ea typeface="+mn-ea"/>
                <a:cs typeface="+mn-cs"/>
              </a:defRPr>
            </a:lvl1pPr>
            <a:lvl2pPr marL="492223" indent="-171484" algn="l" defTabSz="914446" rtl="0" eaLnBrk="1" fontAlgn="ctr" latinLnBrk="0" hangingPunct="1">
              <a:lnSpc>
                <a:spcPct val="104000"/>
              </a:lnSpc>
              <a:spcBef>
                <a:spcPts val="0"/>
              </a:spcBef>
              <a:buSzPct val="30000"/>
              <a:buFontTx/>
              <a:buBlip>
                <a:blip>
                  <a:extLst>
                    <a:ext uri="{96DAC541-7B7A-43D3-8B79-37D633B846F1}">
                      <asvg:svgBlip xmlns:asvg="http://schemas.microsoft.com/office/drawing/2016/SVG/main" r:embed="rId3"/>
                    </a:ext>
                  </a:extLst>
                </a:blip>
              </a:buBlip>
              <a:defRPr sz="1600" kern="1200">
                <a:solidFill>
                  <a:schemeClr val="tx2"/>
                </a:solidFill>
                <a:latin typeface="+mn-lt"/>
                <a:ea typeface="+mn-ea"/>
                <a:cs typeface="+mn-cs"/>
              </a:defRPr>
            </a:lvl2pPr>
            <a:lvl3pPr marL="797084" indent="-181011" algn="l" defTabSz="914446" rtl="0" eaLnBrk="1" fontAlgn="ctr" latinLnBrk="0" hangingPunct="1">
              <a:lnSpc>
                <a:spcPct val="112000"/>
              </a:lnSpc>
              <a:spcBef>
                <a:spcPts val="0"/>
              </a:spcBef>
              <a:buSzPct val="40000"/>
              <a:buFontTx/>
              <a:buBlip>
                <a:blip>
                  <a:extLst>
                    <a:ext uri="{96DAC541-7B7A-43D3-8B79-37D633B846F1}">
                      <asvg:svgBlip xmlns:asvg="http://schemas.microsoft.com/office/drawing/2016/SVG/main" r:embed="rId4"/>
                    </a:ext>
                  </a:extLst>
                </a:blip>
              </a:buBlip>
              <a:defRPr sz="1600" kern="1200">
                <a:solidFill>
                  <a:schemeClr val="tx2"/>
                </a:solidFill>
                <a:latin typeface="+mn-lt"/>
                <a:ea typeface="+mn-ea"/>
                <a:cs typeface="+mn-cs"/>
              </a:defRPr>
            </a:lvl3pPr>
            <a:lvl4pPr marL="1098770" indent="-187362" algn="l" defTabSz="914446" rtl="0" eaLnBrk="1" fontAlgn="ctr" latinLnBrk="0" hangingPunct="1">
              <a:lnSpc>
                <a:spcPct val="117000"/>
              </a:lnSpc>
              <a:spcBef>
                <a:spcPts val="0"/>
              </a:spcBef>
              <a:buFont typeface="Riposte Light" panose="00000400000000000000" pitchFamily="50" charset="0"/>
              <a:buChar char="•"/>
              <a:defRPr sz="1600" kern="1200">
                <a:solidFill>
                  <a:schemeClr val="tx2"/>
                </a:solidFill>
                <a:latin typeface="+mn-lt"/>
                <a:ea typeface="+mn-ea"/>
                <a:cs typeface="+mn-cs"/>
              </a:defRPr>
            </a:lvl4pPr>
            <a:lvl5pPr marL="2057503" indent="-228611" algn="l" defTabSz="914446" rtl="0" eaLnBrk="1" latinLnBrk="0" hangingPunct="1">
              <a:lnSpc>
                <a:spcPct val="117000"/>
              </a:lnSpc>
              <a:spcBef>
                <a:spcPts val="500"/>
              </a:spcBef>
              <a:buFont typeface="Riposte Light" panose="00000400000000000000" pitchFamily="50" charset="0"/>
              <a:buChar char="•"/>
              <a:defRPr sz="1600" kern="1200">
                <a:solidFill>
                  <a:schemeClr val="tx2"/>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a:latin typeface="Arial"/>
                <a:cs typeface="Arial"/>
              </a:rPr>
              <a:t>Tamima Nibras Juhar ble drept i Oslo 24. august 2025</a:t>
            </a:r>
          </a:p>
          <a:p>
            <a:pPr marL="0" indent="0">
              <a:buFont typeface="Riposte Light" panose="00000400000000000000" pitchFamily="50" charset="0"/>
              <a:buNone/>
            </a:pPr>
            <a:endParaRPr lang="nb-NO" sz="2400">
              <a:latin typeface="Arial"/>
              <a:cs typeface="Arial"/>
            </a:endParaRPr>
          </a:p>
          <a:p>
            <a:r>
              <a:rPr lang="nb-NO" sz="2400">
                <a:latin typeface="Arial"/>
                <a:cs typeface="Arial"/>
              </a:rPr>
              <a:t>Terror, rasistisk og politisk motivert drap</a:t>
            </a:r>
          </a:p>
          <a:p>
            <a:endParaRPr lang="nb-NO" sz="2400">
              <a:latin typeface="Arial"/>
              <a:cs typeface="Arial"/>
            </a:endParaRPr>
          </a:p>
          <a:p>
            <a:r>
              <a:rPr lang="nb-NO" sz="2400">
                <a:latin typeface="Arial"/>
                <a:cs typeface="Arial"/>
              </a:rPr>
              <a:t>Økt frykt blant muslimer i Norge</a:t>
            </a:r>
            <a:endParaRPr lang="en-US" sz="2400">
              <a:solidFill>
                <a:srgbClr val="031427"/>
              </a:solidFill>
              <a:latin typeface="Arial"/>
              <a:cs typeface="Arial"/>
            </a:endParaRPr>
          </a:p>
        </p:txBody>
      </p:sp>
      <p:pic>
        <p:nvPicPr>
          <p:cNvPr id="15" name="Plassholder for bilde 6" descr="A person wearing a green shirt and necklace&#10;&#10;AI-generated content may be incorrect.">
            <a:extLst>
              <a:ext uri="{FF2B5EF4-FFF2-40B4-BE49-F238E27FC236}">
                <a16:creationId xmlns:a16="http://schemas.microsoft.com/office/drawing/2014/main" id="{3559BF2A-46EB-2285-958F-B89600A20B78}"/>
              </a:ext>
            </a:extLst>
          </p:cNvPr>
          <p:cNvPicPr>
            <a:picLocks noChangeAspect="1"/>
          </p:cNvPicPr>
          <p:nvPr/>
        </p:nvPicPr>
        <p:blipFill>
          <a:blip r:embed="rId5"/>
          <a:srcRect t="2272" b="2272"/>
          <a:stretch/>
        </p:blipFill>
        <p:spPr>
          <a:xfrm>
            <a:off x="5637918" y="2208924"/>
            <a:ext cx="5395040" cy="3539498"/>
          </a:xfrm>
          <a:prstGeom prst="roundRect">
            <a:avLst>
              <a:gd name="adj" fmla="val 4640"/>
            </a:avLst>
          </a:prstGeom>
          <a:blipFill dpi="0" rotWithShape="1">
            <a:blip r:embed="rId6">
              <a:extLst>
                <a:ext uri="{28A0092B-C50C-407E-A947-70E740481C1C}">
                  <a14:useLocalDpi xmlns:a14="http://schemas.microsoft.com/office/drawing/2010/main" val="0"/>
                </a:ext>
              </a:extLst>
            </a:blip>
            <a:srcRect/>
            <a:stretch>
              <a:fillRect/>
            </a:stretch>
          </a:blipFill>
        </p:spPr>
      </p:pic>
      <p:sp>
        <p:nvSpPr>
          <p:cNvPr id="16" name="TekstSylinder 15">
            <a:extLst>
              <a:ext uri="{FF2B5EF4-FFF2-40B4-BE49-F238E27FC236}">
                <a16:creationId xmlns:a16="http://schemas.microsoft.com/office/drawing/2014/main" id="{98FC6108-9C7B-AB52-90A0-C07349F8FE88}"/>
              </a:ext>
            </a:extLst>
          </p:cNvPr>
          <p:cNvSpPr txBox="1"/>
          <p:nvPr/>
        </p:nvSpPr>
        <p:spPr>
          <a:xfrm>
            <a:off x="9161520" y="5751273"/>
            <a:ext cx="6060191" cy="276999"/>
          </a:xfrm>
          <a:prstGeom prst="rect">
            <a:avLst/>
          </a:prstGeom>
          <a:noFill/>
        </p:spPr>
        <p:txBody>
          <a:bodyPr wrap="square" lIns="91440" tIns="45720" rIns="91440" bIns="45720" anchor="t">
            <a:spAutoFit/>
          </a:bodyPr>
          <a:lstStyle/>
          <a:p>
            <a:r>
              <a:rPr lang="nb-NO" sz="1200">
                <a:latin typeface="Arial"/>
                <a:cs typeface="Arial"/>
              </a:rPr>
              <a:t>Skjermbilde fra VG</a:t>
            </a:r>
          </a:p>
        </p:txBody>
      </p:sp>
    </p:spTree>
    <p:extLst>
      <p:ext uri="{BB962C8B-B14F-4D97-AF65-F5344CB8AC3E}">
        <p14:creationId xmlns:p14="http://schemas.microsoft.com/office/powerpoint/2010/main" val="543693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31167EFB-773D-581A-9127-C9E7980DE742}"/>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13" name="Tittel 2">
            <a:extLst>
              <a:ext uri="{FF2B5EF4-FFF2-40B4-BE49-F238E27FC236}">
                <a16:creationId xmlns:a16="http://schemas.microsoft.com/office/drawing/2014/main" id="{18CB1A0F-E598-558B-285D-801AAD088FB6}"/>
              </a:ext>
            </a:extLst>
          </p:cNvPr>
          <p:cNvSpPr txBox="1">
            <a:spLocks/>
          </p:cNvSpPr>
          <p:nvPr/>
        </p:nvSpPr>
        <p:spPr>
          <a:xfrm>
            <a:off x="6607001" y="1824954"/>
            <a:ext cx="5347178" cy="1066923"/>
          </a:xfrm>
          <a:prstGeom prst="rect">
            <a:avLst/>
          </a:prstGeom>
        </p:spPr>
        <p:txBody>
          <a:bodyPr vert="horz" lIns="0" tIns="0" rIns="0" bIns="0" rtlCol="0" anchor="t">
            <a:noAutofit/>
          </a:bodyPr>
          <a:lstStyle>
            <a:lvl1pPr algn="l" defTabSz="914446" rtl="0" eaLnBrk="1" latinLnBrk="0" hangingPunct="1">
              <a:lnSpc>
                <a:spcPct val="90000"/>
              </a:lnSpc>
              <a:spcBef>
                <a:spcPct val="0"/>
              </a:spcBef>
              <a:buNone/>
              <a:defRPr sz="3201" kern="1200">
                <a:solidFill>
                  <a:schemeClr val="tx2"/>
                </a:solidFill>
                <a:latin typeface="+mj-lt"/>
                <a:ea typeface="+mj-ea"/>
                <a:cs typeface="+mj-cs"/>
              </a:defRPr>
            </a:lvl1pPr>
          </a:lstStyle>
          <a:p>
            <a:r>
              <a:rPr lang="nb-NO" b="1">
                <a:latin typeface="Arial"/>
                <a:cs typeface="Arial"/>
              </a:rPr>
              <a:t>Arbeid mot </a:t>
            </a:r>
            <a:br>
              <a:rPr lang="nb-SJ" b="1">
                <a:latin typeface="Arial"/>
                <a:cs typeface="Arial"/>
              </a:rPr>
            </a:br>
            <a:r>
              <a:rPr lang="nb-NO" b="1">
                <a:latin typeface="Arial"/>
                <a:cs typeface="Arial"/>
              </a:rPr>
              <a:t>muslimfiendtlighet</a:t>
            </a:r>
          </a:p>
        </p:txBody>
      </p:sp>
      <p:sp>
        <p:nvSpPr>
          <p:cNvPr id="14" name="Plassholder for innhold 3">
            <a:extLst>
              <a:ext uri="{FF2B5EF4-FFF2-40B4-BE49-F238E27FC236}">
                <a16:creationId xmlns:a16="http://schemas.microsoft.com/office/drawing/2014/main" id="{64E8D651-3A55-8203-E41B-3F0BAED3DA1D}"/>
              </a:ext>
            </a:extLst>
          </p:cNvPr>
          <p:cNvSpPr txBox="1">
            <a:spLocks/>
          </p:cNvSpPr>
          <p:nvPr/>
        </p:nvSpPr>
        <p:spPr>
          <a:xfrm>
            <a:off x="6607001" y="2959689"/>
            <a:ext cx="4325177" cy="3074753"/>
          </a:xfrm>
          <a:prstGeom prst="rect">
            <a:avLst/>
          </a:prstGeom>
        </p:spPr>
        <p:txBody>
          <a:bodyPr vert="horz" lIns="0" tIns="0" rIns="0" bIns="0" rtlCol="0">
            <a:noAutofit/>
          </a:bodyPr>
          <a:lstStyle>
            <a:lvl1pPr marL="185738" indent="-185738" algn="l" defTabSz="914446" rtl="0" eaLnBrk="1" latinLnBrk="0" hangingPunct="1">
              <a:lnSpc>
                <a:spcPct val="114000"/>
              </a:lnSpc>
              <a:spcBef>
                <a:spcPts val="0"/>
              </a:spcBef>
              <a:buFont typeface="Riposte Light" panose="00000400000000000000" pitchFamily="50" charset="0"/>
              <a:buChar char="•"/>
              <a:defRPr sz="1600" kern="1200">
                <a:solidFill>
                  <a:schemeClr val="tx2"/>
                </a:solidFill>
                <a:latin typeface="+mn-lt"/>
                <a:ea typeface="+mn-ea"/>
                <a:cs typeface="+mn-cs"/>
              </a:defRPr>
            </a:lvl1pPr>
            <a:lvl2pPr marL="492223" indent="-171484" algn="l" defTabSz="914446" rtl="0" eaLnBrk="1" fontAlgn="ctr" latinLnBrk="0" hangingPunct="1">
              <a:lnSpc>
                <a:spcPct val="104000"/>
              </a:lnSpc>
              <a:spcBef>
                <a:spcPts val="0"/>
              </a:spcBef>
              <a:buSzPct val="30000"/>
              <a:buFontTx/>
              <a:buBlip>
                <a:blip>
                  <a:extLst>
                    <a:ext uri="{96DAC541-7B7A-43D3-8B79-37D633B846F1}">
                      <asvg:svgBlip xmlns:asvg="http://schemas.microsoft.com/office/drawing/2016/SVG/main" r:embed="rId3"/>
                    </a:ext>
                  </a:extLst>
                </a:blip>
              </a:buBlip>
              <a:defRPr sz="1600" kern="1200">
                <a:solidFill>
                  <a:schemeClr val="tx2"/>
                </a:solidFill>
                <a:latin typeface="+mn-lt"/>
                <a:ea typeface="+mn-ea"/>
                <a:cs typeface="+mn-cs"/>
              </a:defRPr>
            </a:lvl2pPr>
            <a:lvl3pPr marL="797084" indent="-181011" algn="l" defTabSz="914446" rtl="0" eaLnBrk="1" fontAlgn="ctr" latinLnBrk="0" hangingPunct="1">
              <a:lnSpc>
                <a:spcPct val="112000"/>
              </a:lnSpc>
              <a:spcBef>
                <a:spcPts val="0"/>
              </a:spcBef>
              <a:buSzPct val="40000"/>
              <a:buFontTx/>
              <a:buBlip>
                <a:blip>
                  <a:extLst>
                    <a:ext uri="{96DAC541-7B7A-43D3-8B79-37D633B846F1}">
                      <asvg:svgBlip xmlns:asvg="http://schemas.microsoft.com/office/drawing/2016/SVG/main" r:embed="rId4"/>
                    </a:ext>
                  </a:extLst>
                </a:blip>
              </a:buBlip>
              <a:defRPr sz="1600" kern="1200">
                <a:solidFill>
                  <a:schemeClr val="tx2"/>
                </a:solidFill>
                <a:latin typeface="+mn-lt"/>
                <a:ea typeface="+mn-ea"/>
                <a:cs typeface="+mn-cs"/>
              </a:defRPr>
            </a:lvl3pPr>
            <a:lvl4pPr marL="1098770" indent="-187362" algn="l" defTabSz="914446" rtl="0" eaLnBrk="1" fontAlgn="ctr" latinLnBrk="0" hangingPunct="1">
              <a:lnSpc>
                <a:spcPct val="117000"/>
              </a:lnSpc>
              <a:spcBef>
                <a:spcPts val="0"/>
              </a:spcBef>
              <a:buFont typeface="Riposte Light" panose="00000400000000000000" pitchFamily="50" charset="0"/>
              <a:buChar char="•"/>
              <a:defRPr sz="1600" kern="1200">
                <a:solidFill>
                  <a:schemeClr val="tx2"/>
                </a:solidFill>
                <a:latin typeface="+mn-lt"/>
                <a:ea typeface="+mn-ea"/>
                <a:cs typeface="+mn-cs"/>
              </a:defRPr>
            </a:lvl4pPr>
            <a:lvl5pPr marL="2057503" indent="-228611" algn="l" defTabSz="914446" rtl="0" eaLnBrk="1" latinLnBrk="0" hangingPunct="1">
              <a:lnSpc>
                <a:spcPct val="117000"/>
              </a:lnSpc>
              <a:spcBef>
                <a:spcPts val="500"/>
              </a:spcBef>
              <a:buFont typeface="Riposte Light" panose="00000400000000000000" pitchFamily="50" charset="0"/>
              <a:buChar char="•"/>
              <a:defRPr sz="1600" kern="1200">
                <a:solidFill>
                  <a:schemeClr val="tx2"/>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000">
                <a:latin typeface="Arial"/>
                <a:cs typeface="Arial"/>
              </a:rPr>
              <a:t>Minnetog for for Tamima Nibras Juhar 31. August 2025</a:t>
            </a:r>
          </a:p>
          <a:p>
            <a:pPr marL="0" indent="0">
              <a:buFont typeface="Riposte Light" panose="00000400000000000000" pitchFamily="50" charset="0"/>
              <a:buNone/>
            </a:pPr>
            <a:endParaRPr lang="nb-NO" sz="2000">
              <a:latin typeface="Arial"/>
              <a:cs typeface="Arial"/>
            </a:endParaRPr>
          </a:p>
          <a:p>
            <a:r>
              <a:rPr lang="nb-NO" sz="2000">
                <a:latin typeface="Arial"/>
                <a:cs typeface="Arial"/>
              </a:rPr>
              <a:t>Handlingsplanen mot muslimfiendtlighet</a:t>
            </a:r>
          </a:p>
        </p:txBody>
      </p:sp>
      <p:pic>
        <p:nvPicPr>
          <p:cNvPr id="15" name="Plassholder for bilde 6" descr="Et bilde som inneholder klær, person, sko, utendørs&#10;&#10;KI-generert innhold kan være feil.">
            <a:extLst>
              <a:ext uri="{FF2B5EF4-FFF2-40B4-BE49-F238E27FC236}">
                <a16:creationId xmlns:a16="http://schemas.microsoft.com/office/drawing/2014/main" id="{B2A5ED9C-B8DB-D8D1-88CC-370BECD8C81C}"/>
              </a:ext>
            </a:extLst>
          </p:cNvPr>
          <p:cNvPicPr>
            <a:picLocks noChangeAspect="1"/>
          </p:cNvPicPr>
          <p:nvPr/>
        </p:nvPicPr>
        <p:blipFill>
          <a:blip r:embed="rId5">
            <a:extLst>
              <a:ext uri="{28A0092B-C50C-407E-A947-70E740481C1C}">
                <a14:useLocalDpi xmlns:a14="http://schemas.microsoft.com/office/drawing/2010/main" val="0"/>
              </a:ext>
            </a:extLst>
          </a:blip>
          <a:srcRect t="343" b="343"/>
          <a:stretch>
            <a:fillRect/>
          </a:stretch>
        </p:blipFill>
        <p:spPr>
          <a:xfrm>
            <a:off x="0" y="1622076"/>
            <a:ext cx="5979695" cy="3922451"/>
          </a:xfrm>
          <a:custGeom>
            <a:avLst/>
            <a:gdLst>
              <a:gd name="connsiteX0" fmla="*/ 0 w 11280019"/>
              <a:gd name="connsiteY0" fmla="*/ 0 h 7399368"/>
              <a:gd name="connsiteX1" fmla="*/ 7580329 w 11280019"/>
              <a:gd name="connsiteY1" fmla="*/ 0 h 7399368"/>
              <a:gd name="connsiteX2" fmla="*/ 11260919 w 11280019"/>
              <a:gd name="connsiteY2" fmla="*/ 3321420 h 7399368"/>
              <a:gd name="connsiteX3" fmla="*/ 11280019 w 11280019"/>
              <a:gd name="connsiteY3" fmla="*/ 3699673 h 7399368"/>
              <a:gd name="connsiteX4" fmla="*/ 11280019 w 11280019"/>
              <a:gd name="connsiteY4" fmla="*/ 3699710 h 7399368"/>
              <a:gd name="connsiteX5" fmla="*/ 11260919 w 11280019"/>
              <a:gd name="connsiteY5" fmla="*/ 4077962 h 7399368"/>
              <a:gd name="connsiteX6" fmla="*/ 7770718 w 11280019"/>
              <a:gd name="connsiteY6" fmla="*/ 7394555 h 7399368"/>
              <a:gd name="connsiteX7" fmla="*/ 7580368 w 11280019"/>
              <a:gd name="connsiteY7" fmla="*/ 7399368 h 7399368"/>
              <a:gd name="connsiteX8" fmla="*/ 0 w 11280019"/>
              <a:gd name="connsiteY8" fmla="*/ 7399368 h 739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80019" h="7399368">
                <a:moveTo>
                  <a:pt x="0" y="0"/>
                </a:moveTo>
                <a:lnTo>
                  <a:pt x="7580329" y="0"/>
                </a:lnTo>
                <a:cubicBezTo>
                  <a:pt x="9495938" y="0"/>
                  <a:pt x="11071462" y="1455831"/>
                  <a:pt x="11260919" y="3321420"/>
                </a:cubicBezTo>
                <a:lnTo>
                  <a:pt x="11280019" y="3699673"/>
                </a:lnTo>
                <a:lnTo>
                  <a:pt x="11280019" y="3699710"/>
                </a:lnTo>
                <a:lnTo>
                  <a:pt x="11260919" y="4077962"/>
                </a:lnTo>
                <a:cubicBezTo>
                  <a:pt x="11077777" y="5881362"/>
                  <a:pt x="9599433" y="7301859"/>
                  <a:pt x="7770718" y="7394555"/>
                </a:cubicBezTo>
                <a:lnTo>
                  <a:pt x="7580368" y="7399368"/>
                </a:lnTo>
                <a:lnTo>
                  <a:pt x="0" y="7399368"/>
                </a:lnTo>
                <a:close/>
              </a:path>
            </a:pathLst>
          </a:custGeom>
          <a:blipFill dpi="0" rotWithShape="1">
            <a:blip r:embed="rId6">
              <a:extLst>
                <a:ext uri="{28A0092B-C50C-407E-A947-70E740481C1C}">
                  <a14:useLocalDpi xmlns:a14="http://schemas.microsoft.com/office/drawing/2010/main" val="0"/>
                </a:ext>
              </a:extLst>
            </a:blip>
            <a:srcRect/>
            <a:stretch>
              <a:fillRect/>
            </a:stretch>
          </a:blipFill>
        </p:spPr>
      </p:pic>
      <p:sp>
        <p:nvSpPr>
          <p:cNvPr id="16" name="TekstSylinder 15">
            <a:extLst>
              <a:ext uri="{FF2B5EF4-FFF2-40B4-BE49-F238E27FC236}">
                <a16:creationId xmlns:a16="http://schemas.microsoft.com/office/drawing/2014/main" id="{5838480E-6DFD-0CA0-9A14-BF9F2BA55043}"/>
              </a:ext>
            </a:extLst>
          </p:cNvPr>
          <p:cNvSpPr txBox="1"/>
          <p:nvPr/>
        </p:nvSpPr>
        <p:spPr>
          <a:xfrm>
            <a:off x="199848" y="5657833"/>
            <a:ext cx="6093500" cy="523220"/>
          </a:xfrm>
          <a:prstGeom prst="rect">
            <a:avLst/>
          </a:prstGeom>
          <a:noFill/>
        </p:spPr>
        <p:txBody>
          <a:bodyPr wrap="square">
            <a:spAutoFit/>
          </a:bodyPr>
          <a:lstStyle/>
          <a:p>
            <a:pPr marL="0" indent="0">
              <a:buNone/>
            </a:pPr>
            <a:r>
              <a:rPr lang="nb-NO" sz="1400">
                <a:latin typeface="Arial"/>
                <a:cs typeface="Arial"/>
              </a:rPr>
              <a:t>Skjermbilde hentet fra Aftenposten</a:t>
            </a:r>
          </a:p>
          <a:p>
            <a:r>
              <a:rPr lang="nb-NO" sz="1400" i="1">
                <a:latin typeface="Arial"/>
                <a:cs typeface="Arial"/>
              </a:rPr>
              <a:t>Foto: Stig B. Hansen</a:t>
            </a:r>
            <a:endParaRPr lang="nb-NO" sz="1400">
              <a:latin typeface="Arial"/>
              <a:cs typeface="Arial"/>
            </a:endParaRPr>
          </a:p>
        </p:txBody>
      </p:sp>
    </p:spTree>
    <p:extLst>
      <p:ext uri="{BB962C8B-B14F-4D97-AF65-F5344CB8AC3E}">
        <p14:creationId xmlns:p14="http://schemas.microsoft.com/office/powerpoint/2010/main" val="754757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27990518-D7F1-30B1-D12D-25F4E3E412E4}"/>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4" name="Plassholder for innhold 3">
            <a:extLst>
              <a:ext uri="{FF2B5EF4-FFF2-40B4-BE49-F238E27FC236}">
                <a16:creationId xmlns:a16="http://schemas.microsoft.com/office/drawing/2014/main" id="{C5BAE329-CDA0-FB2E-7C55-3FA0DA78CE83}"/>
              </a:ext>
            </a:extLst>
          </p:cNvPr>
          <p:cNvSpPr>
            <a:spLocks noGrp="1"/>
          </p:cNvSpPr>
          <p:nvPr>
            <p:ph sz="quarter" idx="13"/>
          </p:nvPr>
        </p:nvSpPr>
        <p:spPr>
          <a:xfrm>
            <a:off x="636511" y="2566903"/>
            <a:ext cx="4967876" cy="3074753"/>
          </a:xfrm>
        </p:spPr>
        <p:txBody>
          <a:bodyPr/>
          <a:lstStyle/>
          <a:p>
            <a:pPr marL="0" indent="0">
              <a:buNone/>
            </a:pPr>
            <a:r>
              <a:rPr lang="en-US" sz="2800" err="1">
                <a:solidFill>
                  <a:srgbClr val="000000"/>
                </a:solidFill>
                <a:latin typeface="Arial"/>
                <a:cs typeface="Arial"/>
              </a:rPr>
              <a:t>Muslimfiendtlighet</a:t>
            </a:r>
            <a:r>
              <a:rPr lang="en-US" sz="2800">
                <a:solidFill>
                  <a:srgbClr val="000000"/>
                </a:solidFill>
                <a:latin typeface="Arial"/>
                <a:cs typeface="Arial"/>
              </a:rPr>
              <a:t> er negative </a:t>
            </a:r>
            <a:r>
              <a:rPr lang="en-US" sz="2800" err="1">
                <a:solidFill>
                  <a:srgbClr val="000000"/>
                </a:solidFill>
                <a:latin typeface="Arial"/>
                <a:cs typeface="Arial"/>
              </a:rPr>
              <a:t>holdninger</a:t>
            </a:r>
            <a:r>
              <a:rPr lang="en-US" sz="2800">
                <a:solidFill>
                  <a:srgbClr val="000000"/>
                </a:solidFill>
                <a:latin typeface="Arial"/>
                <a:cs typeface="Arial"/>
              </a:rPr>
              <a:t> </a:t>
            </a:r>
            <a:r>
              <a:rPr lang="en-US" sz="2800" err="1">
                <a:solidFill>
                  <a:srgbClr val="000000"/>
                </a:solidFill>
                <a:latin typeface="Arial"/>
                <a:cs typeface="Arial"/>
              </a:rPr>
              <a:t>og</a:t>
            </a:r>
            <a:r>
              <a:rPr lang="en-US" sz="2800">
                <a:solidFill>
                  <a:srgbClr val="000000"/>
                </a:solidFill>
                <a:latin typeface="Arial"/>
                <a:cs typeface="Arial"/>
              </a:rPr>
              <a:t> </a:t>
            </a:r>
            <a:r>
              <a:rPr lang="en-US" sz="2800" err="1">
                <a:solidFill>
                  <a:srgbClr val="000000"/>
                </a:solidFill>
                <a:latin typeface="Arial"/>
                <a:cs typeface="Arial"/>
              </a:rPr>
              <a:t>handlinger</a:t>
            </a:r>
            <a:r>
              <a:rPr lang="en-US" sz="2800">
                <a:solidFill>
                  <a:srgbClr val="000000"/>
                </a:solidFill>
                <a:latin typeface="Arial"/>
                <a:cs typeface="Arial"/>
              </a:rPr>
              <a:t> </a:t>
            </a:r>
            <a:r>
              <a:rPr lang="en-US" sz="2800" err="1">
                <a:solidFill>
                  <a:srgbClr val="000000"/>
                </a:solidFill>
                <a:latin typeface="Arial"/>
                <a:cs typeface="Arial"/>
              </a:rPr>
              <a:t>rettet</a:t>
            </a:r>
            <a:r>
              <a:rPr lang="en-US" sz="2800">
                <a:solidFill>
                  <a:srgbClr val="000000"/>
                </a:solidFill>
                <a:latin typeface="Arial"/>
                <a:cs typeface="Arial"/>
              </a:rPr>
              <a:t> mot </a:t>
            </a:r>
            <a:r>
              <a:rPr lang="en-US" sz="2800" err="1">
                <a:solidFill>
                  <a:srgbClr val="000000"/>
                </a:solidFill>
                <a:latin typeface="Arial"/>
                <a:cs typeface="Arial"/>
              </a:rPr>
              <a:t>muslimer</a:t>
            </a:r>
            <a:r>
              <a:rPr lang="en-US" sz="2800">
                <a:solidFill>
                  <a:srgbClr val="000000"/>
                </a:solidFill>
                <a:latin typeface="Arial"/>
                <a:cs typeface="Arial"/>
              </a:rPr>
              <a:t>, </a:t>
            </a:r>
            <a:r>
              <a:rPr lang="en-US" sz="2800" err="1">
                <a:solidFill>
                  <a:srgbClr val="000000"/>
                </a:solidFill>
                <a:latin typeface="Arial"/>
                <a:cs typeface="Arial"/>
              </a:rPr>
              <a:t>eller</a:t>
            </a:r>
            <a:r>
              <a:rPr lang="en-US" sz="2800">
                <a:solidFill>
                  <a:srgbClr val="000000"/>
                </a:solidFill>
                <a:latin typeface="Arial"/>
                <a:cs typeface="Arial"/>
              </a:rPr>
              <a:t> </a:t>
            </a:r>
            <a:r>
              <a:rPr lang="en-US" sz="2800" err="1">
                <a:solidFill>
                  <a:srgbClr val="000000"/>
                </a:solidFill>
                <a:latin typeface="Arial"/>
                <a:cs typeface="Arial"/>
              </a:rPr>
              <a:t>personer</a:t>
            </a:r>
            <a:r>
              <a:rPr lang="en-US" sz="2800">
                <a:solidFill>
                  <a:srgbClr val="000000"/>
                </a:solidFill>
                <a:latin typeface="Arial"/>
                <a:cs typeface="Arial"/>
              </a:rPr>
              <a:t> </a:t>
            </a:r>
            <a:r>
              <a:rPr lang="en-US" sz="2800" err="1">
                <a:solidFill>
                  <a:srgbClr val="000000"/>
                </a:solidFill>
                <a:latin typeface="Arial"/>
                <a:cs typeface="Arial"/>
              </a:rPr>
              <a:t>som</a:t>
            </a:r>
            <a:r>
              <a:rPr lang="en-US" sz="2800">
                <a:solidFill>
                  <a:srgbClr val="000000"/>
                </a:solidFill>
                <a:latin typeface="Arial"/>
                <a:cs typeface="Arial"/>
              </a:rPr>
              <a:t> </a:t>
            </a:r>
            <a:r>
              <a:rPr lang="en-US" sz="2800" err="1">
                <a:solidFill>
                  <a:srgbClr val="000000"/>
                </a:solidFill>
                <a:latin typeface="Arial"/>
                <a:cs typeface="Arial"/>
              </a:rPr>
              <a:t>blir</a:t>
            </a:r>
            <a:r>
              <a:rPr lang="en-US" sz="2800">
                <a:solidFill>
                  <a:srgbClr val="000000"/>
                </a:solidFill>
                <a:latin typeface="Arial"/>
                <a:cs typeface="Arial"/>
              </a:rPr>
              <a:t> </a:t>
            </a:r>
            <a:r>
              <a:rPr lang="en-US" sz="2800" err="1">
                <a:solidFill>
                  <a:srgbClr val="000000"/>
                </a:solidFill>
                <a:latin typeface="Arial"/>
                <a:cs typeface="Arial"/>
              </a:rPr>
              <a:t>oppfattet</a:t>
            </a:r>
            <a:r>
              <a:rPr lang="en-US" sz="2800">
                <a:solidFill>
                  <a:srgbClr val="000000"/>
                </a:solidFill>
                <a:latin typeface="Arial"/>
                <a:cs typeface="Arial"/>
              </a:rPr>
              <a:t> </a:t>
            </a:r>
            <a:r>
              <a:rPr lang="en-US" sz="2800" err="1">
                <a:solidFill>
                  <a:srgbClr val="000000"/>
                </a:solidFill>
                <a:latin typeface="Arial"/>
                <a:cs typeface="Arial"/>
              </a:rPr>
              <a:t>som</a:t>
            </a:r>
            <a:r>
              <a:rPr lang="en-US" sz="2800">
                <a:solidFill>
                  <a:srgbClr val="000000"/>
                </a:solidFill>
                <a:latin typeface="Arial"/>
                <a:cs typeface="Arial"/>
              </a:rPr>
              <a:t> </a:t>
            </a:r>
            <a:r>
              <a:rPr lang="en-US" sz="2800" err="1">
                <a:solidFill>
                  <a:srgbClr val="000000"/>
                </a:solidFill>
                <a:latin typeface="Arial"/>
                <a:cs typeface="Arial"/>
              </a:rPr>
              <a:t>muslimer</a:t>
            </a:r>
            <a:r>
              <a:rPr lang="en-US" sz="2800">
                <a:solidFill>
                  <a:srgbClr val="000000"/>
                </a:solidFill>
                <a:latin typeface="Arial"/>
                <a:cs typeface="Arial"/>
              </a:rPr>
              <a:t>.</a:t>
            </a:r>
          </a:p>
          <a:p>
            <a:pPr marL="0" indent="0">
              <a:buNone/>
            </a:pPr>
            <a:endParaRPr lang="en-US" sz="2800">
              <a:solidFill>
                <a:srgbClr val="000000"/>
              </a:solidFill>
              <a:latin typeface="Arial"/>
              <a:cs typeface="Arial"/>
            </a:endParaRPr>
          </a:p>
          <a:p>
            <a:endParaRPr lang="en-US" sz="2800">
              <a:latin typeface="Arial"/>
              <a:cs typeface="Arial"/>
            </a:endParaRPr>
          </a:p>
          <a:p>
            <a:endParaRPr lang="nb-NO" sz="1400">
              <a:latin typeface="Arial"/>
              <a:cs typeface="Arial"/>
            </a:endParaRPr>
          </a:p>
        </p:txBody>
      </p:sp>
      <p:sp>
        <p:nvSpPr>
          <p:cNvPr id="7" name="Title 1">
            <a:extLst>
              <a:ext uri="{FF2B5EF4-FFF2-40B4-BE49-F238E27FC236}">
                <a16:creationId xmlns:a16="http://schemas.microsoft.com/office/drawing/2014/main" id="{4FFE661E-73F0-CAA4-E314-4D26C46CDC8E}"/>
              </a:ext>
            </a:extLst>
          </p:cNvPr>
          <p:cNvSpPr>
            <a:spLocks noGrp="1"/>
          </p:cNvSpPr>
          <p:nvPr>
            <p:ph type="title"/>
          </p:nvPr>
        </p:nvSpPr>
        <p:spPr>
          <a:xfrm>
            <a:off x="636989" y="1216344"/>
            <a:ext cx="5346700" cy="1066800"/>
          </a:xfrm>
        </p:spPr>
        <p:txBody>
          <a:bodyPr/>
          <a:lstStyle/>
          <a:p>
            <a:pPr algn="l"/>
            <a:r>
              <a:rPr lang="nb-NO" sz="4000" b="1">
                <a:latin typeface="Arial"/>
                <a:cs typeface="Arial"/>
              </a:rPr>
              <a:t> </a:t>
            </a:r>
            <a:br>
              <a:rPr lang="nb-NO" sz="4000" b="1">
                <a:latin typeface="Arial"/>
                <a:cs typeface="Arial"/>
              </a:rPr>
            </a:br>
            <a:r>
              <a:rPr lang="nb-NO" sz="4000" b="1">
                <a:latin typeface="Arial"/>
                <a:cs typeface="Arial"/>
              </a:rPr>
              <a:t>Muslimfiendtlighet </a:t>
            </a:r>
            <a:endParaRPr lang="en-US" sz="4000" b="1">
              <a:latin typeface="Arial"/>
              <a:cs typeface="Arial"/>
            </a:endParaRPr>
          </a:p>
        </p:txBody>
      </p:sp>
      <p:sp>
        <p:nvSpPr>
          <p:cNvPr id="9" name="Plassholder for tekst 8">
            <a:extLst>
              <a:ext uri="{FF2B5EF4-FFF2-40B4-BE49-F238E27FC236}">
                <a16:creationId xmlns:a16="http://schemas.microsoft.com/office/drawing/2014/main" id="{DAFC0BA2-73B7-8E2F-DC5E-85A67D156615}"/>
              </a:ext>
            </a:extLst>
          </p:cNvPr>
          <p:cNvSpPr txBox="1">
            <a:spLocks noGrp="1"/>
          </p:cNvSpPr>
          <p:nvPr>
            <p:ph type="body" sz="quarter" idx="14"/>
          </p:nvPr>
        </p:nvSpPr>
        <p:spPr>
          <a:xfrm>
            <a:off x="6993537" y="3274382"/>
            <a:ext cx="3910437" cy="1725024"/>
          </a:xfrm>
          <a:prstGeom prst="rect">
            <a:avLst/>
          </a:prstGeom>
          <a:noFill/>
        </p:spPr>
        <p:txBody>
          <a:bodyPr wrap="square">
            <a:spAutoFit/>
          </a:bodyPr>
          <a:lstStyle/>
          <a:p>
            <a:r>
              <a:rPr lang="nb-NO" sz="2000">
                <a:latin typeface="Arial"/>
                <a:cs typeface="Arial"/>
              </a:rPr>
              <a:t>Nylig fikk jeg en kommentar fra en bekjent: "Nå begynner det faktisk å bli litt for mange muslimer i Norge, men du er heldigvis en av de «gode» muslimene."</a:t>
            </a:r>
          </a:p>
        </p:txBody>
      </p:sp>
    </p:spTree>
    <p:extLst>
      <p:ext uri="{BB962C8B-B14F-4D97-AF65-F5344CB8AC3E}">
        <p14:creationId xmlns:p14="http://schemas.microsoft.com/office/powerpoint/2010/main" val="2888148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A0C689-3D30-3935-A447-BAE7718E3BE6}"/>
              </a:ext>
            </a:extLst>
          </p:cNvPr>
          <p:cNvSpPr>
            <a:spLocks noGrp="1"/>
          </p:cNvSpPr>
          <p:nvPr>
            <p:ph type="title"/>
          </p:nvPr>
        </p:nvSpPr>
        <p:spPr>
          <a:xfrm>
            <a:off x="3329571" y="809926"/>
            <a:ext cx="7681001" cy="902570"/>
          </a:xfrm>
        </p:spPr>
        <p:txBody>
          <a:bodyPr/>
          <a:lstStyle/>
          <a:p>
            <a:r>
              <a:rPr lang="en-US" sz="3200" dirty="0">
                <a:latin typeface="Arial"/>
                <a:cs typeface="Arial"/>
              </a:rPr>
              <a:t> </a:t>
            </a:r>
            <a:r>
              <a:rPr lang="en-US" sz="3200" dirty="0" err="1">
                <a:latin typeface="Arial"/>
                <a:cs typeface="Arial"/>
              </a:rPr>
              <a:t>Hvor</a:t>
            </a:r>
            <a:r>
              <a:rPr lang="en-US" sz="3200" dirty="0">
                <a:latin typeface="Arial"/>
                <a:cs typeface="Arial"/>
              </a:rPr>
              <a:t> </a:t>
            </a:r>
            <a:r>
              <a:rPr lang="en-US" sz="3200" dirty="0" err="1">
                <a:latin typeface="Arial"/>
                <a:cs typeface="Arial"/>
              </a:rPr>
              <a:t>ville</a:t>
            </a:r>
            <a:r>
              <a:rPr lang="en-US" sz="3200" dirty="0">
                <a:latin typeface="Arial"/>
                <a:cs typeface="Arial"/>
              </a:rPr>
              <a:t> du </a:t>
            </a:r>
            <a:r>
              <a:rPr lang="en-US" sz="3200" dirty="0" err="1">
                <a:latin typeface="Arial"/>
                <a:cs typeface="Arial"/>
              </a:rPr>
              <a:t>plassert</a:t>
            </a:r>
            <a:r>
              <a:rPr lang="en-US" sz="3200" dirty="0">
                <a:latin typeface="Arial"/>
                <a:cs typeface="Arial"/>
              </a:rPr>
              <a:t> </a:t>
            </a:r>
            <a:r>
              <a:rPr lang="en-US" sz="3200" dirty="0" err="1">
                <a:latin typeface="Arial"/>
                <a:cs typeface="Arial"/>
              </a:rPr>
              <a:t>eksemplene</a:t>
            </a:r>
            <a:r>
              <a:rPr lang="en-US" sz="3200" dirty="0">
                <a:latin typeface="Arial"/>
                <a:cs typeface="Arial"/>
              </a:rPr>
              <a:t> under?</a:t>
            </a:r>
            <a:endParaRPr lang="nb-NO" sz="3200" dirty="0">
              <a:latin typeface="Arial"/>
              <a:cs typeface="Arial"/>
            </a:endParaRPr>
          </a:p>
        </p:txBody>
      </p:sp>
      <p:sp>
        <p:nvSpPr>
          <p:cNvPr id="4" name="Plassholder for dato 3">
            <a:extLst>
              <a:ext uri="{FF2B5EF4-FFF2-40B4-BE49-F238E27FC236}">
                <a16:creationId xmlns:a16="http://schemas.microsoft.com/office/drawing/2014/main" id="{37330BE7-E0FF-EE85-8D32-24694FA2A0FA}"/>
              </a:ext>
            </a:extLst>
          </p:cNvPr>
          <p:cNvSpPr>
            <a:spLocks noGrp="1"/>
          </p:cNvSpPr>
          <p:nvPr>
            <p:ph type="dt" sz="half" idx="10"/>
          </p:nvPr>
        </p:nvSpPr>
        <p:spPr/>
        <p:txBody>
          <a:bodyPr/>
          <a:lstStyle/>
          <a:p>
            <a:fld id="{7F7D5FBD-B8E3-4BE7-AABE-A501238A26D8}" type="datetime4">
              <a:rPr lang="nb-NO" smtClean="0"/>
              <a:t>24. mars 2026</a:t>
            </a:fld>
            <a:endParaRPr lang="nb-NO"/>
          </a:p>
        </p:txBody>
      </p:sp>
      <p:sp>
        <p:nvSpPr>
          <p:cNvPr id="5" name="Ellipse 6">
            <a:extLst>
              <a:ext uri="{FF2B5EF4-FFF2-40B4-BE49-F238E27FC236}">
                <a16:creationId xmlns:a16="http://schemas.microsoft.com/office/drawing/2014/main" id="{94202EA6-9AF2-9788-9D51-2F70DEC52DEF}"/>
              </a:ext>
            </a:extLst>
          </p:cNvPr>
          <p:cNvSpPr/>
          <p:nvPr/>
        </p:nvSpPr>
        <p:spPr>
          <a:xfrm>
            <a:off x="2898302" y="4817997"/>
            <a:ext cx="1894198" cy="161001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228600" rtl="0" eaLnBrk="1" latinLnBrk="0" hangingPunct="1">
              <a:defRPr sz="900" kern="1200">
                <a:solidFill>
                  <a:schemeClr val="lt1"/>
                </a:solidFill>
                <a:latin typeface="+mn-lt"/>
                <a:ea typeface="+mn-ea"/>
                <a:cs typeface="+mn-cs"/>
              </a:defRPr>
            </a:lvl1pPr>
            <a:lvl2pPr marL="228600" algn="l" defTabSz="228600" rtl="0" eaLnBrk="1" latinLnBrk="0" hangingPunct="1">
              <a:defRPr sz="900" kern="1200">
                <a:solidFill>
                  <a:schemeClr val="lt1"/>
                </a:solidFill>
                <a:latin typeface="+mn-lt"/>
                <a:ea typeface="+mn-ea"/>
                <a:cs typeface="+mn-cs"/>
              </a:defRPr>
            </a:lvl2pPr>
            <a:lvl3pPr marL="457200" algn="l" defTabSz="228600" rtl="0" eaLnBrk="1" latinLnBrk="0" hangingPunct="1">
              <a:defRPr sz="900" kern="1200">
                <a:solidFill>
                  <a:schemeClr val="lt1"/>
                </a:solidFill>
                <a:latin typeface="+mn-lt"/>
                <a:ea typeface="+mn-ea"/>
                <a:cs typeface="+mn-cs"/>
              </a:defRPr>
            </a:lvl3pPr>
            <a:lvl4pPr marL="685800" algn="l" defTabSz="228600" rtl="0" eaLnBrk="1" latinLnBrk="0" hangingPunct="1">
              <a:defRPr sz="900" kern="1200">
                <a:solidFill>
                  <a:schemeClr val="lt1"/>
                </a:solidFill>
                <a:latin typeface="+mn-lt"/>
                <a:ea typeface="+mn-ea"/>
                <a:cs typeface="+mn-cs"/>
              </a:defRPr>
            </a:lvl4pPr>
            <a:lvl5pPr marL="914400" algn="l" defTabSz="228600" rtl="0" eaLnBrk="1" latinLnBrk="0" hangingPunct="1">
              <a:defRPr sz="900" kern="1200">
                <a:solidFill>
                  <a:schemeClr val="lt1"/>
                </a:solidFill>
                <a:latin typeface="+mn-lt"/>
                <a:ea typeface="+mn-ea"/>
                <a:cs typeface="+mn-cs"/>
              </a:defRPr>
            </a:lvl5pPr>
            <a:lvl6pPr marL="1143000" algn="l" defTabSz="228600" rtl="0" eaLnBrk="1" latinLnBrk="0" hangingPunct="1">
              <a:defRPr sz="900" kern="1200">
                <a:solidFill>
                  <a:schemeClr val="lt1"/>
                </a:solidFill>
                <a:latin typeface="+mn-lt"/>
                <a:ea typeface="+mn-ea"/>
                <a:cs typeface="+mn-cs"/>
              </a:defRPr>
            </a:lvl6pPr>
            <a:lvl7pPr marL="1371600" algn="l" defTabSz="228600" rtl="0" eaLnBrk="1" latinLnBrk="0" hangingPunct="1">
              <a:defRPr sz="900" kern="1200">
                <a:solidFill>
                  <a:schemeClr val="lt1"/>
                </a:solidFill>
                <a:latin typeface="+mn-lt"/>
                <a:ea typeface="+mn-ea"/>
                <a:cs typeface="+mn-cs"/>
              </a:defRPr>
            </a:lvl7pPr>
            <a:lvl8pPr marL="1600200" algn="l" defTabSz="228600" rtl="0" eaLnBrk="1" latinLnBrk="0" hangingPunct="1">
              <a:defRPr sz="900" kern="1200">
                <a:solidFill>
                  <a:schemeClr val="lt1"/>
                </a:solidFill>
                <a:latin typeface="+mn-lt"/>
                <a:ea typeface="+mn-ea"/>
                <a:cs typeface="+mn-cs"/>
              </a:defRPr>
            </a:lvl8pPr>
            <a:lvl9pPr marL="1828800" algn="l" defTabSz="228600" rtl="0" eaLnBrk="1" latinLnBrk="0" hangingPunct="1">
              <a:defRPr sz="900" kern="1200">
                <a:solidFill>
                  <a:schemeClr val="lt1"/>
                </a:solidFill>
                <a:latin typeface="+mn-lt"/>
                <a:ea typeface="+mn-ea"/>
                <a:cs typeface="+mn-cs"/>
              </a:defRPr>
            </a:lvl9pPr>
          </a:lstStyle>
          <a:p>
            <a:pPr algn="ctr"/>
            <a:r>
              <a:rPr lang="nb-NO" sz="1400" b="1">
                <a:solidFill>
                  <a:srgbClr val="040000"/>
                </a:solidFill>
                <a:latin typeface="Arial"/>
                <a:cs typeface="Arial"/>
              </a:rPr>
              <a:t>Holdninger</a:t>
            </a:r>
          </a:p>
        </p:txBody>
      </p:sp>
      <p:sp>
        <p:nvSpPr>
          <p:cNvPr id="6" name="Ellipse 7">
            <a:extLst>
              <a:ext uri="{FF2B5EF4-FFF2-40B4-BE49-F238E27FC236}">
                <a16:creationId xmlns:a16="http://schemas.microsoft.com/office/drawing/2014/main" id="{BC635155-134D-6A8F-3763-4AEC869BF185}"/>
              </a:ext>
            </a:extLst>
          </p:cNvPr>
          <p:cNvSpPr/>
          <p:nvPr/>
        </p:nvSpPr>
        <p:spPr>
          <a:xfrm>
            <a:off x="1880513" y="3585410"/>
            <a:ext cx="2092609" cy="18507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228600" rtl="0" eaLnBrk="1" latinLnBrk="0" hangingPunct="1">
              <a:defRPr sz="900" kern="1200">
                <a:solidFill>
                  <a:schemeClr val="lt1"/>
                </a:solidFill>
                <a:latin typeface="+mn-lt"/>
                <a:ea typeface="+mn-ea"/>
                <a:cs typeface="+mn-cs"/>
              </a:defRPr>
            </a:lvl1pPr>
            <a:lvl2pPr marL="228600" algn="l" defTabSz="228600" rtl="0" eaLnBrk="1" latinLnBrk="0" hangingPunct="1">
              <a:defRPr sz="900" kern="1200">
                <a:solidFill>
                  <a:schemeClr val="lt1"/>
                </a:solidFill>
                <a:latin typeface="+mn-lt"/>
                <a:ea typeface="+mn-ea"/>
                <a:cs typeface="+mn-cs"/>
              </a:defRPr>
            </a:lvl2pPr>
            <a:lvl3pPr marL="457200" algn="l" defTabSz="228600" rtl="0" eaLnBrk="1" latinLnBrk="0" hangingPunct="1">
              <a:defRPr sz="900" kern="1200">
                <a:solidFill>
                  <a:schemeClr val="lt1"/>
                </a:solidFill>
                <a:latin typeface="+mn-lt"/>
                <a:ea typeface="+mn-ea"/>
                <a:cs typeface="+mn-cs"/>
              </a:defRPr>
            </a:lvl3pPr>
            <a:lvl4pPr marL="685800" algn="l" defTabSz="228600" rtl="0" eaLnBrk="1" latinLnBrk="0" hangingPunct="1">
              <a:defRPr sz="900" kern="1200">
                <a:solidFill>
                  <a:schemeClr val="lt1"/>
                </a:solidFill>
                <a:latin typeface="+mn-lt"/>
                <a:ea typeface="+mn-ea"/>
                <a:cs typeface="+mn-cs"/>
              </a:defRPr>
            </a:lvl4pPr>
            <a:lvl5pPr marL="914400" algn="l" defTabSz="228600" rtl="0" eaLnBrk="1" latinLnBrk="0" hangingPunct="1">
              <a:defRPr sz="900" kern="1200">
                <a:solidFill>
                  <a:schemeClr val="lt1"/>
                </a:solidFill>
                <a:latin typeface="+mn-lt"/>
                <a:ea typeface="+mn-ea"/>
                <a:cs typeface="+mn-cs"/>
              </a:defRPr>
            </a:lvl5pPr>
            <a:lvl6pPr marL="1143000" algn="l" defTabSz="228600" rtl="0" eaLnBrk="1" latinLnBrk="0" hangingPunct="1">
              <a:defRPr sz="900" kern="1200">
                <a:solidFill>
                  <a:schemeClr val="lt1"/>
                </a:solidFill>
                <a:latin typeface="+mn-lt"/>
                <a:ea typeface="+mn-ea"/>
                <a:cs typeface="+mn-cs"/>
              </a:defRPr>
            </a:lvl6pPr>
            <a:lvl7pPr marL="1371600" algn="l" defTabSz="228600" rtl="0" eaLnBrk="1" latinLnBrk="0" hangingPunct="1">
              <a:defRPr sz="900" kern="1200">
                <a:solidFill>
                  <a:schemeClr val="lt1"/>
                </a:solidFill>
                <a:latin typeface="+mn-lt"/>
                <a:ea typeface="+mn-ea"/>
                <a:cs typeface="+mn-cs"/>
              </a:defRPr>
            </a:lvl7pPr>
            <a:lvl8pPr marL="1600200" algn="l" defTabSz="228600" rtl="0" eaLnBrk="1" latinLnBrk="0" hangingPunct="1">
              <a:defRPr sz="900" kern="1200">
                <a:solidFill>
                  <a:schemeClr val="lt1"/>
                </a:solidFill>
                <a:latin typeface="+mn-lt"/>
                <a:ea typeface="+mn-ea"/>
                <a:cs typeface="+mn-cs"/>
              </a:defRPr>
            </a:lvl8pPr>
            <a:lvl9pPr marL="1828800" algn="l" defTabSz="228600" rtl="0" eaLnBrk="1" latinLnBrk="0" hangingPunct="1">
              <a:defRPr sz="900" kern="1200">
                <a:solidFill>
                  <a:schemeClr val="lt1"/>
                </a:solidFill>
                <a:latin typeface="+mn-lt"/>
                <a:ea typeface="+mn-ea"/>
                <a:cs typeface="+mn-cs"/>
              </a:defRPr>
            </a:lvl9pPr>
          </a:lstStyle>
          <a:p>
            <a:pPr algn="ctr"/>
            <a:r>
              <a:rPr lang="nb-NO" sz="1400" b="1">
                <a:solidFill>
                  <a:schemeClr val="tx2"/>
                </a:solidFill>
                <a:latin typeface="Arial"/>
                <a:cs typeface="Arial"/>
              </a:rPr>
              <a:t>Diskriminering og hets i hverdagen</a:t>
            </a:r>
            <a:endParaRPr lang="en-US" sz="800" b="1">
              <a:solidFill>
                <a:schemeClr val="tx2"/>
              </a:solidFill>
              <a:latin typeface="Arial"/>
              <a:cs typeface="Arial"/>
            </a:endParaRPr>
          </a:p>
        </p:txBody>
      </p:sp>
      <p:sp>
        <p:nvSpPr>
          <p:cNvPr id="7" name="Ellipse 8">
            <a:extLst>
              <a:ext uri="{FF2B5EF4-FFF2-40B4-BE49-F238E27FC236}">
                <a16:creationId xmlns:a16="http://schemas.microsoft.com/office/drawing/2014/main" id="{5793E7CB-643A-AEE3-C1FA-09F83A2C4D1A}"/>
              </a:ext>
            </a:extLst>
          </p:cNvPr>
          <p:cNvSpPr/>
          <p:nvPr/>
        </p:nvSpPr>
        <p:spPr>
          <a:xfrm>
            <a:off x="1184168" y="2162729"/>
            <a:ext cx="2132783" cy="184860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228600" rtl="0" eaLnBrk="1" latinLnBrk="0" hangingPunct="1">
              <a:defRPr sz="900" kern="1200">
                <a:solidFill>
                  <a:schemeClr val="lt1"/>
                </a:solidFill>
                <a:latin typeface="+mn-lt"/>
                <a:ea typeface="+mn-ea"/>
                <a:cs typeface="+mn-cs"/>
              </a:defRPr>
            </a:lvl1pPr>
            <a:lvl2pPr marL="228600" algn="l" defTabSz="228600" rtl="0" eaLnBrk="1" latinLnBrk="0" hangingPunct="1">
              <a:defRPr sz="900" kern="1200">
                <a:solidFill>
                  <a:schemeClr val="lt1"/>
                </a:solidFill>
                <a:latin typeface="+mn-lt"/>
                <a:ea typeface="+mn-ea"/>
                <a:cs typeface="+mn-cs"/>
              </a:defRPr>
            </a:lvl2pPr>
            <a:lvl3pPr marL="457200" algn="l" defTabSz="228600" rtl="0" eaLnBrk="1" latinLnBrk="0" hangingPunct="1">
              <a:defRPr sz="900" kern="1200">
                <a:solidFill>
                  <a:schemeClr val="lt1"/>
                </a:solidFill>
                <a:latin typeface="+mn-lt"/>
                <a:ea typeface="+mn-ea"/>
                <a:cs typeface="+mn-cs"/>
              </a:defRPr>
            </a:lvl3pPr>
            <a:lvl4pPr marL="685800" algn="l" defTabSz="228600" rtl="0" eaLnBrk="1" latinLnBrk="0" hangingPunct="1">
              <a:defRPr sz="900" kern="1200">
                <a:solidFill>
                  <a:schemeClr val="lt1"/>
                </a:solidFill>
                <a:latin typeface="+mn-lt"/>
                <a:ea typeface="+mn-ea"/>
                <a:cs typeface="+mn-cs"/>
              </a:defRPr>
            </a:lvl4pPr>
            <a:lvl5pPr marL="914400" algn="l" defTabSz="228600" rtl="0" eaLnBrk="1" latinLnBrk="0" hangingPunct="1">
              <a:defRPr sz="900" kern="1200">
                <a:solidFill>
                  <a:schemeClr val="lt1"/>
                </a:solidFill>
                <a:latin typeface="+mn-lt"/>
                <a:ea typeface="+mn-ea"/>
                <a:cs typeface="+mn-cs"/>
              </a:defRPr>
            </a:lvl5pPr>
            <a:lvl6pPr marL="1143000" algn="l" defTabSz="228600" rtl="0" eaLnBrk="1" latinLnBrk="0" hangingPunct="1">
              <a:defRPr sz="900" kern="1200">
                <a:solidFill>
                  <a:schemeClr val="lt1"/>
                </a:solidFill>
                <a:latin typeface="+mn-lt"/>
                <a:ea typeface="+mn-ea"/>
                <a:cs typeface="+mn-cs"/>
              </a:defRPr>
            </a:lvl6pPr>
            <a:lvl7pPr marL="1371600" algn="l" defTabSz="228600" rtl="0" eaLnBrk="1" latinLnBrk="0" hangingPunct="1">
              <a:defRPr sz="900" kern="1200">
                <a:solidFill>
                  <a:schemeClr val="lt1"/>
                </a:solidFill>
                <a:latin typeface="+mn-lt"/>
                <a:ea typeface="+mn-ea"/>
                <a:cs typeface="+mn-cs"/>
              </a:defRPr>
            </a:lvl7pPr>
            <a:lvl8pPr marL="1600200" algn="l" defTabSz="228600" rtl="0" eaLnBrk="1" latinLnBrk="0" hangingPunct="1">
              <a:defRPr sz="900" kern="1200">
                <a:solidFill>
                  <a:schemeClr val="lt1"/>
                </a:solidFill>
                <a:latin typeface="+mn-lt"/>
                <a:ea typeface="+mn-ea"/>
                <a:cs typeface="+mn-cs"/>
              </a:defRPr>
            </a:lvl8pPr>
            <a:lvl9pPr marL="1828800" algn="l" defTabSz="228600" rtl="0" eaLnBrk="1" latinLnBrk="0" hangingPunct="1">
              <a:defRPr sz="900" kern="1200">
                <a:solidFill>
                  <a:schemeClr val="lt1"/>
                </a:solidFill>
                <a:latin typeface="+mn-lt"/>
                <a:ea typeface="+mn-ea"/>
                <a:cs typeface="+mn-cs"/>
              </a:defRPr>
            </a:lvl9pPr>
          </a:lstStyle>
          <a:p>
            <a:pPr algn="ctr"/>
            <a:r>
              <a:rPr lang="nb-NO" sz="1400" b="1">
                <a:solidFill>
                  <a:schemeClr val="tx2"/>
                </a:solidFill>
                <a:latin typeface="Arial"/>
                <a:cs typeface="Arial"/>
              </a:rPr>
              <a:t>Hatkriminalitet</a:t>
            </a:r>
          </a:p>
        </p:txBody>
      </p:sp>
      <p:sp>
        <p:nvSpPr>
          <p:cNvPr id="8" name="Ellipse 9">
            <a:extLst>
              <a:ext uri="{FF2B5EF4-FFF2-40B4-BE49-F238E27FC236}">
                <a16:creationId xmlns:a16="http://schemas.microsoft.com/office/drawing/2014/main" id="{69A2FF25-FE1D-041A-EE86-DFAA17F49B3B}"/>
              </a:ext>
            </a:extLst>
          </p:cNvPr>
          <p:cNvSpPr/>
          <p:nvPr/>
        </p:nvSpPr>
        <p:spPr>
          <a:xfrm>
            <a:off x="896416" y="1168727"/>
            <a:ext cx="1832414" cy="161001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228600" rtl="0" eaLnBrk="1" latinLnBrk="0" hangingPunct="1">
              <a:defRPr sz="900" kern="1200">
                <a:solidFill>
                  <a:schemeClr val="lt1"/>
                </a:solidFill>
                <a:latin typeface="+mn-lt"/>
                <a:ea typeface="+mn-ea"/>
                <a:cs typeface="+mn-cs"/>
              </a:defRPr>
            </a:lvl1pPr>
            <a:lvl2pPr marL="228600" algn="l" defTabSz="228600" rtl="0" eaLnBrk="1" latinLnBrk="0" hangingPunct="1">
              <a:defRPr sz="900" kern="1200">
                <a:solidFill>
                  <a:schemeClr val="lt1"/>
                </a:solidFill>
                <a:latin typeface="+mn-lt"/>
                <a:ea typeface="+mn-ea"/>
                <a:cs typeface="+mn-cs"/>
              </a:defRPr>
            </a:lvl2pPr>
            <a:lvl3pPr marL="457200" algn="l" defTabSz="228600" rtl="0" eaLnBrk="1" latinLnBrk="0" hangingPunct="1">
              <a:defRPr sz="900" kern="1200">
                <a:solidFill>
                  <a:schemeClr val="lt1"/>
                </a:solidFill>
                <a:latin typeface="+mn-lt"/>
                <a:ea typeface="+mn-ea"/>
                <a:cs typeface="+mn-cs"/>
              </a:defRPr>
            </a:lvl3pPr>
            <a:lvl4pPr marL="685800" algn="l" defTabSz="228600" rtl="0" eaLnBrk="1" latinLnBrk="0" hangingPunct="1">
              <a:defRPr sz="900" kern="1200">
                <a:solidFill>
                  <a:schemeClr val="lt1"/>
                </a:solidFill>
                <a:latin typeface="+mn-lt"/>
                <a:ea typeface="+mn-ea"/>
                <a:cs typeface="+mn-cs"/>
              </a:defRPr>
            </a:lvl4pPr>
            <a:lvl5pPr marL="914400" algn="l" defTabSz="228600" rtl="0" eaLnBrk="1" latinLnBrk="0" hangingPunct="1">
              <a:defRPr sz="900" kern="1200">
                <a:solidFill>
                  <a:schemeClr val="lt1"/>
                </a:solidFill>
                <a:latin typeface="+mn-lt"/>
                <a:ea typeface="+mn-ea"/>
                <a:cs typeface="+mn-cs"/>
              </a:defRPr>
            </a:lvl5pPr>
            <a:lvl6pPr marL="1143000" algn="l" defTabSz="228600" rtl="0" eaLnBrk="1" latinLnBrk="0" hangingPunct="1">
              <a:defRPr sz="900" kern="1200">
                <a:solidFill>
                  <a:schemeClr val="lt1"/>
                </a:solidFill>
                <a:latin typeface="+mn-lt"/>
                <a:ea typeface="+mn-ea"/>
                <a:cs typeface="+mn-cs"/>
              </a:defRPr>
            </a:lvl6pPr>
            <a:lvl7pPr marL="1371600" algn="l" defTabSz="228600" rtl="0" eaLnBrk="1" latinLnBrk="0" hangingPunct="1">
              <a:defRPr sz="900" kern="1200">
                <a:solidFill>
                  <a:schemeClr val="lt1"/>
                </a:solidFill>
                <a:latin typeface="+mn-lt"/>
                <a:ea typeface="+mn-ea"/>
                <a:cs typeface="+mn-cs"/>
              </a:defRPr>
            </a:lvl7pPr>
            <a:lvl8pPr marL="1600200" algn="l" defTabSz="228600" rtl="0" eaLnBrk="1" latinLnBrk="0" hangingPunct="1">
              <a:defRPr sz="900" kern="1200">
                <a:solidFill>
                  <a:schemeClr val="lt1"/>
                </a:solidFill>
                <a:latin typeface="+mn-lt"/>
                <a:ea typeface="+mn-ea"/>
                <a:cs typeface="+mn-cs"/>
              </a:defRPr>
            </a:lvl8pPr>
            <a:lvl9pPr marL="1828800" algn="l" defTabSz="228600" rtl="0" eaLnBrk="1" latinLnBrk="0" hangingPunct="1">
              <a:defRPr sz="900" kern="1200">
                <a:solidFill>
                  <a:schemeClr val="lt1"/>
                </a:solidFill>
                <a:latin typeface="+mn-lt"/>
                <a:ea typeface="+mn-ea"/>
                <a:cs typeface="+mn-cs"/>
              </a:defRPr>
            </a:lvl9pPr>
          </a:lstStyle>
          <a:p>
            <a:pPr algn="ctr"/>
            <a:r>
              <a:rPr lang="nb-NO" sz="1400" b="1">
                <a:solidFill>
                  <a:srgbClr val="040000"/>
                </a:solidFill>
                <a:latin typeface="Arial"/>
                <a:cs typeface="Arial"/>
              </a:rPr>
              <a:t>Ekstremisme og terror</a:t>
            </a:r>
          </a:p>
        </p:txBody>
      </p:sp>
      <p:pic>
        <p:nvPicPr>
          <p:cNvPr id="9" name="Plassholder for innhold 8">
            <a:extLst>
              <a:ext uri="{FF2B5EF4-FFF2-40B4-BE49-F238E27FC236}">
                <a16:creationId xmlns:a16="http://schemas.microsoft.com/office/drawing/2014/main" id="{D1C16398-7E9B-72C7-C549-E0499B1C2D77}"/>
              </a:ext>
            </a:extLst>
          </p:cNvPr>
          <p:cNvPicPr>
            <a:picLocks noGrp="1" noChangeAspect="1"/>
          </p:cNvPicPr>
          <p:nvPr>
            <p:ph idx="1"/>
          </p:nvPr>
        </p:nvPicPr>
        <p:blipFill>
          <a:blip r:embed="rId3"/>
          <a:stretch>
            <a:fillRect/>
          </a:stretch>
        </p:blipFill>
        <p:spPr>
          <a:xfrm>
            <a:off x="4390690" y="1973735"/>
            <a:ext cx="5911883" cy="1138269"/>
          </a:xfrm>
          <a:prstGeom prst="rect">
            <a:avLst/>
          </a:prstGeom>
        </p:spPr>
      </p:pic>
      <p:sp>
        <p:nvSpPr>
          <p:cNvPr id="13" name="Snakkeboble: oval 12">
            <a:extLst>
              <a:ext uri="{FF2B5EF4-FFF2-40B4-BE49-F238E27FC236}">
                <a16:creationId xmlns:a16="http://schemas.microsoft.com/office/drawing/2014/main" id="{9C20AFD9-B843-7015-5284-C2AF55DB57E6}"/>
              </a:ext>
            </a:extLst>
          </p:cNvPr>
          <p:cNvSpPr/>
          <p:nvPr/>
        </p:nvSpPr>
        <p:spPr>
          <a:xfrm>
            <a:off x="8386916" y="2874876"/>
            <a:ext cx="2763045" cy="2453706"/>
          </a:xfrm>
          <a:prstGeom prst="wedgeEllipseCallout">
            <a:avLst>
              <a:gd name="adj1" fmla="val 30106"/>
              <a:gd name="adj2" fmla="val 57593"/>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nb-NO" sz="1400">
                <a:solidFill>
                  <a:schemeClr val="tx1"/>
                </a:solidFill>
                <a:latin typeface="Arial"/>
                <a:cs typeface="Arial"/>
              </a:rPr>
              <a:t>En dag kom naboen bort til meg og sa: «Det er så fint å se at faren deres ikke er som andre muslimske menn, og at han lar sine døtre delta i idretten.»</a:t>
            </a:r>
          </a:p>
        </p:txBody>
      </p:sp>
      <p:sp>
        <p:nvSpPr>
          <p:cNvPr id="15" name="Snakkeboble: oval 14">
            <a:extLst>
              <a:ext uri="{FF2B5EF4-FFF2-40B4-BE49-F238E27FC236}">
                <a16:creationId xmlns:a16="http://schemas.microsoft.com/office/drawing/2014/main" id="{9E9752ED-BD4F-E083-E120-D14908733554}"/>
              </a:ext>
            </a:extLst>
          </p:cNvPr>
          <p:cNvSpPr/>
          <p:nvPr/>
        </p:nvSpPr>
        <p:spPr>
          <a:xfrm>
            <a:off x="5265462" y="3428999"/>
            <a:ext cx="2965450" cy="2421345"/>
          </a:xfrm>
          <a:prstGeom prst="wedgeEllipseCallou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nb-NO" sz="1400">
                <a:solidFill>
                  <a:schemeClr val="tx1"/>
                </a:solidFill>
                <a:latin typeface="Arial"/>
                <a:cs typeface="Arial"/>
              </a:rPr>
              <a:t>Jeg søkte på sommerjobb i en klesbutikk, men under intervjuet fikk jeg høre: «Du kan ikke ha på deg hijab hvis du skal stå i kassa – det passer ikke med butikkens profil.»</a:t>
            </a:r>
          </a:p>
        </p:txBody>
      </p:sp>
    </p:spTree>
    <p:extLst>
      <p:ext uri="{BB962C8B-B14F-4D97-AF65-F5344CB8AC3E}">
        <p14:creationId xmlns:p14="http://schemas.microsoft.com/office/powerpoint/2010/main" val="927465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7C0E4AB-9AC1-54A8-B707-2C729E5D3495}"/>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5" name="Title 1">
            <a:extLst>
              <a:ext uri="{FF2B5EF4-FFF2-40B4-BE49-F238E27FC236}">
                <a16:creationId xmlns:a16="http://schemas.microsoft.com/office/drawing/2014/main" id="{2F1CE845-4846-1F24-9878-4C5BA1A5F5DE}"/>
              </a:ext>
            </a:extLst>
          </p:cNvPr>
          <p:cNvSpPr>
            <a:spLocks noGrp="1"/>
          </p:cNvSpPr>
          <p:nvPr/>
        </p:nvSpPr>
        <p:spPr>
          <a:xfrm>
            <a:off x="761901" y="1001629"/>
            <a:ext cx="2883136" cy="2957216"/>
          </a:xfrm>
          <a:prstGeom prst="rect">
            <a:avLst/>
          </a:prstGeom>
        </p:spPr>
        <p:txBody>
          <a:bodyPr vert="horz" lIns="0" tIns="0" rIns="0" bIns="0" rtlCol="0" anchor="b">
            <a:noAutofit/>
          </a:bodyPr>
          <a:lstStyle>
            <a:lvl1pPr algn="l" defTabSz="914446" rtl="0" eaLnBrk="1" latinLnBrk="0" hangingPunct="1">
              <a:lnSpc>
                <a:spcPct val="90000"/>
              </a:lnSpc>
              <a:spcBef>
                <a:spcPct val="0"/>
              </a:spcBef>
              <a:buNone/>
              <a:defRPr sz="4801" kern="1200">
                <a:solidFill>
                  <a:schemeClr val="tx2"/>
                </a:solidFill>
                <a:latin typeface="+mj-lt"/>
                <a:ea typeface="+mj-ea"/>
                <a:cs typeface="+mj-cs"/>
              </a:defRPr>
            </a:lvl1pPr>
          </a:lstStyle>
          <a:p>
            <a:pPr>
              <a:lnSpc>
                <a:spcPct val="100000"/>
              </a:lnSpc>
            </a:pPr>
            <a:r>
              <a:rPr lang="nb-NO" sz="2800">
                <a:latin typeface="Arial"/>
                <a:ea typeface="+mj-lt"/>
                <a:cs typeface="Arial"/>
              </a:rPr>
              <a:t>Hvor utbredt er fiendtlige holdninger mot muslimer i Norge i dag (2024)? </a:t>
            </a:r>
            <a:endParaRPr lang="en-US" sz="4800">
              <a:latin typeface="Arial"/>
              <a:cs typeface="Arial"/>
            </a:endParaRPr>
          </a:p>
        </p:txBody>
      </p:sp>
      <p:sp>
        <p:nvSpPr>
          <p:cNvPr id="6" name="Rektangel 4">
            <a:extLst>
              <a:ext uri="{FF2B5EF4-FFF2-40B4-BE49-F238E27FC236}">
                <a16:creationId xmlns:a16="http://schemas.microsoft.com/office/drawing/2014/main" id="{13CFCFBE-35A2-AADA-9E13-440AD36FC9AD}"/>
              </a:ext>
            </a:extLst>
          </p:cNvPr>
          <p:cNvSpPr/>
          <p:nvPr/>
        </p:nvSpPr>
        <p:spPr>
          <a:xfrm>
            <a:off x="4442938" y="631178"/>
            <a:ext cx="2158537" cy="1393717"/>
          </a:xfrm>
          <a:prstGeom prst="rect">
            <a:avLst/>
          </a:prstGeom>
          <a:ln cap="rnd"/>
        </p:spPr>
        <p:style>
          <a:lnRef idx="2">
            <a:schemeClr val="accent3">
              <a:shade val="15000"/>
            </a:schemeClr>
          </a:lnRef>
          <a:fillRef idx="1">
            <a:schemeClr val="accent3"/>
          </a:fillRef>
          <a:effectRef idx="0">
            <a:schemeClr val="accent3"/>
          </a:effectRef>
          <a:fontRef idx="minor">
            <a:schemeClr val="lt1"/>
          </a:fontRef>
        </p:style>
        <p:txBody>
          <a:bodyPr rtlCol="0" anchor="ctr"/>
          <a:lstStyle>
            <a:defPPr>
              <a:defRPr lang="en-US"/>
            </a:defPPr>
            <a:lvl1pPr marL="0" algn="l" defTabSz="228600" rtl="0" eaLnBrk="1" latinLnBrk="0" hangingPunct="1">
              <a:defRPr sz="900" kern="1200">
                <a:solidFill>
                  <a:schemeClr val="lt1"/>
                </a:solidFill>
                <a:latin typeface="+mn-lt"/>
                <a:ea typeface="+mn-ea"/>
                <a:cs typeface="+mn-cs"/>
              </a:defRPr>
            </a:lvl1pPr>
            <a:lvl2pPr marL="228600" algn="l" defTabSz="228600" rtl="0" eaLnBrk="1" latinLnBrk="0" hangingPunct="1">
              <a:defRPr sz="900" kern="1200">
                <a:solidFill>
                  <a:schemeClr val="lt1"/>
                </a:solidFill>
                <a:latin typeface="+mn-lt"/>
                <a:ea typeface="+mn-ea"/>
                <a:cs typeface="+mn-cs"/>
              </a:defRPr>
            </a:lvl2pPr>
            <a:lvl3pPr marL="457200" algn="l" defTabSz="228600" rtl="0" eaLnBrk="1" latinLnBrk="0" hangingPunct="1">
              <a:defRPr sz="900" kern="1200">
                <a:solidFill>
                  <a:schemeClr val="lt1"/>
                </a:solidFill>
                <a:latin typeface="+mn-lt"/>
                <a:ea typeface="+mn-ea"/>
                <a:cs typeface="+mn-cs"/>
              </a:defRPr>
            </a:lvl3pPr>
            <a:lvl4pPr marL="685800" algn="l" defTabSz="228600" rtl="0" eaLnBrk="1" latinLnBrk="0" hangingPunct="1">
              <a:defRPr sz="900" kern="1200">
                <a:solidFill>
                  <a:schemeClr val="lt1"/>
                </a:solidFill>
                <a:latin typeface="+mn-lt"/>
                <a:ea typeface="+mn-ea"/>
                <a:cs typeface="+mn-cs"/>
              </a:defRPr>
            </a:lvl4pPr>
            <a:lvl5pPr marL="914400" algn="l" defTabSz="228600" rtl="0" eaLnBrk="1" latinLnBrk="0" hangingPunct="1">
              <a:defRPr sz="900" kern="1200">
                <a:solidFill>
                  <a:schemeClr val="lt1"/>
                </a:solidFill>
                <a:latin typeface="+mn-lt"/>
                <a:ea typeface="+mn-ea"/>
                <a:cs typeface="+mn-cs"/>
              </a:defRPr>
            </a:lvl5pPr>
            <a:lvl6pPr marL="1143000" algn="l" defTabSz="228600" rtl="0" eaLnBrk="1" latinLnBrk="0" hangingPunct="1">
              <a:defRPr sz="900" kern="1200">
                <a:solidFill>
                  <a:schemeClr val="lt1"/>
                </a:solidFill>
                <a:latin typeface="+mn-lt"/>
                <a:ea typeface="+mn-ea"/>
                <a:cs typeface="+mn-cs"/>
              </a:defRPr>
            </a:lvl6pPr>
            <a:lvl7pPr marL="1371600" algn="l" defTabSz="228600" rtl="0" eaLnBrk="1" latinLnBrk="0" hangingPunct="1">
              <a:defRPr sz="900" kern="1200">
                <a:solidFill>
                  <a:schemeClr val="lt1"/>
                </a:solidFill>
                <a:latin typeface="+mn-lt"/>
                <a:ea typeface="+mn-ea"/>
                <a:cs typeface="+mn-cs"/>
              </a:defRPr>
            </a:lvl7pPr>
            <a:lvl8pPr marL="1600200" algn="l" defTabSz="228600" rtl="0" eaLnBrk="1" latinLnBrk="0" hangingPunct="1">
              <a:defRPr sz="900" kern="1200">
                <a:solidFill>
                  <a:schemeClr val="lt1"/>
                </a:solidFill>
                <a:latin typeface="+mn-lt"/>
                <a:ea typeface="+mn-ea"/>
                <a:cs typeface="+mn-cs"/>
              </a:defRPr>
            </a:lvl8pPr>
            <a:lvl9pPr marL="1828800" algn="l" defTabSz="228600" rtl="0" eaLnBrk="1" latinLnBrk="0" hangingPunct="1">
              <a:defRPr sz="900" kern="1200">
                <a:solidFill>
                  <a:schemeClr val="lt1"/>
                </a:solidFill>
                <a:latin typeface="+mn-lt"/>
                <a:ea typeface="+mn-ea"/>
                <a:cs typeface="+mn-cs"/>
              </a:defRPr>
            </a:lvl9pPr>
          </a:lstStyle>
          <a:p>
            <a:pPr algn="ctr"/>
            <a:r>
              <a:rPr lang="nb-NO" sz="1800">
                <a:solidFill>
                  <a:schemeClr val="tx1"/>
                </a:solidFill>
                <a:latin typeface="Arial"/>
                <a:cs typeface="Arial"/>
              </a:rPr>
              <a:t>31 prosent har utpregede fordommer mot muslimer. </a:t>
            </a:r>
          </a:p>
        </p:txBody>
      </p:sp>
      <p:sp>
        <p:nvSpPr>
          <p:cNvPr id="7" name="Rektangel 7">
            <a:extLst>
              <a:ext uri="{FF2B5EF4-FFF2-40B4-BE49-F238E27FC236}">
                <a16:creationId xmlns:a16="http://schemas.microsoft.com/office/drawing/2014/main" id="{10F70741-B85C-F319-4E85-B9868A51A591}"/>
              </a:ext>
            </a:extLst>
          </p:cNvPr>
          <p:cNvSpPr/>
          <p:nvPr/>
        </p:nvSpPr>
        <p:spPr>
          <a:xfrm>
            <a:off x="4442938" y="2133926"/>
            <a:ext cx="2158537" cy="1616025"/>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defPPr>
              <a:defRPr lang="en-US"/>
            </a:defPPr>
            <a:lvl1pPr marL="0" algn="l" defTabSz="228600" rtl="0" eaLnBrk="1" latinLnBrk="0" hangingPunct="1">
              <a:defRPr sz="900" kern="1200">
                <a:solidFill>
                  <a:schemeClr val="lt1"/>
                </a:solidFill>
                <a:latin typeface="+mn-lt"/>
                <a:ea typeface="+mn-ea"/>
                <a:cs typeface="+mn-cs"/>
              </a:defRPr>
            </a:lvl1pPr>
            <a:lvl2pPr marL="228600" algn="l" defTabSz="228600" rtl="0" eaLnBrk="1" latinLnBrk="0" hangingPunct="1">
              <a:defRPr sz="900" kern="1200">
                <a:solidFill>
                  <a:schemeClr val="lt1"/>
                </a:solidFill>
                <a:latin typeface="+mn-lt"/>
                <a:ea typeface="+mn-ea"/>
                <a:cs typeface="+mn-cs"/>
              </a:defRPr>
            </a:lvl2pPr>
            <a:lvl3pPr marL="457200" algn="l" defTabSz="228600" rtl="0" eaLnBrk="1" latinLnBrk="0" hangingPunct="1">
              <a:defRPr sz="900" kern="1200">
                <a:solidFill>
                  <a:schemeClr val="lt1"/>
                </a:solidFill>
                <a:latin typeface="+mn-lt"/>
                <a:ea typeface="+mn-ea"/>
                <a:cs typeface="+mn-cs"/>
              </a:defRPr>
            </a:lvl3pPr>
            <a:lvl4pPr marL="685800" algn="l" defTabSz="228600" rtl="0" eaLnBrk="1" latinLnBrk="0" hangingPunct="1">
              <a:defRPr sz="900" kern="1200">
                <a:solidFill>
                  <a:schemeClr val="lt1"/>
                </a:solidFill>
                <a:latin typeface="+mn-lt"/>
                <a:ea typeface="+mn-ea"/>
                <a:cs typeface="+mn-cs"/>
              </a:defRPr>
            </a:lvl4pPr>
            <a:lvl5pPr marL="914400" algn="l" defTabSz="228600" rtl="0" eaLnBrk="1" latinLnBrk="0" hangingPunct="1">
              <a:defRPr sz="900" kern="1200">
                <a:solidFill>
                  <a:schemeClr val="lt1"/>
                </a:solidFill>
                <a:latin typeface="+mn-lt"/>
                <a:ea typeface="+mn-ea"/>
                <a:cs typeface="+mn-cs"/>
              </a:defRPr>
            </a:lvl5pPr>
            <a:lvl6pPr marL="1143000" algn="l" defTabSz="228600" rtl="0" eaLnBrk="1" latinLnBrk="0" hangingPunct="1">
              <a:defRPr sz="900" kern="1200">
                <a:solidFill>
                  <a:schemeClr val="lt1"/>
                </a:solidFill>
                <a:latin typeface="+mn-lt"/>
                <a:ea typeface="+mn-ea"/>
                <a:cs typeface="+mn-cs"/>
              </a:defRPr>
            </a:lvl6pPr>
            <a:lvl7pPr marL="1371600" algn="l" defTabSz="228600" rtl="0" eaLnBrk="1" latinLnBrk="0" hangingPunct="1">
              <a:defRPr sz="900" kern="1200">
                <a:solidFill>
                  <a:schemeClr val="lt1"/>
                </a:solidFill>
                <a:latin typeface="+mn-lt"/>
                <a:ea typeface="+mn-ea"/>
                <a:cs typeface="+mn-cs"/>
              </a:defRPr>
            </a:lvl7pPr>
            <a:lvl8pPr marL="1600200" algn="l" defTabSz="228600" rtl="0" eaLnBrk="1" latinLnBrk="0" hangingPunct="1">
              <a:defRPr sz="900" kern="1200">
                <a:solidFill>
                  <a:schemeClr val="lt1"/>
                </a:solidFill>
                <a:latin typeface="+mn-lt"/>
                <a:ea typeface="+mn-ea"/>
                <a:cs typeface="+mn-cs"/>
              </a:defRPr>
            </a:lvl8pPr>
            <a:lvl9pPr marL="1828800" algn="l" defTabSz="228600" rtl="0" eaLnBrk="1" latinLnBrk="0" hangingPunct="1">
              <a:defRPr sz="900" kern="1200">
                <a:solidFill>
                  <a:schemeClr val="lt1"/>
                </a:solidFill>
                <a:latin typeface="+mn-lt"/>
                <a:ea typeface="+mn-ea"/>
                <a:cs typeface="+mn-cs"/>
              </a:defRPr>
            </a:lvl9pPr>
          </a:lstStyle>
          <a:p>
            <a:pPr algn="ctr"/>
            <a:r>
              <a:rPr lang="nb-NO" sz="1800">
                <a:solidFill>
                  <a:schemeClr val="tx1"/>
                </a:solidFill>
                <a:latin typeface="Arial"/>
                <a:cs typeface="Arial"/>
              </a:rPr>
              <a:t>34,4 prosent mener at muslimer utgjør en trussel mot norsk kultur. </a:t>
            </a:r>
          </a:p>
        </p:txBody>
      </p:sp>
      <p:sp>
        <p:nvSpPr>
          <p:cNvPr id="8" name="Rektangel 8">
            <a:extLst>
              <a:ext uri="{FF2B5EF4-FFF2-40B4-BE49-F238E27FC236}">
                <a16:creationId xmlns:a16="http://schemas.microsoft.com/office/drawing/2014/main" id="{994B90AD-E435-8EB5-F2EE-9E6271C36DA9}"/>
              </a:ext>
            </a:extLst>
          </p:cNvPr>
          <p:cNvSpPr/>
          <p:nvPr/>
        </p:nvSpPr>
        <p:spPr>
          <a:xfrm>
            <a:off x="4444309" y="5159074"/>
            <a:ext cx="2159685" cy="1111828"/>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defPPr>
              <a:defRPr lang="en-US"/>
            </a:defPPr>
            <a:lvl1pPr marL="0" algn="l" defTabSz="228600" rtl="0" eaLnBrk="1" latinLnBrk="0" hangingPunct="1">
              <a:defRPr sz="900" kern="1200">
                <a:solidFill>
                  <a:schemeClr val="lt1"/>
                </a:solidFill>
                <a:latin typeface="+mn-lt"/>
                <a:ea typeface="+mn-ea"/>
                <a:cs typeface="+mn-cs"/>
              </a:defRPr>
            </a:lvl1pPr>
            <a:lvl2pPr marL="228600" algn="l" defTabSz="228600" rtl="0" eaLnBrk="1" latinLnBrk="0" hangingPunct="1">
              <a:defRPr sz="900" kern="1200">
                <a:solidFill>
                  <a:schemeClr val="lt1"/>
                </a:solidFill>
                <a:latin typeface="+mn-lt"/>
                <a:ea typeface="+mn-ea"/>
                <a:cs typeface="+mn-cs"/>
              </a:defRPr>
            </a:lvl2pPr>
            <a:lvl3pPr marL="457200" algn="l" defTabSz="228600" rtl="0" eaLnBrk="1" latinLnBrk="0" hangingPunct="1">
              <a:defRPr sz="900" kern="1200">
                <a:solidFill>
                  <a:schemeClr val="lt1"/>
                </a:solidFill>
                <a:latin typeface="+mn-lt"/>
                <a:ea typeface="+mn-ea"/>
                <a:cs typeface="+mn-cs"/>
              </a:defRPr>
            </a:lvl3pPr>
            <a:lvl4pPr marL="685800" algn="l" defTabSz="228600" rtl="0" eaLnBrk="1" latinLnBrk="0" hangingPunct="1">
              <a:defRPr sz="900" kern="1200">
                <a:solidFill>
                  <a:schemeClr val="lt1"/>
                </a:solidFill>
                <a:latin typeface="+mn-lt"/>
                <a:ea typeface="+mn-ea"/>
                <a:cs typeface="+mn-cs"/>
              </a:defRPr>
            </a:lvl4pPr>
            <a:lvl5pPr marL="914400" algn="l" defTabSz="228600" rtl="0" eaLnBrk="1" latinLnBrk="0" hangingPunct="1">
              <a:defRPr sz="900" kern="1200">
                <a:solidFill>
                  <a:schemeClr val="lt1"/>
                </a:solidFill>
                <a:latin typeface="+mn-lt"/>
                <a:ea typeface="+mn-ea"/>
                <a:cs typeface="+mn-cs"/>
              </a:defRPr>
            </a:lvl5pPr>
            <a:lvl6pPr marL="1143000" algn="l" defTabSz="228600" rtl="0" eaLnBrk="1" latinLnBrk="0" hangingPunct="1">
              <a:defRPr sz="900" kern="1200">
                <a:solidFill>
                  <a:schemeClr val="lt1"/>
                </a:solidFill>
                <a:latin typeface="+mn-lt"/>
                <a:ea typeface="+mn-ea"/>
                <a:cs typeface="+mn-cs"/>
              </a:defRPr>
            </a:lvl6pPr>
            <a:lvl7pPr marL="1371600" algn="l" defTabSz="228600" rtl="0" eaLnBrk="1" latinLnBrk="0" hangingPunct="1">
              <a:defRPr sz="900" kern="1200">
                <a:solidFill>
                  <a:schemeClr val="lt1"/>
                </a:solidFill>
                <a:latin typeface="+mn-lt"/>
                <a:ea typeface="+mn-ea"/>
                <a:cs typeface="+mn-cs"/>
              </a:defRPr>
            </a:lvl7pPr>
            <a:lvl8pPr marL="1600200" algn="l" defTabSz="228600" rtl="0" eaLnBrk="1" latinLnBrk="0" hangingPunct="1">
              <a:defRPr sz="900" kern="1200">
                <a:solidFill>
                  <a:schemeClr val="lt1"/>
                </a:solidFill>
                <a:latin typeface="+mn-lt"/>
                <a:ea typeface="+mn-ea"/>
                <a:cs typeface="+mn-cs"/>
              </a:defRPr>
            </a:lvl8pPr>
            <a:lvl9pPr marL="1828800" algn="l" defTabSz="228600" rtl="0" eaLnBrk="1" latinLnBrk="0" hangingPunct="1">
              <a:defRPr sz="900" kern="1200">
                <a:solidFill>
                  <a:schemeClr val="lt1"/>
                </a:solidFill>
                <a:latin typeface="+mn-lt"/>
                <a:ea typeface="+mn-ea"/>
                <a:cs typeface="+mn-cs"/>
              </a:defRPr>
            </a:lvl9pPr>
          </a:lstStyle>
          <a:p>
            <a:pPr algn="ctr"/>
            <a:r>
              <a:rPr lang="nb-NO" sz="1800">
                <a:solidFill>
                  <a:schemeClr val="tx1"/>
                </a:solidFill>
                <a:latin typeface="Arial"/>
                <a:cs typeface="Arial"/>
              </a:rPr>
              <a:t>25 prosent mener at de har motvilje mot muslimer.</a:t>
            </a:r>
          </a:p>
        </p:txBody>
      </p:sp>
      <p:sp>
        <p:nvSpPr>
          <p:cNvPr id="9" name="Rektangel 9">
            <a:extLst>
              <a:ext uri="{FF2B5EF4-FFF2-40B4-BE49-F238E27FC236}">
                <a16:creationId xmlns:a16="http://schemas.microsoft.com/office/drawing/2014/main" id="{D7087F03-BD48-81D5-2F79-FAB2A905848A}"/>
              </a:ext>
            </a:extLst>
          </p:cNvPr>
          <p:cNvSpPr/>
          <p:nvPr/>
        </p:nvSpPr>
        <p:spPr>
          <a:xfrm>
            <a:off x="4440992" y="3858981"/>
            <a:ext cx="2160483" cy="1191062"/>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defPPr>
              <a:defRPr lang="en-US"/>
            </a:defPPr>
            <a:lvl1pPr marL="0" algn="l" defTabSz="228600" rtl="0" eaLnBrk="1" latinLnBrk="0" hangingPunct="1">
              <a:defRPr sz="900" kern="1200">
                <a:solidFill>
                  <a:schemeClr val="lt1"/>
                </a:solidFill>
                <a:latin typeface="+mn-lt"/>
                <a:ea typeface="+mn-ea"/>
                <a:cs typeface="+mn-cs"/>
              </a:defRPr>
            </a:lvl1pPr>
            <a:lvl2pPr marL="228600" algn="l" defTabSz="228600" rtl="0" eaLnBrk="1" latinLnBrk="0" hangingPunct="1">
              <a:defRPr sz="900" kern="1200">
                <a:solidFill>
                  <a:schemeClr val="lt1"/>
                </a:solidFill>
                <a:latin typeface="+mn-lt"/>
                <a:ea typeface="+mn-ea"/>
                <a:cs typeface="+mn-cs"/>
              </a:defRPr>
            </a:lvl2pPr>
            <a:lvl3pPr marL="457200" algn="l" defTabSz="228600" rtl="0" eaLnBrk="1" latinLnBrk="0" hangingPunct="1">
              <a:defRPr sz="900" kern="1200">
                <a:solidFill>
                  <a:schemeClr val="lt1"/>
                </a:solidFill>
                <a:latin typeface="+mn-lt"/>
                <a:ea typeface="+mn-ea"/>
                <a:cs typeface="+mn-cs"/>
              </a:defRPr>
            </a:lvl3pPr>
            <a:lvl4pPr marL="685800" algn="l" defTabSz="228600" rtl="0" eaLnBrk="1" latinLnBrk="0" hangingPunct="1">
              <a:defRPr sz="900" kern="1200">
                <a:solidFill>
                  <a:schemeClr val="lt1"/>
                </a:solidFill>
                <a:latin typeface="+mn-lt"/>
                <a:ea typeface="+mn-ea"/>
                <a:cs typeface="+mn-cs"/>
              </a:defRPr>
            </a:lvl4pPr>
            <a:lvl5pPr marL="914400" algn="l" defTabSz="228600" rtl="0" eaLnBrk="1" latinLnBrk="0" hangingPunct="1">
              <a:defRPr sz="900" kern="1200">
                <a:solidFill>
                  <a:schemeClr val="lt1"/>
                </a:solidFill>
                <a:latin typeface="+mn-lt"/>
                <a:ea typeface="+mn-ea"/>
                <a:cs typeface="+mn-cs"/>
              </a:defRPr>
            </a:lvl5pPr>
            <a:lvl6pPr marL="1143000" algn="l" defTabSz="228600" rtl="0" eaLnBrk="1" latinLnBrk="0" hangingPunct="1">
              <a:defRPr sz="900" kern="1200">
                <a:solidFill>
                  <a:schemeClr val="lt1"/>
                </a:solidFill>
                <a:latin typeface="+mn-lt"/>
                <a:ea typeface="+mn-ea"/>
                <a:cs typeface="+mn-cs"/>
              </a:defRPr>
            </a:lvl6pPr>
            <a:lvl7pPr marL="1371600" algn="l" defTabSz="228600" rtl="0" eaLnBrk="1" latinLnBrk="0" hangingPunct="1">
              <a:defRPr sz="900" kern="1200">
                <a:solidFill>
                  <a:schemeClr val="lt1"/>
                </a:solidFill>
                <a:latin typeface="+mn-lt"/>
                <a:ea typeface="+mn-ea"/>
                <a:cs typeface="+mn-cs"/>
              </a:defRPr>
            </a:lvl7pPr>
            <a:lvl8pPr marL="1600200" algn="l" defTabSz="228600" rtl="0" eaLnBrk="1" latinLnBrk="0" hangingPunct="1">
              <a:defRPr sz="900" kern="1200">
                <a:solidFill>
                  <a:schemeClr val="lt1"/>
                </a:solidFill>
                <a:latin typeface="+mn-lt"/>
                <a:ea typeface="+mn-ea"/>
                <a:cs typeface="+mn-cs"/>
              </a:defRPr>
            </a:lvl8pPr>
            <a:lvl9pPr marL="1828800" algn="l" defTabSz="228600" rtl="0" eaLnBrk="1" latinLnBrk="0" hangingPunct="1">
              <a:defRPr sz="900" kern="1200">
                <a:solidFill>
                  <a:schemeClr val="lt1"/>
                </a:solidFill>
                <a:latin typeface="+mn-lt"/>
                <a:ea typeface="+mn-ea"/>
                <a:cs typeface="+mn-cs"/>
              </a:defRPr>
            </a:lvl9pPr>
          </a:lstStyle>
          <a:p>
            <a:pPr algn="ctr"/>
            <a:r>
              <a:rPr lang="nb-NO" sz="1800">
                <a:solidFill>
                  <a:schemeClr val="tx1"/>
                </a:solidFill>
                <a:latin typeface="Arial"/>
                <a:cs typeface="Arial"/>
              </a:rPr>
              <a:t>22 prosent ville mislikt å ha fått en muslim som nabo.</a:t>
            </a:r>
          </a:p>
        </p:txBody>
      </p:sp>
      <p:pic>
        <p:nvPicPr>
          <p:cNvPr id="10" name="Picture 9" descr="Generated image">
            <a:extLst>
              <a:ext uri="{FF2B5EF4-FFF2-40B4-BE49-F238E27FC236}">
                <a16:creationId xmlns:a16="http://schemas.microsoft.com/office/drawing/2014/main" id="{F7BC0DF0-9D4C-135B-9D70-1E9E53BACC7B}"/>
              </a:ext>
            </a:extLst>
          </p:cNvPr>
          <p:cNvPicPr>
            <a:picLocks noChangeAspect="1"/>
          </p:cNvPicPr>
          <p:nvPr/>
        </p:nvPicPr>
        <p:blipFill>
          <a:blip r:embed="rId3"/>
          <a:stretch>
            <a:fillRect/>
          </a:stretch>
        </p:blipFill>
        <p:spPr>
          <a:xfrm>
            <a:off x="6995866" y="1086571"/>
            <a:ext cx="4684858" cy="4684858"/>
          </a:xfrm>
          <a:prstGeom prst="rect">
            <a:avLst/>
          </a:prstGeom>
        </p:spPr>
      </p:pic>
    </p:spTree>
    <p:extLst>
      <p:ext uri="{BB962C8B-B14F-4D97-AF65-F5344CB8AC3E}">
        <p14:creationId xmlns:p14="http://schemas.microsoft.com/office/powerpoint/2010/main" val="2739069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EDE8D2C-3735-3D26-8652-6EFB4DDBE43F}"/>
              </a:ext>
            </a:extLst>
          </p:cNvPr>
          <p:cNvSpPr>
            <a:spLocks noGrp="1"/>
          </p:cNvSpPr>
          <p:nvPr>
            <p:ph type="title"/>
          </p:nvPr>
        </p:nvSpPr>
        <p:spPr/>
        <p:txBody>
          <a:bodyPr/>
          <a:lstStyle/>
          <a:p>
            <a:r>
              <a:rPr lang="nb-NO" sz="4000">
                <a:latin typeface="Arial"/>
                <a:cs typeface="Arial"/>
              </a:rPr>
              <a:t>Reflekter og noter</a:t>
            </a:r>
          </a:p>
        </p:txBody>
      </p:sp>
      <p:sp>
        <p:nvSpPr>
          <p:cNvPr id="10" name="Content Placeholder 9">
            <a:extLst>
              <a:ext uri="{FF2B5EF4-FFF2-40B4-BE49-F238E27FC236}">
                <a16:creationId xmlns:a16="http://schemas.microsoft.com/office/drawing/2014/main" id="{A22943BC-6EF3-451D-EAA8-08BFE6A56D0A}"/>
              </a:ext>
            </a:extLst>
          </p:cNvPr>
          <p:cNvSpPr>
            <a:spLocks noGrp="1"/>
          </p:cNvSpPr>
          <p:nvPr>
            <p:ph idx="1"/>
          </p:nvPr>
        </p:nvSpPr>
        <p:spPr/>
        <p:txBody>
          <a:bodyPr/>
          <a:lstStyle/>
          <a:p>
            <a:pPr fontAlgn="base"/>
            <a:r>
              <a:rPr lang="nb-NO" sz="2400">
                <a:latin typeface="Arial"/>
                <a:cs typeface="Arial"/>
              </a:rPr>
              <a:t>Hva er en forestilling? </a:t>
            </a:r>
          </a:p>
          <a:p>
            <a:pPr fontAlgn="base"/>
            <a:r>
              <a:rPr lang="nb-NO" sz="2400">
                <a:latin typeface="Arial"/>
                <a:cs typeface="Arial"/>
              </a:rPr>
              <a:t>Hva er en fordom?</a:t>
            </a:r>
          </a:p>
          <a:p>
            <a:pPr fontAlgn="base"/>
            <a:r>
              <a:rPr lang="nb-NO" sz="2400">
                <a:latin typeface="Arial"/>
                <a:cs typeface="Arial"/>
              </a:rPr>
              <a:t>Hva er et fiendebilde?</a:t>
            </a:r>
          </a:p>
          <a:p>
            <a:pPr marL="0" indent="0" fontAlgn="base">
              <a:buNone/>
            </a:pPr>
            <a:endParaRPr lang="en-US" sz="2400">
              <a:latin typeface="Arial"/>
              <a:cs typeface="Arial"/>
            </a:endParaRPr>
          </a:p>
          <a:p>
            <a:pPr marL="0" indent="0">
              <a:buNone/>
            </a:pPr>
            <a:endParaRPr lang="nb-NO">
              <a:latin typeface="Arial"/>
              <a:cs typeface="Arial"/>
            </a:endParaRPr>
          </a:p>
        </p:txBody>
      </p:sp>
      <p:sp>
        <p:nvSpPr>
          <p:cNvPr id="4" name="Date Placeholder 3">
            <a:extLst>
              <a:ext uri="{FF2B5EF4-FFF2-40B4-BE49-F238E27FC236}">
                <a16:creationId xmlns:a16="http://schemas.microsoft.com/office/drawing/2014/main" id="{803ABBDF-A950-B310-9AAE-C86BBDF6FAE7}"/>
              </a:ext>
            </a:extLst>
          </p:cNvPr>
          <p:cNvSpPr>
            <a:spLocks noGrp="1"/>
          </p:cNvSpPr>
          <p:nvPr>
            <p:ph type="dt" sz="half" idx="10"/>
          </p:nvPr>
        </p:nvSpPr>
        <p:spPr/>
        <p:txBody>
          <a:bodyPr/>
          <a:lstStyle/>
          <a:p>
            <a:fld id="{7F7D5FBD-B8E3-4BE7-AABE-A501238A26D8}" type="datetime4">
              <a:rPr lang="nb-NO" smtClean="0"/>
              <a:t>24. mars 2026</a:t>
            </a:fld>
            <a:endParaRPr lang="nb-NO"/>
          </a:p>
        </p:txBody>
      </p:sp>
      <p:pic>
        <p:nvPicPr>
          <p:cNvPr id="5" name="Content Placeholder 4" descr="Generated image">
            <a:extLst>
              <a:ext uri="{FF2B5EF4-FFF2-40B4-BE49-F238E27FC236}">
                <a16:creationId xmlns:a16="http://schemas.microsoft.com/office/drawing/2014/main" id="{1CA4008C-5842-725C-89F9-AC1443E3873D}"/>
              </a:ext>
            </a:extLst>
          </p:cNvPr>
          <p:cNvPicPr>
            <a:picLocks noGrp="1" noChangeAspect="1"/>
          </p:cNvPicPr>
          <p:nvPr>
            <p:ph idx="13"/>
          </p:nvPr>
        </p:nvPicPr>
        <p:blipFill>
          <a:blip r:embed="rId3"/>
          <a:stretch>
            <a:fillRect/>
          </a:stretch>
        </p:blipFill>
        <p:spPr>
          <a:xfrm>
            <a:off x="5964459" y="1556655"/>
            <a:ext cx="5374323" cy="3937830"/>
          </a:xfrm>
          <a:prstGeom prst="rect">
            <a:avLst/>
          </a:prstGeom>
        </p:spPr>
      </p:pic>
    </p:spTree>
    <p:extLst>
      <p:ext uri="{BB962C8B-B14F-4D97-AF65-F5344CB8AC3E}">
        <p14:creationId xmlns:p14="http://schemas.microsoft.com/office/powerpoint/2010/main" val="2422513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89C60-A33C-1EA8-26D8-225D98FCD7DA}"/>
              </a:ext>
            </a:extLst>
          </p:cNvPr>
          <p:cNvSpPr>
            <a:spLocks noGrp="1"/>
          </p:cNvSpPr>
          <p:nvPr>
            <p:ph type="title"/>
          </p:nvPr>
        </p:nvSpPr>
        <p:spPr>
          <a:xfrm>
            <a:off x="663967" y="1505820"/>
            <a:ext cx="4563379" cy="1324128"/>
          </a:xfrm>
        </p:spPr>
        <p:txBody>
          <a:bodyPr/>
          <a:lstStyle/>
          <a:p>
            <a:r>
              <a:rPr lang="nb-NO" sz="4000" b="1">
                <a:latin typeface="Arial"/>
                <a:cs typeface="Arial"/>
              </a:rPr>
              <a:t>Hva er et fiendebilde?</a:t>
            </a:r>
            <a:r>
              <a:rPr lang="nb-NO" sz="4000" dirty="0">
                <a:latin typeface="Arial"/>
                <a:cs typeface="Arial"/>
              </a:rPr>
              <a:t> </a:t>
            </a:r>
          </a:p>
        </p:txBody>
      </p:sp>
      <p:sp>
        <p:nvSpPr>
          <p:cNvPr id="3" name="Date Placeholder 2">
            <a:extLst>
              <a:ext uri="{FF2B5EF4-FFF2-40B4-BE49-F238E27FC236}">
                <a16:creationId xmlns:a16="http://schemas.microsoft.com/office/drawing/2014/main" id="{D2EE2BC8-866E-DAFB-49AC-409DB318EDD7}"/>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4" name="Text Placeholder 3">
            <a:extLst>
              <a:ext uri="{FF2B5EF4-FFF2-40B4-BE49-F238E27FC236}">
                <a16:creationId xmlns:a16="http://schemas.microsoft.com/office/drawing/2014/main" id="{41A9AB99-18DF-E184-5530-0023E9E81A4A}"/>
              </a:ext>
            </a:extLst>
          </p:cNvPr>
          <p:cNvSpPr>
            <a:spLocks noGrp="1"/>
          </p:cNvSpPr>
          <p:nvPr>
            <p:ph type="body" sz="quarter" idx="13"/>
          </p:nvPr>
        </p:nvSpPr>
        <p:spPr>
          <a:xfrm>
            <a:off x="501230" y="2837304"/>
            <a:ext cx="5099160" cy="3290588"/>
          </a:xfrm>
        </p:spPr>
        <p:txBody>
          <a:bodyPr vert="horz" lIns="0" tIns="36000" rIns="0" bIns="0" rtlCol="0" anchor="t">
            <a:noAutofit/>
          </a:bodyPr>
          <a:lstStyle/>
          <a:p>
            <a:pPr marL="185420" indent="-185420">
              <a:lnSpc>
                <a:spcPct val="90000"/>
              </a:lnSpc>
              <a:spcBef>
                <a:spcPts val="1400"/>
              </a:spcBef>
            </a:pPr>
            <a:r>
              <a:rPr lang="nb-NO" sz="2400">
                <a:solidFill>
                  <a:schemeClr val="tx1"/>
                </a:solidFill>
                <a:latin typeface="Arial"/>
                <a:cs typeface="Arial"/>
              </a:rPr>
              <a:t>Et </a:t>
            </a:r>
            <a:r>
              <a:rPr lang="nb-NO" sz="2400" b="1">
                <a:solidFill>
                  <a:schemeClr val="tx1"/>
                </a:solidFill>
                <a:latin typeface="Arial"/>
                <a:cs typeface="Arial"/>
              </a:rPr>
              <a:t>fiendebilde</a:t>
            </a:r>
            <a:r>
              <a:rPr lang="nb-NO" sz="2400">
                <a:solidFill>
                  <a:schemeClr val="tx1"/>
                </a:solidFill>
                <a:latin typeface="Arial"/>
                <a:cs typeface="Arial"/>
              </a:rPr>
              <a:t> er en </a:t>
            </a:r>
            <a:r>
              <a:rPr lang="nb-NO" sz="2400" b="1">
                <a:solidFill>
                  <a:schemeClr val="tx1"/>
                </a:solidFill>
                <a:latin typeface="Arial"/>
                <a:cs typeface="Arial"/>
              </a:rPr>
              <a:t>forenklet </a:t>
            </a:r>
            <a:r>
              <a:rPr lang="nb-NO" sz="2400">
                <a:solidFill>
                  <a:schemeClr val="tx1"/>
                </a:solidFill>
                <a:latin typeface="Arial"/>
                <a:cs typeface="Arial"/>
              </a:rPr>
              <a:t>og </a:t>
            </a:r>
            <a:r>
              <a:rPr lang="nb-NO" sz="2400" b="1">
                <a:solidFill>
                  <a:schemeClr val="tx1"/>
                </a:solidFill>
                <a:latin typeface="Arial"/>
                <a:cs typeface="Arial"/>
              </a:rPr>
              <a:t>negativ </a:t>
            </a:r>
            <a:r>
              <a:rPr lang="nb-NO" sz="2400">
                <a:solidFill>
                  <a:schemeClr val="tx1"/>
                </a:solidFill>
                <a:latin typeface="Arial"/>
                <a:cs typeface="Arial"/>
              </a:rPr>
              <a:t>forestilling om individer eller gruppe mennesker </a:t>
            </a:r>
            <a:endParaRPr lang="en-US" sz="2400">
              <a:solidFill>
                <a:schemeClr val="tx1"/>
              </a:solidFill>
              <a:latin typeface="Arial"/>
              <a:cs typeface="Arial"/>
            </a:endParaRPr>
          </a:p>
          <a:p>
            <a:pPr marL="185420" indent="-185420">
              <a:lnSpc>
                <a:spcPct val="90000"/>
              </a:lnSpc>
              <a:spcBef>
                <a:spcPts val="1400"/>
              </a:spcBef>
            </a:pPr>
            <a:r>
              <a:rPr lang="nb-NO" sz="2400">
                <a:solidFill>
                  <a:schemeClr val="tx1"/>
                </a:solidFill>
                <a:latin typeface="Arial"/>
                <a:cs typeface="Arial"/>
              </a:rPr>
              <a:t>Individene eller gruppen tilskrives ofte </a:t>
            </a:r>
            <a:r>
              <a:rPr lang="nb-NO" sz="2400" b="1">
                <a:solidFill>
                  <a:schemeClr val="tx1"/>
                </a:solidFill>
                <a:latin typeface="Arial"/>
                <a:cs typeface="Arial"/>
              </a:rPr>
              <a:t> umenneskelige egenskaper</a:t>
            </a:r>
            <a:r>
              <a:rPr lang="nb-NO" sz="2400">
                <a:solidFill>
                  <a:schemeClr val="tx1"/>
                </a:solidFill>
                <a:latin typeface="Arial"/>
                <a:cs typeface="Arial"/>
              </a:rPr>
              <a:t>.</a:t>
            </a:r>
          </a:p>
          <a:p>
            <a:pPr marL="185420" indent="-185420">
              <a:lnSpc>
                <a:spcPct val="90000"/>
              </a:lnSpc>
              <a:spcBef>
                <a:spcPts val="1400"/>
              </a:spcBef>
            </a:pPr>
            <a:r>
              <a:rPr lang="nb-NO" sz="2400">
                <a:solidFill>
                  <a:schemeClr val="tx1"/>
                </a:solidFill>
                <a:latin typeface="Arial"/>
                <a:ea typeface="+mn-lt"/>
                <a:cs typeface="Arial"/>
              </a:rPr>
              <a:t>Endrer seg over tid – </a:t>
            </a:r>
            <a:r>
              <a:rPr lang="nb-NO" sz="2400" b="1">
                <a:solidFill>
                  <a:schemeClr val="tx1"/>
                </a:solidFill>
                <a:latin typeface="Arial"/>
                <a:ea typeface="+mn-lt"/>
                <a:cs typeface="Arial"/>
              </a:rPr>
              <a:t>hvem som er «fienden» varierer</a:t>
            </a:r>
            <a:endParaRPr lang="nb-NO" sz="2400" b="1">
              <a:solidFill>
                <a:schemeClr val="tx1"/>
              </a:solidFill>
              <a:latin typeface="Arial"/>
              <a:cs typeface="Arial"/>
            </a:endParaRPr>
          </a:p>
        </p:txBody>
      </p:sp>
      <p:pic>
        <p:nvPicPr>
          <p:cNvPr id="5" name="Picture 4" descr="Open photo">
            <a:extLst>
              <a:ext uri="{FF2B5EF4-FFF2-40B4-BE49-F238E27FC236}">
                <a16:creationId xmlns:a16="http://schemas.microsoft.com/office/drawing/2014/main" id="{746E9754-7422-02EE-FD37-1E16402C2B8D}"/>
              </a:ext>
            </a:extLst>
          </p:cNvPr>
          <p:cNvPicPr>
            <a:picLocks noChangeAspect="1"/>
          </p:cNvPicPr>
          <p:nvPr/>
        </p:nvPicPr>
        <p:blipFill>
          <a:blip r:embed="rId3"/>
          <a:stretch>
            <a:fillRect/>
          </a:stretch>
        </p:blipFill>
        <p:spPr>
          <a:xfrm>
            <a:off x="6214532" y="-1"/>
            <a:ext cx="5977467" cy="6869215"/>
          </a:xfrm>
          <a:prstGeom prst="rect">
            <a:avLst/>
          </a:prstGeom>
        </p:spPr>
      </p:pic>
    </p:spTree>
    <p:extLst>
      <p:ext uri="{BB962C8B-B14F-4D97-AF65-F5344CB8AC3E}">
        <p14:creationId xmlns:p14="http://schemas.microsoft.com/office/powerpoint/2010/main" val="3629542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9B598-00EC-E60C-0E82-98C592F69216}"/>
              </a:ext>
            </a:extLst>
          </p:cNvPr>
          <p:cNvSpPr>
            <a:spLocks noGrp="1"/>
          </p:cNvSpPr>
          <p:nvPr>
            <p:ph type="title"/>
          </p:nvPr>
        </p:nvSpPr>
        <p:spPr>
          <a:xfrm>
            <a:off x="645323" y="1552713"/>
            <a:ext cx="5111204" cy="1066923"/>
          </a:xfrm>
        </p:spPr>
        <p:txBody>
          <a:bodyPr/>
          <a:lstStyle/>
          <a:p>
            <a:r>
              <a:rPr lang="nb-NO" sz="2800" b="1" dirty="0">
                <a:latin typeface="Arial"/>
                <a:cs typeface="Arial"/>
              </a:rPr>
              <a:t>Hvorfor </a:t>
            </a:r>
            <a:r>
              <a:rPr lang="nb-NO" sz="2800" b="1">
                <a:latin typeface="Arial"/>
                <a:cs typeface="Arial"/>
              </a:rPr>
              <a:t>oppstår fiendebilder?</a:t>
            </a:r>
          </a:p>
        </p:txBody>
      </p:sp>
      <p:sp>
        <p:nvSpPr>
          <p:cNvPr id="3" name="Date Placeholder 2">
            <a:extLst>
              <a:ext uri="{FF2B5EF4-FFF2-40B4-BE49-F238E27FC236}">
                <a16:creationId xmlns:a16="http://schemas.microsoft.com/office/drawing/2014/main" id="{9C1AB986-1DF7-0037-F0BA-0A92B065B0B4}"/>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4" name="Content Placeholder 3">
            <a:extLst>
              <a:ext uri="{FF2B5EF4-FFF2-40B4-BE49-F238E27FC236}">
                <a16:creationId xmlns:a16="http://schemas.microsoft.com/office/drawing/2014/main" id="{B6A09675-C50F-B979-E24B-A4F9D44ADA51}"/>
              </a:ext>
            </a:extLst>
          </p:cNvPr>
          <p:cNvSpPr>
            <a:spLocks noGrp="1"/>
          </p:cNvSpPr>
          <p:nvPr>
            <p:ph sz="quarter" idx="13"/>
          </p:nvPr>
        </p:nvSpPr>
        <p:spPr>
          <a:xfrm>
            <a:off x="645323" y="2278859"/>
            <a:ext cx="5347178" cy="3482967"/>
          </a:xfrm>
        </p:spPr>
        <p:txBody>
          <a:bodyPr vert="horz" lIns="0" tIns="0" rIns="0" bIns="0" rtlCol="0" anchor="t">
            <a:noAutofit/>
          </a:bodyPr>
          <a:lstStyle/>
          <a:p>
            <a:pPr>
              <a:lnSpc>
                <a:spcPct val="113999"/>
              </a:lnSpc>
            </a:pPr>
            <a:r>
              <a:rPr lang="nb-NO" sz="2000" b="1">
                <a:latin typeface="Arial"/>
                <a:ea typeface="+mn-lt"/>
                <a:cs typeface="Arial"/>
              </a:rPr>
              <a:t>Identiteter</a:t>
            </a:r>
            <a:r>
              <a:rPr lang="nb-NO" sz="2000">
                <a:latin typeface="Arial"/>
                <a:ea typeface="+mn-lt"/>
                <a:cs typeface="Arial"/>
              </a:rPr>
              <a:t> formes ofte gjennom å </a:t>
            </a:r>
            <a:r>
              <a:rPr lang="nb-NO" sz="2000" b="1">
                <a:latin typeface="Arial"/>
                <a:ea typeface="+mn-lt"/>
                <a:cs typeface="Arial"/>
              </a:rPr>
              <a:t>definere seg selv i kontrast til "de andre"</a:t>
            </a:r>
            <a:br>
              <a:rPr lang="nb-NO" sz="2000" b="1">
                <a:latin typeface="Arial"/>
                <a:ea typeface="+mn-lt"/>
                <a:cs typeface="Arial"/>
              </a:rPr>
            </a:br>
            <a:endParaRPr lang="nb-NO" sz="2000">
              <a:latin typeface="Arial"/>
              <a:cs typeface="Arial"/>
            </a:endParaRPr>
          </a:p>
          <a:p>
            <a:pPr marL="185420" indent="-185420">
              <a:lnSpc>
                <a:spcPct val="113999"/>
              </a:lnSpc>
            </a:pPr>
            <a:r>
              <a:rPr lang="nb-NO" sz="2000">
                <a:latin typeface="Arial"/>
                <a:ea typeface="+mn-lt"/>
                <a:cs typeface="Arial"/>
              </a:rPr>
              <a:t>Gir grupper en følelse av </a:t>
            </a:r>
            <a:r>
              <a:rPr lang="nb-NO" sz="2000" b="1">
                <a:latin typeface="Arial"/>
                <a:ea typeface="+mn-lt"/>
                <a:cs typeface="Arial"/>
              </a:rPr>
              <a:t>fellesskap og forklaring</a:t>
            </a:r>
            <a:r>
              <a:rPr lang="nb-NO" sz="2000">
                <a:latin typeface="Arial"/>
                <a:ea typeface="+mn-lt"/>
                <a:cs typeface="Arial"/>
              </a:rPr>
              <a:t> ved å skylde på en </a:t>
            </a:r>
            <a:r>
              <a:rPr lang="nb-NO" sz="2000" b="1">
                <a:latin typeface="Arial"/>
                <a:ea typeface="+mn-lt"/>
                <a:cs typeface="Arial"/>
              </a:rPr>
              <a:t>felles fiende</a:t>
            </a:r>
            <a:r>
              <a:rPr lang="nb-NO" sz="2000">
                <a:latin typeface="Arial"/>
                <a:ea typeface="+mn-lt"/>
                <a:cs typeface="Arial"/>
              </a:rPr>
              <a:t>.</a:t>
            </a:r>
            <a:br>
              <a:rPr lang="nb-NO" sz="2000">
                <a:latin typeface="Arial"/>
                <a:ea typeface="+mn-lt"/>
                <a:cs typeface="Arial"/>
              </a:rPr>
            </a:br>
            <a:endParaRPr lang="nb-NO" sz="2000">
              <a:latin typeface="Arial"/>
              <a:ea typeface="+mn-lt"/>
              <a:cs typeface="Arial"/>
            </a:endParaRPr>
          </a:p>
          <a:p>
            <a:pPr marL="185420" indent="-185420">
              <a:lnSpc>
                <a:spcPct val="113999"/>
              </a:lnSpc>
            </a:pPr>
            <a:r>
              <a:rPr lang="nb-NO" sz="2000">
                <a:latin typeface="Arial"/>
                <a:ea typeface="+mn-lt"/>
                <a:cs typeface="Arial"/>
              </a:rPr>
              <a:t>Stater eller grupper kan </a:t>
            </a:r>
            <a:r>
              <a:rPr lang="nb-NO" sz="2000" b="1">
                <a:latin typeface="Arial"/>
                <a:ea typeface="+mn-lt"/>
                <a:cs typeface="Arial"/>
              </a:rPr>
              <a:t>skape og vedlikeholde fiendebilder</a:t>
            </a:r>
            <a:r>
              <a:rPr lang="nb-NO" sz="2000">
                <a:latin typeface="Arial"/>
                <a:ea typeface="+mn-lt"/>
                <a:cs typeface="Arial"/>
              </a:rPr>
              <a:t> for å </a:t>
            </a:r>
            <a:r>
              <a:rPr lang="nb-NO" sz="2000" b="1">
                <a:latin typeface="Arial"/>
                <a:ea typeface="+mn-lt"/>
                <a:cs typeface="Arial"/>
              </a:rPr>
              <a:t>legitimere</a:t>
            </a:r>
            <a:r>
              <a:rPr lang="nb-NO" sz="2000">
                <a:latin typeface="Arial"/>
                <a:ea typeface="+mn-lt"/>
                <a:cs typeface="Arial"/>
              </a:rPr>
              <a:t> sin posisjon, rettferdiggjøre </a:t>
            </a:r>
            <a:r>
              <a:rPr lang="nb-NO" sz="2000" b="1">
                <a:latin typeface="Arial"/>
                <a:ea typeface="+mn-lt"/>
                <a:cs typeface="Arial"/>
              </a:rPr>
              <a:t>krig eller undertrykkelse.</a:t>
            </a:r>
            <a:endParaRPr lang="nb-NO" sz="2000" b="1">
              <a:latin typeface="Arial"/>
              <a:cs typeface="Arial"/>
            </a:endParaRPr>
          </a:p>
          <a:p>
            <a:pPr marL="185420" indent="-185420">
              <a:lnSpc>
                <a:spcPct val="113999"/>
              </a:lnSpc>
            </a:pPr>
            <a:endParaRPr lang="nb-NO" sz="2000">
              <a:latin typeface="Arial"/>
              <a:cs typeface="Arial"/>
            </a:endParaRPr>
          </a:p>
          <a:p>
            <a:pPr marL="185420" indent="-185420">
              <a:lnSpc>
                <a:spcPct val="113999"/>
              </a:lnSpc>
            </a:pPr>
            <a:endParaRPr lang="nb-NO" sz="2000">
              <a:latin typeface="Arial"/>
              <a:cs typeface="Arial"/>
            </a:endParaRPr>
          </a:p>
        </p:txBody>
      </p:sp>
      <p:pic>
        <p:nvPicPr>
          <p:cNvPr id="6" name="Picture Placeholder 5" descr="Generated image">
            <a:extLst>
              <a:ext uri="{FF2B5EF4-FFF2-40B4-BE49-F238E27FC236}">
                <a16:creationId xmlns:a16="http://schemas.microsoft.com/office/drawing/2014/main" id="{54AC127B-1D26-EA39-D554-C1160D642AE2}"/>
              </a:ext>
            </a:extLst>
          </p:cNvPr>
          <p:cNvPicPr>
            <a:picLocks noGrp="1" noChangeAspect="1"/>
          </p:cNvPicPr>
          <p:nvPr>
            <p:ph type="pic" sz="quarter" idx="14"/>
          </p:nvPr>
        </p:nvPicPr>
        <p:blipFill>
          <a:blip r:embed="rId3"/>
          <a:srcRect l="13775" r="13775"/>
          <a:stretch/>
        </p:blipFill>
        <p:spPr>
          <a:xfrm>
            <a:off x="6648920" y="836573"/>
            <a:ext cx="4789602" cy="5609302"/>
          </a:xfrm>
          <a:prstGeom prst="roundRect">
            <a:avLst>
              <a:gd name="adj" fmla="val 4640"/>
            </a:avLst>
          </a:prstGeom>
          <a:solidFill>
            <a:prstClr val="white">
              <a:lumMod val="85000"/>
            </a:prstClr>
          </a:solidFill>
        </p:spPr>
      </p:pic>
    </p:spTree>
    <p:extLst>
      <p:ext uri="{BB962C8B-B14F-4D97-AF65-F5344CB8AC3E}">
        <p14:creationId xmlns:p14="http://schemas.microsoft.com/office/powerpoint/2010/main" val="3729505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5CA80F91-FD59-7821-E810-FF0D54D69105}"/>
              </a:ext>
            </a:extLst>
          </p:cNvPr>
          <p:cNvSpPr>
            <a:spLocks noGrp="1"/>
          </p:cNvSpPr>
          <p:nvPr>
            <p:ph type="dt" sz="half" idx="10"/>
          </p:nvPr>
        </p:nvSpPr>
        <p:spPr/>
        <p:txBody>
          <a:bodyPr/>
          <a:lstStyle/>
          <a:p>
            <a:fld id="{8203F6EA-9C9E-4DA5-B392-DAB631403552}" type="datetime4">
              <a:rPr lang="nb-NO" smtClean="0"/>
              <a:pPr/>
              <a:t>24. mars 2026</a:t>
            </a:fld>
            <a:endParaRPr lang="nb-NO"/>
          </a:p>
        </p:txBody>
      </p:sp>
      <p:pic>
        <p:nvPicPr>
          <p:cNvPr id="4" name="Plassholder for bilde 3" descr="Et bilde som inneholder kunst, maling, person, klær&#10;&#10;KI-generert innhold kan være feil.">
            <a:extLst>
              <a:ext uri="{FF2B5EF4-FFF2-40B4-BE49-F238E27FC236}">
                <a16:creationId xmlns:a16="http://schemas.microsoft.com/office/drawing/2014/main" id="{E09F9095-D4B8-1BBE-ADC0-88CEFE81C535}"/>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8272" b="18272"/>
          <a:stretch>
            <a:fillRect/>
          </a:stretch>
        </p:blipFill>
        <p:spPr>
          <a:xfrm>
            <a:off x="505653" y="1176553"/>
            <a:ext cx="10932869" cy="4701540"/>
          </a:xfrm>
          <a:prstGeom prst="rect">
            <a:avLst/>
          </a:prstGeom>
        </p:spPr>
      </p:pic>
      <p:sp>
        <p:nvSpPr>
          <p:cNvPr id="5" name="Title 2">
            <a:extLst>
              <a:ext uri="{FF2B5EF4-FFF2-40B4-BE49-F238E27FC236}">
                <a16:creationId xmlns:a16="http://schemas.microsoft.com/office/drawing/2014/main" id="{FD7E37CD-D875-0C13-0414-5F14C0B03CDA}"/>
              </a:ext>
            </a:extLst>
          </p:cNvPr>
          <p:cNvSpPr txBox="1">
            <a:spLocks/>
          </p:cNvSpPr>
          <p:nvPr/>
        </p:nvSpPr>
        <p:spPr>
          <a:xfrm>
            <a:off x="3407935" y="2387216"/>
            <a:ext cx="4639607" cy="1611208"/>
          </a:xfrm>
          <a:prstGeom prst="rect">
            <a:avLst/>
          </a:prstGeom>
        </p:spPr>
        <p:txBody>
          <a:bodyPr/>
          <a:lstStyle>
            <a:lvl1pPr algn="l" defTabSz="914446" rtl="0" eaLnBrk="1" latinLnBrk="0" hangingPunct="1">
              <a:lnSpc>
                <a:spcPct val="90000"/>
              </a:lnSpc>
              <a:spcBef>
                <a:spcPct val="0"/>
              </a:spcBef>
              <a:buNone/>
              <a:defRPr sz="3201" kern="1200">
                <a:solidFill>
                  <a:schemeClr val="tx2"/>
                </a:solidFill>
                <a:latin typeface="+mj-lt"/>
                <a:ea typeface="+mj-ea"/>
                <a:cs typeface="+mj-cs"/>
              </a:defRPr>
            </a:lvl1pPr>
          </a:lstStyle>
          <a:p>
            <a:endParaRPr lang="nb-NO"/>
          </a:p>
        </p:txBody>
      </p:sp>
      <p:sp>
        <p:nvSpPr>
          <p:cNvPr id="7" name="TekstSylinder 6">
            <a:extLst>
              <a:ext uri="{FF2B5EF4-FFF2-40B4-BE49-F238E27FC236}">
                <a16:creationId xmlns:a16="http://schemas.microsoft.com/office/drawing/2014/main" id="{69A4527E-8A47-5D5E-C750-A28B30E35C33}"/>
              </a:ext>
            </a:extLst>
          </p:cNvPr>
          <p:cNvSpPr txBox="1"/>
          <p:nvPr/>
        </p:nvSpPr>
        <p:spPr>
          <a:xfrm>
            <a:off x="2358436" y="5162624"/>
            <a:ext cx="7468911" cy="523220"/>
          </a:xfrm>
          <a:prstGeom prst="rect">
            <a:avLst/>
          </a:prstGeom>
          <a:noFill/>
        </p:spPr>
        <p:txBody>
          <a:bodyPr wrap="square">
            <a:spAutoFit/>
          </a:bodyPr>
          <a:lstStyle/>
          <a:p>
            <a:r>
              <a:rPr lang="nb-NO" sz="2800" b="1">
                <a:solidFill>
                  <a:schemeClr val="bg2"/>
                </a:solidFill>
                <a:latin typeface="Arial"/>
                <a:cs typeface="Arial"/>
              </a:rPr>
              <a:t>Muslimfiendtlighet i et historisk perspektiv</a:t>
            </a:r>
          </a:p>
        </p:txBody>
      </p:sp>
    </p:spTree>
    <p:extLst>
      <p:ext uri="{BB962C8B-B14F-4D97-AF65-F5344CB8AC3E}">
        <p14:creationId xmlns:p14="http://schemas.microsoft.com/office/powerpoint/2010/main" val="1967178309"/>
      </p:ext>
    </p:extLst>
  </p:cSld>
  <p:clrMapOvr>
    <a:masterClrMapping/>
  </p:clrMapOvr>
</p:sld>
</file>

<file path=ppt/theme/theme1.xml><?xml version="1.0" encoding="utf-8"?>
<a:theme xmlns:a="http://schemas.openxmlformats.org/drawingml/2006/main" name="Office Theme">
  <a:themeElements>
    <a:clrScheme name="Dembra">
      <a:dk1>
        <a:sysClr val="windowText" lastClr="000000"/>
      </a:dk1>
      <a:lt1>
        <a:sysClr val="window" lastClr="FFFFFF"/>
      </a:lt1>
      <a:dk2>
        <a:srgbClr val="031427"/>
      </a:dk2>
      <a:lt2>
        <a:srgbClr val="FBFAF7"/>
      </a:lt2>
      <a:accent1>
        <a:srgbClr val="F3D6C1"/>
      </a:accent1>
      <a:accent2>
        <a:srgbClr val="B4DCC6"/>
      </a:accent2>
      <a:accent3>
        <a:srgbClr val="F3EEE7"/>
      </a:accent3>
      <a:accent4>
        <a:srgbClr val="FBFAF7"/>
      </a:accent4>
      <a:accent5>
        <a:srgbClr val="B0D0EE"/>
      </a:accent5>
      <a:accent6>
        <a:srgbClr val="E56942"/>
      </a:accent6>
      <a:hlink>
        <a:srgbClr val="0563C1"/>
      </a:hlink>
      <a:folHlink>
        <a:srgbClr val="954F72"/>
      </a:folHlink>
    </a:clrScheme>
    <a:fontScheme name="Custom 167">
      <a:majorFont>
        <a:latin typeface="Riposte SemiBold"/>
        <a:ea typeface=""/>
        <a:cs typeface=""/>
      </a:majorFont>
      <a:minorFont>
        <a:latin typeface="Riposte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v.pptm" id="{F4A9BFE7-A750-4D4D-9252-276666B375AD}" vid="{E9690442-F586-4BF3-9234-32E42DDC09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fc5629f-a050-43db-8a70-ceb5369ea4f3">
      <Terms xmlns="http://schemas.microsoft.com/office/infopath/2007/PartnerControls"/>
    </lcf76f155ced4ddcb4097134ff3c332f>
    <TaxCatchAll xmlns="073c861d-c207-435a-9d08-1f006f508f2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554C3FAF14828C4AB3DFBEDFDA15CECE" ma:contentTypeVersion="11" ma:contentTypeDescription="Opprett et nytt dokument." ma:contentTypeScope="" ma:versionID="08ebb10dd4839b9913063a6c19be86ad">
  <xsd:schema xmlns:xsd="http://www.w3.org/2001/XMLSchema" xmlns:xs="http://www.w3.org/2001/XMLSchema" xmlns:p="http://schemas.microsoft.com/office/2006/metadata/properties" xmlns:ns2="7fc5629f-a050-43db-8a70-ceb5369ea4f3" xmlns:ns3="073c861d-c207-435a-9d08-1f006f508f2c" targetNamespace="http://schemas.microsoft.com/office/2006/metadata/properties" ma:root="true" ma:fieldsID="234c0d99c5e72b4858c52df9b368026a" ns2:_="" ns3:_="">
    <xsd:import namespace="7fc5629f-a050-43db-8a70-ceb5369ea4f3"/>
    <xsd:import namespace="073c861d-c207-435a-9d08-1f006f508f2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c5629f-a050-43db-8a70-ceb5369ea4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ildemerkelapper" ma:readOnly="false" ma:fieldId="{5cf76f15-5ced-4ddc-b409-7134ff3c332f}" ma:taxonomyMulti="true" ma:sspId="c22fd018-c39b-462c-89de-126a365ef11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73c861d-c207-435a-9d08-1f006f508f2c"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84e52ba7-d45f-45bf-b683-d871f00b58ba}" ma:internalName="TaxCatchAll" ma:showField="CatchAllData" ma:web="073c861d-c207-435a-9d08-1f006f508f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43823A-F916-42C2-A2FB-FB829415F0C5}">
  <ds:schemaRefs>
    <ds:schemaRef ds:uri="http://schemas.microsoft.com/sharepoint/v3/contenttype/forms"/>
  </ds:schemaRefs>
</ds:datastoreItem>
</file>

<file path=customXml/itemProps2.xml><?xml version="1.0" encoding="utf-8"?>
<ds:datastoreItem xmlns:ds="http://schemas.openxmlformats.org/officeDocument/2006/customXml" ds:itemID="{49A743CC-F946-4048-94E3-1844479196A0}">
  <ds:schemaRefs>
    <ds:schemaRef ds:uri="073c861d-c207-435a-9d08-1f006f508f2c"/>
    <ds:schemaRef ds:uri="7fc5629f-a050-43db-8a70-ceb5369ea4f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B5EB3FD-DE1F-4A2F-A152-B1F3DE1A9BB4}">
  <ds:schemaRefs>
    <ds:schemaRef ds:uri="073c861d-c207-435a-9d08-1f006f508f2c"/>
    <ds:schemaRef ds:uri="7fc5629f-a050-43db-8a70-ceb5369ea4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Ion</Template>
  <Application>Microsoft Office PowerPoint</Application>
  <PresentationFormat>Widescreen</PresentationFormat>
  <Slides>24</Slides>
  <Notes>24</Notes>
  <HiddenSlides>0</HiddenSlide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Muslimfiendtlighet: forestillinger og  fiendebilder</vt:lpstr>
      <vt:lpstr>  Muslimfiendtlighet </vt:lpstr>
      <vt:lpstr> Hvor ville du plassert eksemplene under?</vt:lpstr>
      <vt:lpstr>PowerPoint Presentation</vt:lpstr>
      <vt:lpstr>Reflekter og noter</vt:lpstr>
      <vt:lpstr>Hva er et fiendebilde? </vt:lpstr>
      <vt:lpstr>Hvorfor oppstår fiendebilder?</vt:lpstr>
      <vt:lpstr>PowerPoint Presentation</vt:lpstr>
      <vt:lpstr>PowerPoint Presentation</vt:lpstr>
      <vt:lpstr>PowerPoint Presentation</vt:lpstr>
      <vt:lpstr>PowerPoint Presentation</vt:lpstr>
      <vt:lpstr>PowerPoint Presentation</vt:lpstr>
      <vt:lpstr>PowerPoint Presentation</vt:lpstr>
      <vt:lpstr>Fremstilling av muslimer i mediene </vt:lpstr>
      <vt:lpstr>Diskriminering  i boligmarkedet</vt:lpstr>
      <vt:lpstr>«Muslimen» som fiendebildet etter terrorangrepet 11. september 2001</vt:lpstr>
      <vt:lpstr>Muslimfiendtlighet  i populærkulturen:  Muslimen som «terroristen»</vt:lpstr>
      <vt:lpstr>Stigmatisering og hatkriminalitet etter 11. september</vt:lpstr>
      <vt:lpstr>PowerPoint Presentation</vt:lpstr>
      <vt:lpstr>Muslimfiendtlighet i  Norge i dag</vt:lpstr>
      <vt:lpstr>Spredning av fiendtlige ytringer mot muslimer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 Mohammed Ansari</dc:creator>
  <cp:revision>66</cp:revision>
  <dcterms:created xsi:type="dcterms:W3CDTF">2025-08-26T13:25:12Z</dcterms:created>
  <dcterms:modified xsi:type="dcterms:W3CDTF">2026-03-24T12:14:53Z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0x010100554C3FAF14828C4AB3DFBEDFDA15CECE</vt:lpwstr>
  </property>
  <property fmtid="{D5CDD505-2E9C-101B-9397-08002B2CF9AE}" pid="3" name="MediaServiceImageTags">
    <vt:lpwstr/>
  </property>
</Properties>
</file>