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10"/>
  </p:notesMasterIdLst>
  <p:handoutMasterIdLst>
    <p:handoutMasterId r:id="rId11"/>
  </p:handoutMasterIdLst>
  <p:sldIdLst>
    <p:sldId id="462" r:id="rId2"/>
    <p:sldId id="463" r:id="rId3"/>
    <p:sldId id="464" r:id="rId4"/>
    <p:sldId id="465" r:id="rId5"/>
    <p:sldId id="466" r:id="rId6"/>
    <p:sldId id="469" r:id="rId7"/>
    <p:sldId id="467" r:id="rId8"/>
    <p:sldId id="468" r:id="rId9"/>
  </p:sldIdLst>
  <p:sldSz cx="9144000" cy="5143500" type="screen16x9"/>
  <p:notesSz cx="6794500" cy="9906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sposisjon" id="{84E36CD8-F24F-43F0-9564-770ADFA0C471}">
          <p14:sldIdLst/>
        </p14:section>
        <p14:section name="Intro Dembra" id="{6A44104E-02C7-6A43-96EB-FE153D93887F}">
          <p14:sldIdLst>
            <p14:sldId id="462"/>
            <p14:sldId id="463"/>
            <p14:sldId id="464"/>
            <p14:sldId id="465"/>
            <p14:sldId id="466"/>
            <p14:sldId id="469"/>
            <p14:sldId id="467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er Nustad" initials="PN" lastIdx="2" clrIdx="0">
    <p:extLst>
      <p:ext uri="{19B8F6BF-5375-455C-9EA6-DF929625EA0E}">
        <p15:presenceInfo xmlns:p15="http://schemas.microsoft.com/office/powerpoint/2012/main" userId="da81c07cd86de762" providerId="Windows Live"/>
      </p:ext>
    </p:extLst>
  </p:cmAuthor>
  <p:cmAuthor id="2" name="Gjestebruker" initials="G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00"/>
    <a:srgbClr val="CF3403"/>
    <a:srgbClr val="454624"/>
    <a:srgbClr val="31321A"/>
    <a:srgbClr val="E1E2D9"/>
    <a:srgbClr val="797C40"/>
    <a:srgbClr val="898C48"/>
    <a:srgbClr val="922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581B5-7C81-9C49-88FD-F2766A4D8D19}" v="696" dt="2019-08-16T10:10:53.333"/>
    <p1510:client id="{3D7903D7-2395-4355-96B7-8EDD373DA1E7}" v="56" dt="2019-08-15T21:27:14.173"/>
    <p1510:client id="{7434D7E4-AB81-41FA-9255-D79243A33E98}" v="1670" dt="2019-08-15T21:00:16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330"/>
  </p:normalViewPr>
  <p:slideViewPr>
    <p:cSldViewPr snapToGrid="0" snapToObjects="1">
      <p:cViewPr varScale="1">
        <p:scale>
          <a:sx n="75" d="100"/>
          <a:sy n="75" d="100"/>
        </p:scale>
        <p:origin x="1020" y="44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7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jestebruker" providerId="Windows Live" clId="Web-{2FDB8737-2F39-4091-9192-AC96A30EB94E}"/>
    <pc:docChg chg="addSld modSld sldOrd modSection">
      <pc:chgData name="Gjestebruker" userId="" providerId="Windows Live" clId="Web-{2FDB8737-2F39-4091-9192-AC96A30EB94E}" dt="2019-08-15T14:22:16.166" v="7"/>
      <pc:docMkLst>
        <pc:docMk/>
      </pc:docMkLst>
      <pc:sldChg chg="ord">
        <pc:chgData name="Gjestebruker" userId="" providerId="Windows Live" clId="Web-{2FDB8737-2F39-4091-9192-AC96A30EB94E}" dt="2019-08-15T14:22:16.166" v="7"/>
        <pc:sldMkLst>
          <pc:docMk/>
          <pc:sldMk cId="3853507809" sldId="514"/>
        </pc:sldMkLst>
      </pc:sldChg>
      <pc:sldChg chg="modSp">
        <pc:chgData name="Gjestebruker" userId="" providerId="Windows Live" clId="Web-{2FDB8737-2F39-4091-9192-AC96A30EB94E}" dt="2019-08-15T13:12:33.199" v="5" actId="20577"/>
        <pc:sldMkLst>
          <pc:docMk/>
          <pc:sldMk cId="3391548798" sldId="576"/>
        </pc:sldMkLst>
        <pc:spChg chg="mod">
          <ac:chgData name="Gjestebruker" userId="" providerId="Windows Live" clId="Web-{2FDB8737-2F39-4091-9192-AC96A30EB94E}" dt="2019-08-15T13:12:33.199" v="5" actId="20577"/>
          <ac:spMkLst>
            <pc:docMk/>
            <pc:sldMk cId="3391548798" sldId="576"/>
            <ac:spMk id="5" creationId="{914EEDC2-AC67-8F49-B85F-0DC011B1CD7E}"/>
          </ac:spMkLst>
        </pc:spChg>
      </pc:sldChg>
      <pc:sldChg chg="new">
        <pc:chgData name="Gjestebruker" userId="" providerId="Windows Live" clId="Web-{2FDB8737-2F39-4091-9192-AC96A30EB94E}" dt="2019-08-15T14:21:56.712" v="6"/>
        <pc:sldMkLst>
          <pc:docMk/>
          <pc:sldMk cId="1187562491" sldId="617"/>
        </pc:sldMkLst>
      </pc:sldChg>
    </pc:docChg>
  </pc:docChgLst>
  <pc:docChgLst>
    <pc:chgData name="Ingun Steen Andersen" userId="1b2ed27940bf99be" providerId="Windows Live" clId="Web-{3D7903D7-2395-4355-96B7-8EDD373DA1E7}"/>
    <pc:docChg chg="delSld modSld sldOrd modSection">
      <pc:chgData name="Ingun Steen Andersen" userId="1b2ed27940bf99be" providerId="Windows Live" clId="Web-{3D7903D7-2395-4355-96B7-8EDD373DA1E7}" dt="2019-08-15T21:29:29.908" v="60"/>
      <pc:docMkLst>
        <pc:docMk/>
      </pc:docMkLst>
      <pc:sldChg chg="ord">
        <pc:chgData name="Ingun Steen Andersen" userId="1b2ed27940bf99be" providerId="Windows Live" clId="Web-{3D7903D7-2395-4355-96B7-8EDD373DA1E7}" dt="2019-08-15T21:27:51.001" v="57"/>
        <pc:sldMkLst>
          <pc:docMk/>
          <pc:sldMk cId="2287929900" sldId="572"/>
        </pc:sldMkLst>
      </pc:sldChg>
      <pc:sldChg chg="ord">
        <pc:chgData name="Ingun Steen Andersen" userId="1b2ed27940bf99be" providerId="Windows Live" clId="Web-{3D7903D7-2395-4355-96B7-8EDD373DA1E7}" dt="2019-08-15T21:27:54.080" v="58"/>
        <pc:sldMkLst>
          <pc:docMk/>
          <pc:sldMk cId="3837870287" sldId="575"/>
        </pc:sldMkLst>
      </pc:sldChg>
      <pc:sldChg chg="modSp">
        <pc:chgData name="Ingun Steen Andersen" userId="1b2ed27940bf99be" providerId="Windows Live" clId="Web-{3D7903D7-2395-4355-96B7-8EDD373DA1E7}" dt="2019-08-15T21:26:05.329" v="0" actId="20577"/>
        <pc:sldMkLst>
          <pc:docMk/>
          <pc:sldMk cId="3880420847" sldId="620"/>
        </pc:sldMkLst>
        <pc:spChg chg="mod">
          <ac:chgData name="Ingun Steen Andersen" userId="1b2ed27940bf99be" providerId="Windows Live" clId="Web-{3D7903D7-2395-4355-96B7-8EDD373DA1E7}" dt="2019-08-15T21:26:05.329" v="0" actId="20577"/>
          <ac:spMkLst>
            <pc:docMk/>
            <pc:sldMk cId="3880420847" sldId="620"/>
            <ac:spMk id="2" creationId="{00000000-0000-0000-0000-000000000000}"/>
          </ac:spMkLst>
        </pc:spChg>
      </pc:sldChg>
      <pc:sldChg chg="modSp">
        <pc:chgData name="Ingun Steen Andersen" userId="1b2ed27940bf99be" providerId="Windows Live" clId="Web-{3D7903D7-2395-4355-96B7-8EDD373DA1E7}" dt="2019-08-15T21:27:14.173" v="55" actId="20577"/>
        <pc:sldMkLst>
          <pc:docMk/>
          <pc:sldMk cId="1012796441" sldId="650"/>
        </pc:sldMkLst>
        <pc:spChg chg="mod">
          <ac:chgData name="Ingun Steen Andersen" userId="1b2ed27940bf99be" providerId="Windows Live" clId="Web-{3D7903D7-2395-4355-96B7-8EDD373DA1E7}" dt="2019-08-15T21:27:14.173" v="55" actId="20577"/>
          <ac:spMkLst>
            <pc:docMk/>
            <pc:sldMk cId="1012796441" sldId="650"/>
            <ac:spMk id="3" creationId="{0F618917-EF52-4700-AE46-22BEF58C3F11}"/>
          </ac:spMkLst>
        </pc:spChg>
      </pc:sldChg>
      <pc:sldChg chg="del">
        <pc:chgData name="Ingun Steen Andersen" userId="1b2ed27940bf99be" providerId="Windows Live" clId="Web-{3D7903D7-2395-4355-96B7-8EDD373DA1E7}" dt="2019-08-15T21:29:29.908" v="60"/>
        <pc:sldMkLst>
          <pc:docMk/>
          <pc:sldMk cId="817504102" sldId="651"/>
        </pc:sldMkLst>
      </pc:sldChg>
      <pc:sldChg chg="ord">
        <pc:chgData name="Ingun Steen Andersen" userId="1b2ed27940bf99be" providerId="Windows Live" clId="Web-{3D7903D7-2395-4355-96B7-8EDD373DA1E7}" dt="2019-08-15T21:28:01.767" v="59"/>
        <pc:sldMkLst>
          <pc:docMk/>
          <pc:sldMk cId="2217476204" sldId="654"/>
        </pc:sldMkLst>
      </pc:sldChg>
      <pc:sldChg chg="ord">
        <pc:chgData name="Ingun Steen Andersen" userId="1b2ed27940bf99be" providerId="Windows Live" clId="Web-{3D7903D7-2395-4355-96B7-8EDD373DA1E7}" dt="2019-08-15T21:27:47.908" v="56"/>
        <pc:sldMkLst>
          <pc:docMk/>
          <pc:sldMk cId="1780735564" sldId="655"/>
        </pc:sldMkLst>
      </pc:sldChg>
    </pc:docChg>
  </pc:docChgLst>
  <pc:docChgLst>
    <pc:chgData name="Ingun Steen Andersen" userId="1b2ed27940bf99be" providerId="Windows Live" clId="Web-{7434D7E4-AB81-41FA-9255-D79243A33E98}"/>
    <pc:docChg chg="addSld delSld modSld sldOrd modSection">
      <pc:chgData name="Ingun Steen Andersen" userId="1b2ed27940bf99be" providerId="Windows Live" clId="Web-{7434D7E4-AB81-41FA-9255-D79243A33E98}" dt="2019-08-15T21:00:16.447" v="2402" actId="20577"/>
      <pc:docMkLst>
        <pc:docMk/>
      </pc:docMkLst>
      <pc:sldChg chg="modSp del">
        <pc:chgData name="Ingun Steen Andersen" userId="1b2ed27940bf99be" providerId="Windows Live" clId="Web-{7434D7E4-AB81-41FA-9255-D79243A33E98}" dt="2019-08-15T20:41:48.312" v="1953"/>
        <pc:sldMkLst>
          <pc:docMk/>
          <pc:sldMk cId="3853507809" sldId="514"/>
        </pc:sldMkLst>
        <pc:spChg chg="mod">
          <ac:chgData name="Ingun Steen Andersen" userId="1b2ed27940bf99be" providerId="Windows Live" clId="Web-{7434D7E4-AB81-41FA-9255-D79243A33E98}" dt="2019-08-15T20:38:57.514" v="1580" actId="20577"/>
          <ac:spMkLst>
            <pc:docMk/>
            <pc:sldMk cId="3853507809" sldId="514"/>
            <ac:spMk id="2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20:38:47.185" v="1566" actId="20577"/>
          <ac:spMkLst>
            <pc:docMk/>
            <pc:sldMk cId="3853507809" sldId="514"/>
            <ac:spMk id="6" creationId="{00000000-0000-0000-0000-000000000000}"/>
          </ac:spMkLst>
        </pc:spChg>
      </pc:sldChg>
      <pc:sldChg chg="modNotes">
        <pc:chgData name="Ingun Steen Andersen" userId="1b2ed27940bf99be" providerId="Windows Live" clId="Web-{7434D7E4-AB81-41FA-9255-D79243A33E98}" dt="2019-08-15T20:45:04.291" v="1964"/>
        <pc:sldMkLst>
          <pc:docMk/>
          <pc:sldMk cId="662069403" sldId="552"/>
        </pc:sldMkLst>
      </pc:sldChg>
      <pc:sldChg chg="mod modShow">
        <pc:chgData name="Ingun Steen Andersen" userId="1b2ed27940bf99be" providerId="Windows Live" clId="Web-{7434D7E4-AB81-41FA-9255-D79243A33E98}" dt="2019-08-15T20:07:29.126" v="1486"/>
        <pc:sldMkLst>
          <pc:docMk/>
          <pc:sldMk cId="3093218848" sldId="553"/>
        </pc:sldMkLst>
      </pc:sldChg>
      <pc:sldChg chg="ord">
        <pc:chgData name="Ingun Steen Andersen" userId="1b2ed27940bf99be" providerId="Windows Live" clId="Web-{7434D7E4-AB81-41FA-9255-D79243A33E98}" dt="2019-08-15T19:49:44.539" v="1481"/>
        <pc:sldMkLst>
          <pc:docMk/>
          <pc:sldMk cId="10909278" sldId="556"/>
        </pc:sldMkLst>
      </pc:sldChg>
      <pc:sldChg chg="modSp">
        <pc:chgData name="Ingun Steen Andersen" userId="1b2ed27940bf99be" providerId="Windows Live" clId="Web-{7434D7E4-AB81-41FA-9255-D79243A33E98}" dt="2019-08-15T19:20:01.371" v="1309" actId="20577"/>
        <pc:sldMkLst>
          <pc:docMk/>
          <pc:sldMk cId="2287929900" sldId="572"/>
        </pc:sldMkLst>
        <pc:spChg chg="mod">
          <ac:chgData name="Ingun Steen Andersen" userId="1b2ed27940bf99be" providerId="Windows Live" clId="Web-{7434D7E4-AB81-41FA-9255-D79243A33E98}" dt="2019-08-15T19:20:01.371" v="1309" actId="20577"/>
          <ac:spMkLst>
            <pc:docMk/>
            <pc:sldMk cId="2287929900" sldId="572"/>
            <ac:spMk id="3" creationId="{00000000-0000-0000-0000-000000000000}"/>
          </ac:spMkLst>
        </pc:spChg>
      </pc:sldChg>
      <pc:sldChg chg="del">
        <pc:chgData name="Ingun Steen Andersen" userId="1b2ed27940bf99be" providerId="Windows Live" clId="Web-{7434D7E4-AB81-41FA-9255-D79243A33E98}" dt="2019-08-15T19:19:45.823" v="1308"/>
        <pc:sldMkLst>
          <pc:docMk/>
          <pc:sldMk cId="3461872205" sldId="573"/>
        </pc:sldMkLst>
      </pc:sldChg>
      <pc:sldChg chg="del">
        <pc:chgData name="Ingun Steen Andersen" userId="1b2ed27940bf99be" providerId="Windows Live" clId="Web-{7434D7E4-AB81-41FA-9255-D79243A33E98}" dt="2019-08-15T19:19:38.682" v="1307"/>
        <pc:sldMkLst>
          <pc:docMk/>
          <pc:sldMk cId="1492378519" sldId="574"/>
        </pc:sldMkLst>
      </pc:sldChg>
      <pc:sldChg chg="modSp">
        <pc:chgData name="Ingun Steen Andersen" userId="1b2ed27940bf99be" providerId="Windows Live" clId="Web-{7434D7E4-AB81-41FA-9255-D79243A33E98}" dt="2019-08-15T17:23:11.984" v="307" actId="20577"/>
        <pc:sldMkLst>
          <pc:docMk/>
          <pc:sldMk cId="3827521464" sldId="595"/>
        </pc:sldMkLst>
        <pc:spChg chg="mod">
          <ac:chgData name="Ingun Steen Andersen" userId="1b2ed27940bf99be" providerId="Windows Live" clId="Web-{7434D7E4-AB81-41FA-9255-D79243A33E98}" dt="2019-08-15T17:23:11.984" v="307" actId="20577"/>
          <ac:spMkLst>
            <pc:docMk/>
            <pc:sldMk cId="3827521464" sldId="595"/>
            <ac:spMk id="3" creationId="{00000000-0000-0000-0000-000000000000}"/>
          </ac:spMkLst>
        </pc:spChg>
      </pc:sldChg>
      <pc:sldChg chg="modSp modNotes">
        <pc:chgData name="Ingun Steen Andersen" userId="1b2ed27940bf99be" providerId="Windows Live" clId="Web-{7434D7E4-AB81-41FA-9255-D79243A33E98}" dt="2019-08-15T20:45:25.682" v="1966"/>
        <pc:sldMkLst>
          <pc:docMk/>
          <pc:sldMk cId="2250792808" sldId="610"/>
        </pc:sldMkLst>
        <pc:spChg chg="mod">
          <ac:chgData name="Ingun Steen Andersen" userId="1b2ed27940bf99be" providerId="Windows Live" clId="Web-{7434D7E4-AB81-41FA-9255-D79243A33E98}" dt="2019-08-15T17:23:39.359" v="313" actId="20577"/>
          <ac:spMkLst>
            <pc:docMk/>
            <pc:sldMk cId="2250792808" sldId="610"/>
            <ac:spMk id="3" creationId="{00000000-0000-0000-0000-000000000000}"/>
          </ac:spMkLst>
        </pc:spChg>
      </pc:sldChg>
      <pc:sldChg chg="modSp ord">
        <pc:chgData name="Ingun Steen Andersen" userId="1b2ed27940bf99be" providerId="Windows Live" clId="Web-{7434D7E4-AB81-41FA-9255-D79243A33E98}" dt="2019-08-15T20:42:58.196" v="1963"/>
        <pc:sldMkLst>
          <pc:docMk/>
          <pc:sldMk cId="2727505044" sldId="611"/>
        </pc:sldMkLst>
        <pc:spChg chg="mod">
          <ac:chgData name="Ingun Steen Andersen" userId="1b2ed27940bf99be" providerId="Windows Live" clId="Web-{7434D7E4-AB81-41FA-9255-D79243A33E98}" dt="2019-08-15T17:25:02.782" v="350" actId="20577"/>
          <ac:spMkLst>
            <pc:docMk/>
            <pc:sldMk cId="2727505044" sldId="611"/>
            <ac:spMk id="3" creationId="{00000000-0000-0000-0000-000000000000}"/>
          </ac:spMkLst>
        </pc:spChg>
      </pc:sldChg>
      <pc:sldChg chg="ord">
        <pc:chgData name="Ingun Steen Andersen" userId="1b2ed27940bf99be" providerId="Windows Live" clId="Web-{7434D7E4-AB81-41FA-9255-D79243A33E98}" dt="2019-08-15T20:42:47.876" v="1961"/>
        <pc:sldMkLst>
          <pc:docMk/>
          <pc:sldMk cId="2729228595" sldId="612"/>
        </pc:sldMkLst>
      </pc:sldChg>
      <pc:sldChg chg="ord">
        <pc:chgData name="Ingun Steen Andersen" userId="1b2ed27940bf99be" providerId="Windows Live" clId="Web-{7434D7E4-AB81-41FA-9255-D79243A33E98}" dt="2019-08-15T20:45:57.655" v="1967"/>
        <pc:sldMkLst>
          <pc:docMk/>
          <pc:sldMk cId="2352486594" sldId="613"/>
        </pc:sldMkLst>
      </pc:sldChg>
      <pc:sldChg chg="modNotes">
        <pc:chgData name="Ingun Steen Andersen" userId="1b2ed27940bf99be" providerId="Windows Live" clId="Web-{7434D7E4-AB81-41FA-9255-D79243A33E98}" dt="2019-08-15T20:11:05.319" v="1523"/>
        <pc:sldMkLst>
          <pc:docMk/>
          <pc:sldMk cId="4226822825" sldId="615"/>
        </pc:sldMkLst>
      </pc:sldChg>
      <pc:sldChg chg="addSp modSp ord modNotes">
        <pc:chgData name="Ingun Steen Andersen" userId="1b2ed27940bf99be" providerId="Windows Live" clId="Web-{7434D7E4-AB81-41FA-9255-D79243A33E98}" dt="2019-08-15T20:46:31.265" v="2003"/>
        <pc:sldMkLst>
          <pc:docMk/>
          <pc:sldMk cId="1187562491" sldId="617"/>
        </pc:sldMkLst>
        <pc:spChg chg="mod">
          <ac:chgData name="Ingun Steen Andersen" userId="1b2ed27940bf99be" providerId="Windows Live" clId="Web-{7434D7E4-AB81-41FA-9255-D79243A33E98}" dt="2019-08-15T17:28:29.595" v="353" actId="20577"/>
          <ac:spMkLst>
            <pc:docMk/>
            <pc:sldMk cId="1187562491" sldId="617"/>
            <ac:spMk id="3" creationId="{660551F7-E887-4C1D-B7A5-A765DC7C54B3}"/>
          </ac:spMkLst>
        </pc:spChg>
        <pc:picChg chg="add mod">
          <ac:chgData name="Ingun Steen Andersen" userId="1b2ed27940bf99be" providerId="Windows Live" clId="Web-{7434D7E4-AB81-41FA-9255-D79243A33E98}" dt="2019-08-15T17:28:44.955" v="358" actId="14100"/>
          <ac:picMkLst>
            <pc:docMk/>
            <pc:sldMk cId="1187562491" sldId="617"/>
            <ac:picMk id="4" creationId="{F85ACBAB-532E-470D-927B-0E7C66E01424}"/>
          </ac:picMkLst>
        </pc:picChg>
      </pc:sldChg>
      <pc:sldChg chg="modSp ord">
        <pc:chgData name="Ingun Steen Andersen" userId="1b2ed27940bf99be" providerId="Windows Live" clId="Web-{7434D7E4-AB81-41FA-9255-D79243A33E98}" dt="2019-08-15T20:47:25.218" v="2004"/>
        <pc:sldMkLst>
          <pc:docMk/>
          <pc:sldMk cId="1710742790" sldId="619"/>
        </pc:sldMkLst>
        <pc:spChg chg="mod">
          <ac:chgData name="Ingun Steen Andersen" userId="1b2ed27940bf99be" providerId="Windows Live" clId="Web-{7434D7E4-AB81-41FA-9255-D79243A33E98}" dt="2019-08-15T19:08:31.190" v="1014" actId="14100"/>
          <ac:spMkLst>
            <pc:docMk/>
            <pc:sldMk cId="1710742790" sldId="619"/>
            <ac:spMk id="2" creationId="{00000000-0000-0000-0000-000000000000}"/>
          </ac:spMkLst>
        </pc:spChg>
      </pc:sldChg>
      <pc:sldChg chg="addSp delSp modSp ord">
        <pc:chgData name="Ingun Steen Andersen" userId="1b2ed27940bf99be" providerId="Windows Live" clId="Web-{7434D7E4-AB81-41FA-9255-D79243A33E98}" dt="2019-08-15T20:48:22.141" v="2009"/>
        <pc:sldMkLst>
          <pc:docMk/>
          <pc:sldMk cId="3880420847" sldId="620"/>
        </pc:sldMkLst>
        <pc:spChg chg="mod">
          <ac:chgData name="Ingun Steen Andersen" userId="1b2ed27940bf99be" providerId="Windows Live" clId="Web-{7434D7E4-AB81-41FA-9255-D79243A33E98}" dt="2019-08-15T19:08:24.687" v="1013" actId="14100"/>
          <ac:spMkLst>
            <pc:docMk/>
            <pc:sldMk cId="3880420847" sldId="620"/>
            <ac:spMk id="2" creationId="{00000000-0000-0000-0000-000000000000}"/>
          </ac:spMkLst>
        </pc:spChg>
        <pc:spChg chg="add del mod">
          <ac:chgData name="Ingun Steen Andersen" userId="1b2ed27940bf99be" providerId="Windows Live" clId="Web-{7434D7E4-AB81-41FA-9255-D79243A33E98}" dt="2019-08-15T20:47:51.172" v="2008"/>
          <ac:spMkLst>
            <pc:docMk/>
            <pc:sldMk cId="3880420847" sldId="620"/>
            <ac:spMk id="6" creationId="{47161FC2-23F3-43C2-B953-CD59D141635F}"/>
          </ac:spMkLst>
        </pc:spChg>
      </pc:sldChg>
      <pc:sldChg chg="ord">
        <pc:chgData name="Ingun Steen Andersen" userId="1b2ed27940bf99be" providerId="Windows Live" clId="Web-{7434D7E4-AB81-41FA-9255-D79243A33E98}" dt="2019-08-15T20:48:49.126" v="2010"/>
        <pc:sldMkLst>
          <pc:docMk/>
          <pc:sldMk cId="2048389748" sldId="621"/>
        </pc:sldMkLst>
      </pc:sldChg>
      <pc:sldChg chg="ord">
        <pc:chgData name="Ingun Steen Andersen" userId="1b2ed27940bf99be" providerId="Windows Live" clId="Web-{7434D7E4-AB81-41FA-9255-D79243A33E98}" dt="2019-08-15T20:49:14.610" v="2011"/>
        <pc:sldMkLst>
          <pc:docMk/>
          <pc:sldMk cId="3604276269" sldId="622"/>
        </pc:sldMkLst>
      </pc:sldChg>
      <pc:sldChg chg="del">
        <pc:chgData name="Ingun Steen Andersen" userId="1b2ed27940bf99be" providerId="Windows Live" clId="Web-{7434D7E4-AB81-41FA-9255-D79243A33E98}" dt="2019-08-15T19:17:32.322" v="1302"/>
        <pc:sldMkLst>
          <pc:docMk/>
          <pc:sldMk cId="3965520665" sldId="623"/>
        </pc:sldMkLst>
      </pc:sldChg>
      <pc:sldChg chg="del">
        <pc:chgData name="Ingun Steen Andersen" userId="1b2ed27940bf99be" providerId="Windows Live" clId="Web-{7434D7E4-AB81-41FA-9255-D79243A33E98}" dt="2019-08-15T19:17:25.931" v="1301"/>
        <pc:sldMkLst>
          <pc:docMk/>
          <pc:sldMk cId="2741912437" sldId="624"/>
        </pc:sldMkLst>
      </pc:sldChg>
      <pc:sldChg chg="modSp ord">
        <pc:chgData name="Ingun Steen Andersen" userId="1b2ed27940bf99be" providerId="Windows Live" clId="Web-{7434D7E4-AB81-41FA-9255-D79243A33E98}" dt="2019-08-15T20:50:18.487" v="2013"/>
        <pc:sldMkLst>
          <pc:docMk/>
          <pc:sldMk cId="1334315121" sldId="625"/>
        </pc:sldMkLst>
        <pc:spChg chg="mod">
          <ac:chgData name="Ingun Steen Andersen" userId="1b2ed27940bf99be" providerId="Windows Live" clId="Web-{7434D7E4-AB81-41FA-9255-D79243A33E98}" dt="2019-08-15T19:13:45.976" v="1101" actId="20577"/>
          <ac:spMkLst>
            <pc:docMk/>
            <pc:sldMk cId="1334315121" sldId="625"/>
            <ac:spMk id="14" creationId="{00000000-0000-0000-0000-000000000000}"/>
          </ac:spMkLst>
        </pc:spChg>
      </pc:sldChg>
      <pc:sldChg chg="del">
        <pc:chgData name="Ingun Steen Andersen" userId="1b2ed27940bf99be" providerId="Windows Live" clId="Web-{7434D7E4-AB81-41FA-9255-D79243A33E98}" dt="2019-08-15T17:31:09.205" v="424"/>
        <pc:sldMkLst>
          <pc:docMk/>
          <pc:sldMk cId="98576037" sldId="626"/>
        </pc:sldMkLst>
      </pc:sldChg>
      <pc:sldChg chg="modSp ord modNotes">
        <pc:chgData name="Ingun Steen Andersen" userId="1b2ed27940bf99be" providerId="Windows Live" clId="Web-{7434D7E4-AB81-41FA-9255-D79243A33E98}" dt="2019-08-15T20:49:44.814" v="2012"/>
        <pc:sldMkLst>
          <pc:docMk/>
          <pc:sldMk cId="2772882286" sldId="627"/>
        </pc:sldMkLst>
        <pc:spChg chg="mod">
          <ac:chgData name="Ingun Steen Andersen" userId="1b2ed27940bf99be" providerId="Windows Live" clId="Web-{7434D7E4-AB81-41FA-9255-D79243A33E98}" dt="2019-08-15T19:15:22.430" v="1185" actId="20577"/>
          <ac:spMkLst>
            <pc:docMk/>
            <pc:sldMk cId="2772882286" sldId="627"/>
            <ac:spMk id="3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19:11:58.865" v="1021" actId="20577"/>
          <ac:spMkLst>
            <pc:docMk/>
            <pc:sldMk cId="2772882286" sldId="627"/>
            <ac:spMk id="4" creationId="{00000000-0000-0000-0000-000000000000}"/>
          </ac:spMkLst>
        </pc:spChg>
      </pc:sldChg>
      <pc:sldChg chg="modSp">
        <pc:chgData name="Ingun Steen Andersen" userId="1b2ed27940bf99be" providerId="Windows Live" clId="Web-{7434D7E4-AB81-41FA-9255-D79243A33E98}" dt="2019-08-15T19:17:56.588" v="1306" actId="20577"/>
        <pc:sldMkLst>
          <pc:docMk/>
          <pc:sldMk cId="1404221771" sldId="628"/>
        </pc:sldMkLst>
        <pc:spChg chg="mod">
          <ac:chgData name="Ingun Steen Andersen" userId="1b2ed27940bf99be" providerId="Windows Live" clId="Web-{7434D7E4-AB81-41FA-9255-D79243A33E98}" dt="2019-08-15T19:17:56.588" v="1306" actId="20577"/>
          <ac:spMkLst>
            <pc:docMk/>
            <pc:sldMk cId="1404221771" sldId="628"/>
            <ac:spMk id="3" creationId="{00000000-0000-0000-0000-000000000000}"/>
          </ac:spMkLst>
        </pc:spChg>
      </pc:sldChg>
      <pc:sldChg chg="modSp modNotes">
        <pc:chgData name="Ingun Steen Andersen" userId="1b2ed27940bf99be" providerId="Windows Live" clId="Web-{7434D7E4-AB81-41FA-9255-D79243A33E98}" dt="2019-08-15T19:30:32.869" v="1380" actId="20577"/>
        <pc:sldMkLst>
          <pc:docMk/>
          <pc:sldMk cId="646454056" sldId="629"/>
        </pc:sldMkLst>
        <pc:spChg chg="mod">
          <ac:chgData name="Ingun Steen Andersen" userId="1b2ed27940bf99be" providerId="Windows Live" clId="Web-{7434D7E4-AB81-41FA-9255-D79243A33E98}" dt="2019-08-15T19:30:32.869" v="1380" actId="20577"/>
          <ac:spMkLst>
            <pc:docMk/>
            <pc:sldMk cId="646454056" sldId="629"/>
            <ac:spMk id="12" creationId="{00000000-0000-0000-0000-000000000000}"/>
          </ac:spMkLst>
        </pc:spChg>
      </pc:sldChg>
      <pc:sldChg chg="modSp">
        <pc:chgData name="Ingun Steen Andersen" userId="1b2ed27940bf99be" providerId="Windows Live" clId="Web-{7434D7E4-AB81-41FA-9255-D79243A33E98}" dt="2019-08-15T20:57:31.648" v="2181" actId="20577"/>
        <pc:sldMkLst>
          <pc:docMk/>
          <pc:sldMk cId="2387527206" sldId="630"/>
        </pc:sldMkLst>
        <pc:spChg chg="mod">
          <ac:chgData name="Ingun Steen Andersen" userId="1b2ed27940bf99be" providerId="Windows Live" clId="Web-{7434D7E4-AB81-41FA-9255-D79243A33E98}" dt="2019-08-15T20:57:31.648" v="2181" actId="20577"/>
          <ac:spMkLst>
            <pc:docMk/>
            <pc:sldMk cId="2387527206" sldId="630"/>
            <ac:spMk id="12" creationId="{00000000-0000-0000-0000-000000000000}"/>
          </ac:spMkLst>
        </pc:spChg>
      </pc:sldChg>
      <pc:sldChg chg="modSp ord">
        <pc:chgData name="Ingun Steen Andersen" userId="1b2ed27940bf99be" providerId="Windows Live" clId="Web-{7434D7E4-AB81-41FA-9255-D79243A33E98}" dt="2019-08-15T19:31:51.261" v="1436" actId="20577"/>
        <pc:sldMkLst>
          <pc:docMk/>
          <pc:sldMk cId="3837091190" sldId="631"/>
        </pc:sldMkLst>
        <pc:spChg chg="mod">
          <ac:chgData name="Ingun Steen Andersen" userId="1b2ed27940bf99be" providerId="Windows Live" clId="Web-{7434D7E4-AB81-41FA-9255-D79243A33E98}" dt="2019-08-15T19:29:15.788" v="1328" actId="1076"/>
          <ac:spMkLst>
            <pc:docMk/>
            <pc:sldMk cId="3837091190" sldId="631"/>
            <ac:spMk id="5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19:29:09.272" v="1327" actId="14100"/>
          <ac:spMkLst>
            <pc:docMk/>
            <pc:sldMk cId="3837091190" sldId="631"/>
            <ac:spMk id="6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17:54:45.482" v="555" actId="1076"/>
          <ac:spMkLst>
            <pc:docMk/>
            <pc:sldMk cId="3837091190" sldId="631"/>
            <ac:spMk id="9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19:31:51.261" v="1436" actId="20577"/>
          <ac:spMkLst>
            <pc:docMk/>
            <pc:sldMk cId="3837091190" sldId="631"/>
            <ac:spMk id="12" creationId="{00000000-0000-0000-0000-000000000000}"/>
          </ac:spMkLst>
        </pc:spChg>
      </pc:sldChg>
      <pc:sldChg chg="modSp modNotes">
        <pc:chgData name="Ingun Steen Andersen" userId="1b2ed27940bf99be" providerId="Windows Live" clId="Web-{7434D7E4-AB81-41FA-9255-D79243A33E98}" dt="2019-08-15T18:31:54.933" v="1007"/>
        <pc:sldMkLst>
          <pc:docMk/>
          <pc:sldMk cId="57367856" sldId="632"/>
        </pc:sldMkLst>
        <pc:spChg chg="mod">
          <ac:chgData name="Ingun Steen Andersen" userId="1b2ed27940bf99be" providerId="Windows Live" clId="Web-{7434D7E4-AB81-41FA-9255-D79243A33E98}" dt="2019-08-15T16:55:53.191" v="237" actId="20577"/>
          <ac:spMkLst>
            <pc:docMk/>
            <pc:sldMk cId="57367856" sldId="632"/>
            <ac:spMk id="2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18:25:37.162" v="902" actId="20577"/>
          <ac:spMkLst>
            <pc:docMk/>
            <pc:sldMk cId="57367856" sldId="632"/>
            <ac:spMk id="3" creationId="{00000000-0000-0000-0000-000000000000}"/>
          </ac:spMkLst>
        </pc:spChg>
      </pc:sldChg>
      <pc:sldChg chg="mod ord modShow">
        <pc:chgData name="Ingun Steen Andersen" userId="1b2ed27940bf99be" providerId="Windows Live" clId="Web-{7434D7E4-AB81-41FA-9255-D79243A33E98}" dt="2019-08-15T16:46:57.433" v="66"/>
        <pc:sldMkLst>
          <pc:docMk/>
          <pc:sldMk cId="3910417349" sldId="633"/>
        </pc:sldMkLst>
      </pc:sldChg>
      <pc:sldChg chg="modSp">
        <pc:chgData name="Ingun Steen Andersen" userId="1b2ed27940bf99be" providerId="Windows Live" clId="Web-{7434D7E4-AB81-41FA-9255-D79243A33E98}" dt="2019-08-15T20:52:36.005" v="2033" actId="20577"/>
        <pc:sldMkLst>
          <pc:docMk/>
          <pc:sldMk cId="4015633709" sldId="634"/>
        </pc:sldMkLst>
        <pc:spChg chg="mod">
          <ac:chgData name="Ingun Steen Andersen" userId="1b2ed27940bf99be" providerId="Windows Live" clId="Web-{7434D7E4-AB81-41FA-9255-D79243A33E98}" dt="2019-08-15T18:32:35.904" v="1009" actId="20577"/>
          <ac:spMkLst>
            <pc:docMk/>
            <pc:sldMk cId="4015633709" sldId="634"/>
            <ac:spMk id="2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20:52:36.005" v="2033" actId="20577"/>
          <ac:spMkLst>
            <pc:docMk/>
            <pc:sldMk cId="4015633709" sldId="634"/>
            <ac:spMk id="3" creationId="{00000000-0000-0000-0000-000000000000}"/>
          </ac:spMkLst>
        </pc:spChg>
      </pc:sldChg>
      <pc:sldChg chg="mod ord modShow">
        <pc:chgData name="Ingun Steen Andersen" userId="1b2ed27940bf99be" providerId="Windows Live" clId="Web-{7434D7E4-AB81-41FA-9255-D79243A33E98}" dt="2019-08-15T20:54:44.412" v="2086"/>
        <pc:sldMkLst>
          <pc:docMk/>
          <pc:sldMk cId="2651167966" sldId="635"/>
        </pc:sldMkLst>
      </pc:sldChg>
      <pc:sldChg chg="ord">
        <pc:chgData name="Ingun Steen Andersen" userId="1b2ed27940bf99be" providerId="Windows Live" clId="Web-{7434D7E4-AB81-41FA-9255-D79243A33E98}" dt="2019-08-15T20:54:53.741" v="2087"/>
        <pc:sldMkLst>
          <pc:docMk/>
          <pc:sldMk cId="260377237" sldId="636"/>
        </pc:sldMkLst>
      </pc:sldChg>
      <pc:sldChg chg="modSp ord">
        <pc:chgData name="Ingun Steen Andersen" userId="1b2ed27940bf99be" providerId="Windows Live" clId="Web-{7434D7E4-AB81-41FA-9255-D79243A33E98}" dt="2019-08-15T20:50:57.878" v="2017" actId="20577"/>
        <pc:sldMkLst>
          <pc:docMk/>
          <pc:sldMk cId="3442409272" sldId="637"/>
        </pc:sldMkLst>
        <pc:spChg chg="mod">
          <ac:chgData name="Ingun Steen Andersen" userId="1b2ed27940bf99be" providerId="Windows Live" clId="Web-{7434D7E4-AB81-41FA-9255-D79243A33E98}" dt="2019-08-15T20:50:57.878" v="2017" actId="20577"/>
          <ac:spMkLst>
            <pc:docMk/>
            <pc:sldMk cId="3442409272" sldId="637"/>
            <ac:spMk id="2" creationId="{00000000-0000-0000-0000-000000000000}"/>
          </ac:spMkLst>
        </pc:spChg>
        <pc:spChg chg="mod">
          <ac:chgData name="Ingun Steen Andersen" userId="1b2ed27940bf99be" providerId="Windows Live" clId="Web-{7434D7E4-AB81-41FA-9255-D79243A33E98}" dt="2019-08-15T20:20:16.816" v="1538" actId="20577"/>
          <ac:spMkLst>
            <pc:docMk/>
            <pc:sldMk cId="3442409272" sldId="637"/>
            <ac:spMk id="3" creationId="{00000000-0000-0000-0000-000000000000}"/>
          </ac:spMkLst>
        </pc:spChg>
      </pc:sldChg>
      <pc:sldChg chg="addSp delSp modSp new">
        <pc:chgData name="Ingun Steen Andersen" userId="1b2ed27940bf99be" providerId="Windows Live" clId="Web-{7434D7E4-AB81-41FA-9255-D79243A33E98}" dt="2019-08-15T17:37:35.568" v="469" actId="20577"/>
        <pc:sldMkLst>
          <pc:docMk/>
          <pc:sldMk cId="1417297470" sldId="638"/>
        </pc:sldMkLst>
        <pc:spChg chg="mod">
          <ac:chgData name="Ingun Steen Andersen" userId="1b2ed27940bf99be" providerId="Windows Live" clId="Web-{7434D7E4-AB81-41FA-9255-D79243A33E98}" dt="2019-08-15T17:36:43.206" v="462" actId="20577"/>
          <ac:spMkLst>
            <pc:docMk/>
            <pc:sldMk cId="1417297470" sldId="638"/>
            <ac:spMk id="2" creationId="{F620FDB4-642C-4EF3-B7C3-C385337EFCDC}"/>
          </ac:spMkLst>
        </pc:spChg>
        <pc:spChg chg="add del mod">
          <ac:chgData name="Ingun Steen Andersen" userId="1b2ed27940bf99be" providerId="Windows Live" clId="Web-{7434D7E4-AB81-41FA-9255-D79243A33E98}" dt="2019-08-15T17:37:35.568" v="469" actId="20577"/>
          <ac:spMkLst>
            <pc:docMk/>
            <pc:sldMk cId="1417297470" sldId="638"/>
            <ac:spMk id="3" creationId="{DD46A2E9-1A6C-42F5-9092-E14DC1A67FDB}"/>
          </ac:spMkLst>
        </pc:spChg>
        <pc:picChg chg="add del mod ord">
          <ac:chgData name="Ingun Steen Andersen" userId="1b2ed27940bf99be" providerId="Windows Live" clId="Web-{7434D7E4-AB81-41FA-9255-D79243A33E98}" dt="2019-08-15T17:36:48.378" v="464"/>
          <ac:picMkLst>
            <pc:docMk/>
            <pc:sldMk cId="1417297470" sldId="638"/>
            <ac:picMk id="4" creationId="{77E70139-1BA8-4585-ABB5-B67A988FDCC3}"/>
          </ac:picMkLst>
        </pc:picChg>
      </pc:sldChg>
      <pc:sldChg chg="addSp delSp modSp new ord modNotes">
        <pc:chgData name="Ingun Steen Andersen" userId="1b2ed27940bf99be" providerId="Windows Live" clId="Web-{7434D7E4-AB81-41FA-9255-D79243A33E98}" dt="2019-08-15T18:15:46.681" v="845"/>
        <pc:sldMkLst>
          <pc:docMk/>
          <pc:sldMk cId="386758724" sldId="639"/>
        </pc:sldMkLst>
        <pc:spChg chg="mod">
          <ac:chgData name="Ingun Steen Andersen" userId="1b2ed27940bf99be" providerId="Windows Live" clId="Web-{7434D7E4-AB81-41FA-9255-D79243A33E98}" dt="2019-08-15T17:32:35.627" v="431" actId="20577"/>
          <ac:spMkLst>
            <pc:docMk/>
            <pc:sldMk cId="386758724" sldId="639"/>
            <ac:spMk id="2" creationId="{185352EC-534D-472F-9FED-8205D9A79B13}"/>
          </ac:spMkLst>
        </pc:spChg>
        <pc:spChg chg="del">
          <ac:chgData name="Ingun Steen Andersen" userId="1b2ed27940bf99be" providerId="Windows Live" clId="Web-{7434D7E4-AB81-41FA-9255-D79243A33E98}" dt="2019-08-15T18:13:13.991" v="730"/>
          <ac:spMkLst>
            <pc:docMk/>
            <pc:sldMk cId="386758724" sldId="639"/>
            <ac:spMk id="3" creationId="{B0E3B1F3-0BD9-4089-9A93-39936FEA5409}"/>
          </ac:spMkLst>
        </pc:spChg>
        <pc:spChg chg="add del mod">
          <ac:chgData name="Ingun Steen Andersen" userId="1b2ed27940bf99be" providerId="Windows Live" clId="Web-{7434D7E4-AB81-41FA-9255-D79243A33E98}" dt="2019-08-15T18:13:37.945" v="735"/>
          <ac:spMkLst>
            <pc:docMk/>
            <pc:sldMk cId="386758724" sldId="639"/>
            <ac:spMk id="7" creationId="{F6427822-EC63-45C7-BA08-0CA4F10DD7F4}"/>
          </ac:spMkLst>
        </pc:spChg>
        <pc:picChg chg="add del mod ord">
          <ac:chgData name="Ingun Steen Andersen" userId="1b2ed27940bf99be" providerId="Windows Live" clId="Web-{7434D7E4-AB81-41FA-9255-D79243A33E98}" dt="2019-08-15T18:13:34.476" v="734"/>
          <ac:picMkLst>
            <pc:docMk/>
            <pc:sldMk cId="386758724" sldId="639"/>
            <ac:picMk id="4" creationId="{8B955BB0-D7E1-40B0-8B21-8972F77AA204}"/>
          </ac:picMkLst>
        </pc:picChg>
        <pc:picChg chg="add mod ord">
          <ac:chgData name="Ingun Steen Andersen" userId="1b2ed27940bf99be" providerId="Windows Live" clId="Web-{7434D7E4-AB81-41FA-9255-D79243A33E98}" dt="2019-08-15T18:13:37.945" v="735"/>
          <ac:picMkLst>
            <pc:docMk/>
            <pc:sldMk cId="386758724" sldId="639"/>
            <ac:picMk id="8" creationId="{D6035519-D255-4331-BA79-35D0F8BC9BB9}"/>
          </ac:picMkLst>
        </pc:picChg>
      </pc:sldChg>
      <pc:sldChg chg="new del">
        <pc:chgData name="Ingun Steen Andersen" userId="1b2ed27940bf99be" providerId="Windows Live" clId="Web-{7434D7E4-AB81-41FA-9255-D79243A33E98}" dt="2019-08-15T17:32:07.893" v="426"/>
        <pc:sldMkLst>
          <pc:docMk/>
          <pc:sldMk cId="3695747283" sldId="639"/>
        </pc:sldMkLst>
      </pc:sldChg>
      <pc:sldChg chg="modSp new ord">
        <pc:chgData name="Ingun Steen Andersen" userId="1b2ed27940bf99be" providerId="Windows Live" clId="Web-{7434D7E4-AB81-41FA-9255-D79243A33E98}" dt="2019-08-15T20:54:20.693" v="2085" actId="20577"/>
        <pc:sldMkLst>
          <pc:docMk/>
          <pc:sldMk cId="2089956745" sldId="640"/>
        </pc:sldMkLst>
        <pc:spChg chg="mod">
          <ac:chgData name="Ingun Steen Andersen" userId="1b2ed27940bf99be" providerId="Windows Live" clId="Web-{7434D7E4-AB81-41FA-9255-D79243A33E98}" dt="2019-08-15T20:53:43.849" v="2037" actId="20577"/>
          <ac:spMkLst>
            <pc:docMk/>
            <pc:sldMk cId="2089956745" sldId="640"/>
            <ac:spMk id="2" creationId="{019DE2B9-BA88-4D42-AC3A-09109A6E902C}"/>
          </ac:spMkLst>
        </pc:spChg>
        <pc:spChg chg="mod">
          <ac:chgData name="Ingun Steen Andersen" userId="1b2ed27940bf99be" providerId="Windows Live" clId="Web-{7434D7E4-AB81-41FA-9255-D79243A33E98}" dt="2019-08-15T20:54:20.693" v="2085" actId="20577"/>
          <ac:spMkLst>
            <pc:docMk/>
            <pc:sldMk cId="2089956745" sldId="640"/>
            <ac:spMk id="3" creationId="{73639456-2420-4603-9A4D-7B2B0F292889}"/>
          </ac:spMkLst>
        </pc:spChg>
      </pc:sldChg>
      <pc:sldChg chg="addSp delSp modSp new ord">
        <pc:chgData name="Ingun Steen Andersen" userId="1b2ed27940bf99be" providerId="Windows Live" clId="Web-{7434D7E4-AB81-41FA-9255-D79243A33E98}" dt="2019-08-15T20:51:05.753" v="2025" actId="20577"/>
        <pc:sldMkLst>
          <pc:docMk/>
          <pc:sldMk cId="3129659767" sldId="641"/>
        </pc:sldMkLst>
        <pc:spChg chg="mod">
          <ac:chgData name="Ingun Steen Andersen" userId="1b2ed27940bf99be" providerId="Windows Live" clId="Web-{7434D7E4-AB81-41FA-9255-D79243A33E98}" dt="2019-08-15T20:51:05.753" v="2025" actId="20577"/>
          <ac:spMkLst>
            <pc:docMk/>
            <pc:sldMk cId="3129659767" sldId="641"/>
            <ac:spMk id="2" creationId="{83F7E638-6CB6-4ECB-8488-C5B838BF1984}"/>
          </ac:spMkLst>
        </pc:spChg>
        <pc:spChg chg="del">
          <ac:chgData name="Ingun Steen Andersen" userId="1b2ed27940bf99be" providerId="Windows Live" clId="Web-{7434D7E4-AB81-41FA-9255-D79243A33E98}" dt="2019-08-15T18:19:42.815" v="895"/>
          <ac:spMkLst>
            <pc:docMk/>
            <pc:sldMk cId="3129659767" sldId="641"/>
            <ac:spMk id="3" creationId="{7108358A-A686-4A2D-9F73-9C57AA0D3A9E}"/>
          </ac:spMkLst>
        </pc:spChg>
        <pc:picChg chg="add mod ord">
          <ac:chgData name="Ingun Steen Andersen" userId="1b2ed27940bf99be" providerId="Windows Live" clId="Web-{7434D7E4-AB81-41FA-9255-D79243A33E98}" dt="2019-08-15T18:23:20.334" v="897" actId="14100"/>
          <ac:picMkLst>
            <pc:docMk/>
            <pc:sldMk cId="3129659767" sldId="641"/>
            <ac:picMk id="4" creationId="{463A632D-9656-424F-8E07-8646AD20D7A6}"/>
          </ac:picMkLst>
        </pc:picChg>
      </pc:sldChg>
      <pc:sldChg chg="addSp delSp modSp new del ord">
        <pc:chgData name="Ingun Steen Andersen" userId="1b2ed27940bf99be" providerId="Windows Live" clId="Web-{7434D7E4-AB81-41FA-9255-D79243A33E98}" dt="2019-08-15T20:50:40.252" v="2015"/>
        <pc:sldMkLst>
          <pc:docMk/>
          <pc:sldMk cId="497303304" sldId="642"/>
        </pc:sldMkLst>
        <pc:spChg chg="del">
          <ac:chgData name="Ingun Steen Andersen" userId="1b2ed27940bf99be" providerId="Windows Live" clId="Web-{7434D7E4-AB81-41FA-9255-D79243A33E98}" dt="2019-08-15T19:27:21.020" v="1316"/>
          <ac:spMkLst>
            <pc:docMk/>
            <pc:sldMk cId="497303304" sldId="642"/>
            <ac:spMk id="3" creationId="{5A6C669D-5DC6-4FBB-8FE9-AE9550E3AE26}"/>
          </ac:spMkLst>
        </pc:spChg>
        <pc:spChg chg="add mod">
          <ac:chgData name="Ingun Steen Andersen" userId="1b2ed27940bf99be" providerId="Windows Live" clId="Web-{7434D7E4-AB81-41FA-9255-D79243A33E98}" dt="2019-08-15T19:27:29.130" v="1318"/>
          <ac:spMkLst>
            <pc:docMk/>
            <pc:sldMk cId="497303304" sldId="642"/>
            <ac:spMk id="7" creationId="{53DE9ED7-F422-4CFE-8C5B-CFEFA1D70904}"/>
          </ac:spMkLst>
        </pc:spChg>
        <pc:picChg chg="add del mod ord">
          <ac:chgData name="Ingun Steen Andersen" userId="1b2ed27940bf99be" providerId="Windows Live" clId="Web-{7434D7E4-AB81-41FA-9255-D79243A33E98}" dt="2019-08-15T19:27:29.130" v="1318"/>
          <ac:picMkLst>
            <pc:docMk/>
            <pc:sldMk cId="497303304" sldId="642"/>
            <ac:picMk id="4" creationId="{EF772C35-D94F-4137-A5B5-68BB24F5E4F0}"/>
          </ac:picMkLst>
        </pc:picChg>
      </pc:sldChg>
      <pc:sldChg chg="modSp new del">
        <pc:chgData name="Ingun Steen Andersen" userId="1b2ed27940bf99be" providerId="Windows Live" clId="Web-{7434D7E4-AB81-41FA-9255-D79243A33E98}" dt="2019-08-15T18:31:33.074" v="1002"/>
        <pc:sldMkLst>
          <pc:docMk/>
          <pc:sldMk cId="2332861948" sldId="642"/>
        </pc:sldMkLst>
        <pc:spChg chg="mod">
          <ac:chgData name="Ingun Steen Andersen" userId="1b2ed27940bf99be" providerId="Windows Live" clId="Web-{7434D7E4-AB81-41FA-9255-D79243A33E98}" dt="2019-08-15T18:30:58.960" v="1000" actId="20577"/>
          <ac:spMkLst>
            <pc:docMk/>
            <pc:sldMk cId="2332861948" sldId="642"/>
            <ac:spMk id="3" creationId="{D13EBBC7-7A40-47B2-8CD5-809F779DB560}"/>
          </ac:spMkLst>
        </pc:spChg>
      </pc:sldChg>
      <pc:sldChg chg="new del">
        <pc:chgData name="Ingun Steen Andersen" userId="1b2ed27940bf99be" providerId="Windows Live" clId="Web-{7434D7E4-AB81-41FA-9255-D79243A33E98}" dt="2019-08-15T19:33:29.158" v="1464"/>
        <pc:sldMkLst>
          <pc:docMk/>
          <pc:sldMk cId="1976499800" sldId="643"/>
        </pc:sldMkLst>
      </pc:sldChg>
      <pc:sldChg chg="new del">
        <pc:chgData name="Ingun Steen Andersen" userId="1b2ed27940bf99be" providerId="Windows Live" clId="Web-{7434D7E4-AB81-41FA-9255-D79243A33E98}" dt="2019-08-15T19:27:00.801" v="1313"/>
        <pc:sldMkLst>
          <pc:docMk/>
          <pc:sldMk cId="3659391778" sldId="643"/>
        </pc:sldMkLst>
      </pc:sldChg>
      <pc:sldChg chg="add ord replId">
        <pc:chgData name="Ingun Steen Andersen" userId="1b2ed27940bf99be" providerId="Windows Live" clId="Web-{7434D7E4-AB81-41FA-9255-D79243A33E98}" dt="2019-08-15T19:28:24.037" v="1321"/>
        <pc:sldMkLst>
          <pc:docMk/>
          <pc:sldMk cId="382309239" sldId="644"/>
        </pc:sldMkLst>
      </pc:sldChg>
      <pc:sldChg chg="new del">
        <pc:chgData name="Ingun Steen Andersen" userId="1b2ed27940bf99be" providerId="Windows Live" clId="Web-{7434D7E4-AB81-41FA-9255-D79243A33E98}" dt="2019-08-15T20:50:36.018" v="2014"/>
        <pc:sldMkLst>
          <pc:docMk/>
          <pc:sldMk cId="4261878983" sldId="645"/>
        </pc:sldMkLst>
      </pc:sldChg>
      <pc:sldChg chg="new del">
        <pc:chgData name="Ingun Steen Andersen" userId="1b2ed27940bf99be" providerId="Windows Live" clId="Web-{7434D7E4-AB81-41FA-9255-D79243A33E98}" dt="2019-08-15T19:48:23.803" v="1467"/>
        <pc:sldMkLst>
          <pc:docMk/>
          <pc:sldMk cId="2672679158" sldId="646"/>
        </pc:sldMkLst>
      </pc:sldChg>
      <pc:sldChg chg="addSp delSp modSp new mod ord modShow">
        <pc:chgData name="Ingun Steen Andersen" userId="1b2ed27940bf99be" providerId="Windows Live" clId="Web-{7434D7E4-AB81-41FA-9255-D79243A33E98}" dt="2019-08-15T20:37:21.903" v="1542"/>
        <pc:sldMkLst>
          <pc:docMk/>
          <pc:sldMk cId="3239074836" sldId="646"/>
        </pc:sldMkLst>
        <pc:spChg chg="del">
          <ac:chgData name="Ingun Steen Andersen" userId="1b2ed27940bf99be" providerId="Windows Live" clId="Web-{7434D7E4-AB81-41FA-9255-D79243A33E98}" dt="2019-08-15T19:48:32.522" v="1469"/>
          <ac:spMkLst>
            <pc:docMk/>
            <pc:sldMk cId="3239074836" sldId="646"/>
            <ac:spMk id="3" creationId="{A26CEF2C-E4DC-4C6E-8551-22035168EA92}"/>
          </ac:spMkLst>
        </pc:spChg>
        <pc:picChg chg="add mod ord">
          <ac:chgData name="Ingun Steen Andersen" userId="1b2ed27940bf99be" providerId="Windows Live" clId="Web-{7434D7E4-AB81-41FA-9255-D79243A33E98}" dt="2019-08-15T19:49:13.304" v="1479" actId="14100"/>
          <ac:picMkLst>
            <pc:docMk/>
            <pc:sldMk cId="3239074836" sldId="646"/>
            <ac:picMk id="4" creationId="{338BFC82-C521-49B2-9D20-520003AC69C0}"/>
          </ac:picMkLst>
        </pc:picChg>
      </pc:sldChg>
      <pc:sldChg chg="modSp new ord">
        <pc:chgData name="Ingun Steen Andersen" userId="1b2ed27940bf99be" providerId="Windows Live" clId="Web-{7434D7E4-AB81-41FA-9255-D79243A33E98}" dt="2019-08-15T20:38:04.123" v="1548" actId="20577"/>
        <pc:sldMkLst>
          <pc:docMk/>
          <pc:sldMk cId="3013234946" sldId="648"/>
        </pc:sldMkLst>
        <pc:spChg chg="mod">
          <ac:chgData name="Ingun Steen Andersen" userId="1b2ed27940bf99be" providerId="Windows Live" clId="Web-{7434D7E4-AB81-41FA-9255-D79243A33E98}" dt="2019-08-15T20:38:04.123" v="1548" actId="20577"/>
          <ac:spMkLst>
            <pc:docMk/>
            <pc:sldMk cId="3013234946" sldId="648"/>
            <ac:spMk id="2" creationId="{8727CB85-0E65-4932-BBDE-D4FA94328419}"/>
          </ac:spMkLst>
        </pc:spChg>
      </pc:sldChg>
      <pc:sldChg chg="modSp new modNotes">
        <pc:chgData name="Ingun Steen Andersen" userId="1b2ed27940bf99be" providerId="Windows Live" clId="Web-{7434D7E4-AB81-41FA-9255-D79243A33E98}" dt="2019-08-15T20:46:18.452" v="1972"/>
        <pc:sldMkLst>
          <pc:docMk/>
          <pc:sldMk cId="4276207876" sldId="649"/>
        </pc:sldMkLst>
        <pc:spChg chg="mod">
          <ac:chgData name="Ingun Steen Andersen" userId="1b2ed27940bf99be" providerId="Windows Live" clId="Web-{7434D7E4-AB81-41FA-9255-D79243A33E98}" dt="2019-08-15T20:39:42.452" v="1608" actId="20577"/>
          <ac:spMkLst>
            <pc:docMk/>
            <pc:sldMk cId="4276207876" sldId="649"/>
            <ac:spMk id="2" creationId="{49C21ADC-F424-426B-92EB-1589BEED85FF}"/>
          </ac:spMkLst>
        </pc:spChg>
        <pc:spChg chg="mod">
          <ac:chgData name="Ingun Steen Andersen" userId="1b2ed27940bf99be" providerId="Windows Live" clId="Web-{7434D7E4-AB81-41FA-9255-D79243A33E98}" dt="2019-08-15T20:42:01.359" v="1959" actId="20577"/>
          <ac:spMkLst>
            <pc:docMk/>
            <pc:sldMk cId="4276207876" sldId="649"/>
            <ac:spMk id="3" creationId="{9C9915A3-857A-401D-9937-7F6FD591F3F7}"/>
          </ac:spMkLst>
        </pc:spChg>
      </pc:sldChg>
      <pc:sldChg chg="modSp new">
        <pc:chgData name="Ingun Steen Andersen" userId="1b2ed27940bf99be" providerId="Windows Live" clId="Web-{7434D7E4-AB81-41FA-9255-D79243A33E98}" dt="2019-08-15T20:56:04.257" v="2105" actId="20577"/>
        <pc:sldMkLst>
          <pc:docMk/>
          <pc:sldMk cId="1012796441" sldId="650"/>
        </pc:sldMkLst>
        <pc:spChg chg="mod">
          <ac:chgData name="Ingun Steen Andersen" userId="1b2ed27940bf99be" providerId="Windows Live" clId="Web-{7434D7E4-AB81-41FA-9255-D79243A33E98}" dt="2019-08-15T20:56:04.257" v="2105" actId="20577"/>
          <ac:spMkLst>
            <pc:docMk/>
            <pc:sldMk cId="1012796441" sldId="650"/>
            <ac:spMk id="3" creationId="{0F618917-EF52-4700-AE46-22BEF58C3F11}"/>
          </ac:spMkLst>
        </pc:spChg>
      </pc:sldChg>
      <pc:sldChg chg="modSp new">
        <pc:chgData name="Ingun Steen Andersen" userId="1b2ed27940bf99be" providerId="Windows Live" clId="Web-{7434D7E4-AB81-41FA-9255-D79243A33E98}" dt="2019-08-15T21:00:16.447" v="2402" actId="20577"/>
        <pc:sldMkLst>
          <pc:docMk/>
          <pc:sldMk cId="817504102" sldId="651"/>
        </pc:sldMkLst>
        <pc:spChg chg="mod">
          <ac:chgData name="Ingun Steen Andersen" userId="1b2ed27940bf99be" providerId="Windows Live" clId="Web-{7434D7E4-AB81-41FA-9255-D79243A33E98}" dt="2019-08-15T20:59:31.181" v="2308" actId="14100"/>
          <ac:spMkLst>
            <pc:docMk/>
            <pc:sldMk cId="817504102" sldId="651"/>
            <ac:spMk id="2" creationId="{CEA13358-1F36-416C-ADC3-64199026B398}"/>
          </ac:spMkLst>
        </pc:spChg>
        <pc:spChg chg="mod">
          <ac:chgData name="Ingun Steen Andersen" userId="1b2ed27940bf99be" providerId="Windows Live" clId="Web-{7434D7E4-AB81-41FA-9255-D79243A33E98}" dt="2019-08-15T21:00:16.447" v="2402" actId="20577"/>
          <ac:spMkLst>
            <pc:docMk/>
            <pc:sldMk cId="817504102" sldId="651"/>
            <ac:spMk id="3" creationId="{5332780E-3BFE-40D5-B1BB-24CCA81EFEA2}"/>
          </ac:spMkLst>
        </pc:spChg>
      </pc:sldChg>
    </pc:docChg>
  </pc:docChgLst>
  <pc:docChgLst>
    <pc:chgData name="Peder Nustad" userId="da81c07cd86de762" providerId="LiveId" clId="{528BB7BF-CD75-D146-8044-220364C48034}"/>
    <pc:docChg chg="custSel addSld delSld modSld sldOrd delSection modSection">
      <pc:chgData name="Peder Nustad" userId="da81c07cd86de762" providerId="LiveId" clId="{528BB7BF-CD75-D146-8044-220364C48034}" dt="2019-08-15T12:58:03.161" v="781" actId="18676"/>
      <pc:docMkLst>
        <pc:docMk/>
      </pc:docMkLst>
      <pc:sldChg chg="del">
        <pc:chgData name="Peder Nustad" userId="da81c07cd86de762" providerId="LiveId" clId="{528BB7BF-CD75-D146-8044-220364C48034}" dt="2019-08-15T12:44:42.279" v="0" actId="2696"/>
        <pc:sldMkLst>
          <pc:docMk/>
          <pc:sldMk cId="1918304775" sldId="358"/>
        </pc:sldMkLst>
      </pc:sldChg>
      <pc:sldChg chg="del">
        <pc:chgData name="Peder Nustad" userId="da81c07cd86de762" providerId="LiveId" clId="{528BB7BF-CD75-D146-8044-220364C48034}" dt="2019-08-15T12:44:43.243" v="1" actId="2696"/>
        <pc:sldMkLst>
          <pc:docMk/>
          <pc:sldMk cId="662535054" sldId="366"/>
        </pc:sldMkLst>
      </pc:sldChg>
      <pc:sldChg chg="modSp">
        <pc:chgData name="Peder Nustad" userId="da81c07cd86de762" providerId="LiveId" clId="{528BB7BF-CD75-D146-8044-220364C48034}" dt="2019-08-15T12:47:22.909" v="12" actId="20577"/>
        <pc:sldMkLst>
          <pc:docMk/>
          <pc:sldMk cId="2207684240" sldId="462"/>
        </pc:sldMkLst>
        <pc:spChg chg="mod">
          <ac:chgData name="Peder Nustad" userId="da81c07cd86de762" providerId="LiveId" clId="{528BB7BF-CD75-D146-8044-220364C48034}" dt="2019-08-15T12:47:17.641" v="8" actId="20577"/>
          <ac:spMkLst>
            <pc:docMk/>
            <pc:sldMk cId="2207684240" sldId="462"/>
            <ac:spMk id="2" creationId="{00000000-0000-0000-0000-000000000000}"/>
          </ac:spMkLst>
        </pc:spChg>
        <pc:spChg chg="mod">
          <ac:chgData name="Peder Nustad" userId="da81c07cd86de762" providerId="LiveId" clId="{528BB7BF-CD75-D146-8044-220364C48034}" dt="2019-08-15T12:47:22.909" v="12" actId="20577"/>
          <ac:spMkLst>
            <pc:docMk/>
            <pc:sldMk cId="2207684240" sldId="462"/>
            <ac:spMk id="3" creationId="{00000000-0000-0000-0000-000000000000}"/>
          </ac:spMkLst>
        </pc:spChg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3853507809" sldId="514"/>
        </pc:sldMkLst>
      </pc:sldChg>
      <pc:sldChg chg="add del">
        <pc:chgData name="Peder Nustad" userId="da81c07cd86de762" providerId="LiveId" clId="{528BB7BF-CD75-D146-8044-220364C48034}" dt="2019-08-15T12:57:58.707" v="776" actId="2696"/>
        <pc:sldMkLst>
          <pc:docMk/>
          <pc:sldMk cId="555364693" sldId="523"/>
        </pc:sldMkLst>
      </pc:sldChg>
      <pc:sldChg chg="add del">
        <pc:chgData name="Peder Nustad" userId="da81c07cd86de762" providerId="LiveId" clId="{528BB7BF-CD75-D146-8044-220364C48034}" dt="2019-08-15T12:57:58.710" v="777" actId="2696"/>
        <pc:sldMkLst>
          <pc:docMk/>
          <pc:sldMk cId="2847478186" sldId="526"/>
        </pc:sldMkLst>
      </pc:sldChg>
      <pc:sldChg chg="add del">
        <pc:chgData name="Peder Nustad" userId="da81c07cd86de762" providerId="LiveId" clId="{528BB7BF-CD75-D146-8044-220364C48034}" dt="2019-08-15T12:57:58.717" v="779" actId="2696"/>
        <pc:sldMkLst>
          <pc:docMk/>
          <pc:sldMk cId="2835711806" sldId="527"/>
        </pc:sldMkLst>
      </pc:sldChg>
      <pc:sldChg chg="add del">
        <pc:chgData name="Peder Nustad" userId="da81c07cd86de762" providerId="LiveId" clId="{528BB7BF-CD75-D146-8044-220364C48034}" dt="2019-08-15T12:57:58.712" v="778" actId="2696"/>
        <pc:sldMkLst>
          <pc:docMk/>
          <pc:sldMk cId="3419516016" sldId="529"/>
        </pc:sldMkLst>
      </pc:sldChg>
      <pc:sldChg chg="modTransition">
        <pc:chgData name="Peder Nustad" userId="da81c07cd86de762" providerId="LiveId" clId="{528BB7BF-CD75-D146-8044-220364C48034}" dt="2019-08-15T12:46:09.142" v="2"/>
        <pc:sldMkLst>
          <pc:docMk/>
          <pc:sldMk cId="1757508952" sldId="538"/>
        </pc:sldMkLst>
      </pc:sldChg>
      <pc:sldChg chg="del">
        <pc:chgData name="Peder Nustad" userId="da81c07cd86de762" providerId="LiveId" clId="{528BB7BF-CD75-D146-8044-220364C48034}" dt="2019-08-15T12:46:16.389" v="3" actId="2696"/>
        <pc:sldMkLst>
          <pc:docMk/>
          <pc:sldMk cId="4223454135" sldId="549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662069403" sldId="552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3093218848" sldId="553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4058149591" sldId="554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3505562491" sldId="557"/>
        </pc:sldMkLst>
      </pc:sldChg>
      <pc:sldChg chg="del">
        <pc:chgData name="Peder Nustad" userId="da81c07cd86de762" providerId="LiveId" clId="{528BB7BF-CD75-D146-8044-220364C48034}" dt="2019-08-15T12:46:17.446" v="4" actId="2696"/>
        <pc:sldMkLst>
          <pc:docMk/>
          <pc:sldMk cId="3640409059" sldId="557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1130718762" sldId="558"/>
        </pc:sldMkLst>
      </pc:sldChg>
      <pc:sldChg chg="del">
        <pc:chgData name="Peder Nustad" userId="da81c07cd86de762" providerId="LiveId" clId="{528BB7BF-CD75-D146-8044-220364C48034}" dt="2019-08-15T12:55:24.354" v="735" actId="2696"/>
        <pc:sldMkLst>
          <pc:docMk/>
          <pc:sldMk cId="3095803072" sldId="559"/>
        </pc:sldMkLst>
      </pc:sldChg>
      <pc:sldChg chg="del">
        <pc:chgData name="Peder Nustad" userId="da81c07cd86de762" providerId="LiveId" clId="{528BB7BF-CD75-D146-8044-220364C48034}" dt="2019-08-15T12:55:24.358" v="736" actId="2696"/>
        <pc:sldMkLst>
          <pc:docMk/>
          <pc:sldMk cId="742851899" sldId="560"/>
        </pc:sldMkLst>
      </pc:sldChg>
      <pc:sldChg chg="del">
        <pc:chgData name="Peder Nustad" userId="da81c07cd86de762" providerId="LiveId" clId="{528BB7BF-CD75-D146-8044-220364C48034}" dt="2019-08-15T12:55:24.350" v="734" actId="2696"/>
        <pc:sldMkLst>
          <pc:docMk/>
          <pc:sldMk cId="3076705015" sldId="561"/>
        </pc:sldMkLst>
      </pc:sldChg>
      <pc:sldChg chg="del modTransition">
        <pc:chgData name="Peder Nustad" userId="da81c07cd86de762" providerId="LiveId" clId="{528BB7BF-CD75-D146-8044-220364C48034}" dt="2019-08-15T12:55:24.361" v="737" actId="2696"/>
        <pc:sldMkLst>
          <pc:docMk/>
          <pc:sldMk cId="1309477288" sldId="562"/>
        </pc:sldMkLst>
      </pc:sldChg>
      <pc:sldChg chg="del modTransition">
        <pc:chgData name="Peder Nustad" userId="da81c07cd86de762" providerId="LiveId" clId="{528BB7BF-CD75-D146-8044-220364C48034}" dt="2019-08-15T12:55:24.364" v="738" actId="2696"/>
        <pc:sldMkLst>
          <pc:docMk/>
          <pc:sldMk cId="2920677694" sldId="563"/>
        </pc:sldMkLst>
      </pc:sldChg>
      <pc:sldChg chg="del">
        <pc:chgData name="Peder Nustad" userId="da81c07cd86de762" providerId="LiveId" clId="{528BB7BF-CD75-D146-8044-220364C48034}" dt="2019-08-15T12:55:24.366" v="739" actId="2696"/>
        <pc:sldMkLst>
          <pc:docMk/>
          <pc:sldMk cId="662324798" sldId="564"/>
        </pc:sldMkLst>
      </pc:sldChg>
      <pc:sldChg chg="addSp delSp modSp add ord modNotesTx">
        <pc:chgData name="Peder Nustad" userId="da81c07cd86de762" providerId="LiveId" clId="{528BB7BF-CD75-D146-8044-220364C48034}" dt="2019-08-15T12:53:49.531" v="732" actId="20577"/>
        <pc:sldMkLst>
          <pc:docMk/>
          <pc:sldMk cId="3391548798" sldId="576"/>
        </pc:sldMkLst>
        <pc:spChg chg="del">
          <ac:chgData name="Peder Nustad" userId="da81c07cd86de762" providerId="LiveId" clId="{528BB7BF-CD75-D146-8044-220364C48034}" dt="2019-08-15T12:50:52.906" v="271"/>
          <ac:spMkLst>
            <pc:docMk/>
            <pc:sldMk cId="3391548798" sldId="576"/>
            <ac:spMk id="2" creationId="{A9C67FA6-788A-434C-B435-7A6652AFD740}"/>
          </ac:spMkLst>
        </pc:spChg>
        <pc:spChg chg="mod">
          <ac:chgData name="Peder Nustad" userId="da81c07cd86de762" providerId="LiveId" clId="{528BB7BF-CD75-D146-8044-220364C48034}" dt="2019-08-15T12:52:02.401" v="384" actId="20577"/>
          <ac:spMkLst>
            <pc:docMk/>
            <pc:sldMk cId="3391548798" sldId="576"/>
            <ac:spMk id="3" creationId="{01C4DA76-D19D-E24A-BB33-BA36F1840254}"/>
          </ac:spMkLst>
        </pc:spChg>
        <pc:spChg chg="add mod">
          <ac:chgData name="Peder Nustad" userId="da81c07cd86de762" providerId="LiveId" clId="{528BB7BF-CD75-D146-8044-220364C48034}" dt="2019-08-15T12:52:26.933" v="423" actId="20577"/>
          <ac:spMkLst>
            <pc:docMk/>
            <pc:sldMk cId="3391548798" sldId="576"/>
            <ac:spMk id="4" creationId="{99700FD3-9591-B847-8DB0-235764555F04}"/>
          </ac:spMkLst>
        </pc:spChg>
        <pc:spChg chg="add mod">
          <ac:chgData name="Peder Nustad" userId="da81c07cd86de762" providerId="LiveId" clId="{528BB7BF-CD75-D146-8044-220364C48034}" dt="2019-08-15T12:51:14.051" v="316" actId="20577"/>
          <ac:spMkLst>
            <pc:docMk/>
            <pc:sldMk cId="3391548798" sldId="576"/>
            <ac:spMk id="5" creationId="{914EEDC2-AC67-8F49-B85F-0DC011B1CD7E}"/>
          </ac:spMkLst>
        </pc:spChg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2371540867" sldId="594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3827521464" sldId="595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85179467" sldId="596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1916497179" sldId="597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1093013563" sldId="598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2625329473" sldId="599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368649460" sldId="600"/>
        </pc:sldMkLst>
      </pc:sldChg>
      <pc:sldChg chg="add del">
        <pc:chgData name="Peder Nustad" userId="da81c07cd86de762" providerId="LiveId" clId="{528BB7BF-CD75-D146-8044-220364C48034}" dt="2019-08-15T12:57:58.726" v="780" actId="2696"/>
        <pc:sldMkLst>
          <pc:docMk/>
          <pc:sldMk cId="3864999485" sldId="606"/>
        </pc:sldMkLst>
      </pc:sldChg>
      <pc:sldChg chg="addSp delSp modSp add">
        <pc:chgData name="Peder Nustad" userId="da81c07cd86de762" providerId="LiveId" clId="{528BB7BF-CD75-D146-8044-220364C48034}" dt="2019-08-15T12:55:46.850" v="774" actId="20577"/>
        <pc:sldMkLst>
          <pc:docMk/>
          <pc:sldMk cId="154719799" sldId="609"/>
        </pc:sldMkLst>
        <pc:spChg chg="add mod">
          <ac:chgData name="Peder Nustad" userId="da81c07cd86de762" providerId="LiveId" clId="{528BB7BF-CD75-D146-8044-220364C48034}" dt="2019-08-15T12:55:46.850" v="774" actId="20577"/>
          <ac:spMkLst>
            <pc:docMk/>
            <pc:sldMk cId="154719799" sldId="609"/>
            <ac:spMk id="3" creationId="{E317808F-DA50-5B40-977F-659DEE15FC6A}"/>
          </ac:spMkLst>
        </pc:spChg>
        <pc:picChg chg="del">
          <ac:chgData name="Peder Nustad" userId="da81c07cd86de762" providerId="LiveId" clId="{528BB7BF-CD75-D146-8044-220364C48034}" dt="2019-08-15T12:55:38.766" v="741" actId="478"/>
          <ac:picMkLst>
            <pc:docMk/>
            <pc:sldMk cId="154719799" sldId="609"/>
            <ac:picMk id="7" creationId="{00000000-0000-0000-0000-000000000000}"/>
          </ac:picMkLst>
        </pc:picChg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2250792808" sldId="610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2727505044" sldId="611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2729228595" sldId="612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2352486594" sldId="613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949901167" sldId="614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4226822825" sldId="615"/>
        </pc:sldMkLst>
      </pc:sldChg>
      <pc:sldChg chg="add">
        <pc:chgData name="Peder Nustad" userId="da81c07cd86de762" providerId="LiveId" clId="{528BB7BF-CD75-D146-8044-220364C48034}" dt="2019-08-15T12:55:18.098" v="733"/>
        <pc:sldMkLst>
          <pc:docMk/>
          <pc:sldMk cId="986891531" sldId="616"/>
        </pc:sldMkLst>
      </pc:sldChg>
      <pc:sldChg chg="add del">
        <pc:chgData name="Peder Nustad" userId="da81c07cd86de762" providerId="LiveId" clId="{528BB7BF-CD75-D146-8044-220364C48034}" dt="2019-08-15T12:57:58.704" v="775" actId="2696"/>
        <pc:sldMkLst>
          <pc:docMk/>
          <pc:sldMk cId="2080407752" sldId="617"/>
        </pc:sldMkLst>
      </pc:sldChg>
    </pc:docChg>
  </pc:docChgLst>
  <pc:docChgLst>
    <pc:chgData name="Gjestebruker" providerId="Windows Live" clId="Web-{12048BBB-2E6D-4591-8C96-724AAD7D679D}"/>
    <pc:docChg chg="addSld modSld modSection">
      <pc:chgData name="Gjestebruker" userId="" providerId="Windows Live" clId="Web-{12048BBB-2E6D-4591-8C96-724AAD7D679D}" dt="2019-08-16T06:35:30.651" v="272"/>
      <pc:docMkLst>
        <pc:docMk/>
      </pc:docMkLst>
      <pc:sldChg chg="modNotes">
        <pc:chgData name="Gjestebruker" userId="" providerId="Windows Live" clId="Web-{12048BBB-2E6D-4591-8C96-724AAD7D679D}" dt="2019-08-16T06:35:30.651" v="272"/>
        <pc:sldMkLst>
          <pc:docMk/>
          <pc:sldMk cId="2729228595" sldId="612"/>
        </pc:sldMkLst>
      </pc:sldChg>
      <pc:sldChg chg="modSp new">
        <pc:chgData name="Gjestebruker" userId="" providerId="Windows Live" clId="Web-{12048BBB-2E6D-4591-8C96-724AAD7D679D}" dt="2019-08-16T06:27:58.381" v="88" actId="20577"/>
        <pc:sldMkLst>
          <pc:docMk/>
          <pc:sldMk cId="3934960865" sldId="660"/>
        </pc:sldMkLst>
        <pc:spChg chg="mod">
          <ac:chgData name="Gjestebruker" userId="" providerId="Windows Live" clId="Web-{12048BBB-2E6D-4591-8C96-724AAD7D679D}" dt="2019-08-16T06:27:58.381" v="88" actId="20577"/>
          <ac:spMkLst>
            <pc:docMk/>
            <pc:sldMk cId="3934960865" sldId="660"/>
            <ac:spMk id="2" creationId="{14186018-8D77-4399-A893-3802AEF51673}"/>
          </ac:spMkLst>
        </pc:spChg>
        <pc:spChg chg="mod">
          <ac:chgData name="Gjestebruker" userId="" providerId="Windows Live" clId="Web-{12048BBB-2E6D-4591-8C96-724AAD7D679D}" dt="2019-08-16T06:27:46.350" v="83" actId="20577"/>
          <ac:spMkLst>
            <pc:docMk/>
            <pc:sldMk cId="3934960865" sldId="660"/>
            <ac:spMk id="3" creationId="{C8F8A8A5-65FE-494F-812B-936897E33A8C}"/>
          </ac:spMkLst>
        </pc:spChg>
      </pc:sldChg>
    </pc:docChg>
  </pc:docChgLst>
  <pc:docChgLst>
    <pc:chgData name="Peder Nustad" userId="da81c07cd86de762" providerId="LiveId" clId="{257581B5-7C81-9C49-88FD-F2766A4D8D19}"/>
    <pc:docChg chg="custSel addSld delSld modSld sldOrd modSection">
      <pc:chgData name="Peder Nustad" userId="da81c07cd86de762" providerId="LiveId" clId="{257581B5-7C81-9C49-88FD-F2766A4D8D19}" dt="2019-08-16T10:10:53.333" v="856"/>
      <pc:docMkLst>
        <pc:docMk/>
      </pc:docMkLst>
      <pc:sldChg chg="ord">
        <pc:chgData name="Peder Nustad" userId="da81c07cd86de762" providerId="LiveId" clId="{257581B5-7C81-9C49-88FD-F2766A4D8D19}" dt="2019-08-15T20:05:03.530" v="92"/>
        <pc:sldMkLst>
          <pc:docMk/>
          <pc:sldMk cId="3853507809" sldId="514"/>
        </pc:sldMkLst>
      </pc:sldChg>
      <pc:sldChg chg="modSp ord modTransition">
        <pc:chgData name="Peder Nustad" userId="da81c07cd86de762" providerId="LiveId" clId="{257581B5-7C81-9C49-88FD-F2766A4D8D19}" dt="2019-08-16T08:09:43.300" v="852"/>
        <pc:sldMkLst>
          <pc:docMk/>
          <pc:sldMk cId="1757508952" sldId="538"/>
        </pc:sldMkLst>
        <pc:spChg chg="mod">
          <ac:chgData name="Peder Nustad" userId="da81c07cd86de762" providerId="LiveId" clId="{257581B5-7C81-9C49-88FD-F2766A4D8D19}" dt="2019-08-16T08:09:35.625" v="850" actId="20577"/>
          <ac:spMkLst>
            <pc:docMk/>
            <pc:sldMk cId="1757508952" sldId="538"/>
            <ac:spMk id="16" creationId="{00000000-0000-0000-0000-000000000000}"/>
          </ac:spMkLst>
        </pc:spChg>
      </pc:sldChg>
      <pc:sldChg chg="modTransition">
        <pc:chgData name="Peder Nustad" userId="da81c07cd86de762" providerId="LiveId" clId="{257581B5-7C81-9C49-88FD-F2766A4D8D19}" dt="2019-08-16T10:10:41.336" v="854"/>
        <pc:sldMkLst>
          <pc:docMk/>
          <pc:sldMk cId="3505562491" sldId="557"/>
        </pc:sldMkLst>
      </pc:sldChg>
      <pc:sldChg chg="modTransition">
        <pc:chgData name="Peder Nustad" userId="da81c07cd86de762" providerId="LiveId" clId="{257581B5-7C81-9C49-88FD-F2766A4D8D19}" dt="2019-08-16T10:10:50.370" v="855"/>
        <pc:sldMkLst>
          <pc:docMk/>
          <pc:sldMk cId="1130718762" sldId="558"/>
        </pc:sldMkLst>
      </pc:sldChg>
      <pc:sldChg chg="delSp modSp ord">
        <pc:chgData name="Peder Nustad" userId="da81c07cd86de762" providerId="LiveId" clId="{257581B5-7C81-9C49-88FD-F2766A4D8D19}" dt="2019-08-16T07:56:51.653" v="480" actId="20577"/>
        <pc:sldMkLst>
          <pc:docMk/>
          <pc:sldMk cId="3391548798" sldId="576"/>
        </pc:sldMkLst>
        <pc:spChg chg="mod">
          <ac:chgData name="Peder Nustad" userId="da81c07cd86de762" providerId="LiveId" clId="{257581B5-7C81-9C49-88FD-F2766A4D8D19}" dt="2019-08-16T07:56:51.653" v="480" actId="20577"/>
          <ac:spMkLst>
            <pc:docMk/>
            <pc:sldMk cId="3391548798" sldId="576"/>
            <ac:spMk id="3" creationId="{01C4DA76-D19D-E24A-BB33-BA36F1840254}"/>
          </ac:spMkLst>
        </pc:spChg>
        <pc:spChg chg="mod">
          <ac:chgData name="Peder Nustad" userId="da81c07cd86de762" providerId="LiveId" clId="{257581B5-7C81-9C49-88FD-F2766A4D8D19}" dt="2019-08-16T07:41:01.724" v="115" actId="20577"/>
          <ac:spMkLst>
            <pc:docMk/>
            <pc:sldMk cId="3391548798" sldId="576"/>
            <ac:spMk id="4" creationId="{99700FD3-9591-B847-8DB0-235764555F04}"/>
          </ac:spMkLst>
        </pc:spChg>
        <pc:spChg chg="del">
          <ac:chgData name="Peder Nustad" userId="da81c07cd86de762" providerId="LiveId" clId="{257581B5-7C81-9C49-88FD-F2766A4D8D19}" dt="2019-08-16T07:42:41.845" v="289" actId="478"/>
          <ac:spMkLst>
            <pc:docMk/>
            <pc:sldMk cId="3391548798" sldId="576"/>
            <ac:spMk id="5" creationId="{914EEDC2-AC67-8F49-B85F-0DC011B1CD7E}"/>
          </ac:spMkLst>
        </pc:spChg>
      </pc:sldChg>
      <pc:sldChg chg="addSp delSp modSp modAnim">
        <pc:chgData name="Peder Nustad" userId="da81c07cd86de762" providerId="LiveId" clId="{257581B5-7C81-9C49-88FD-F2766A4D8D19}" dt="2019-08-15T18:02:57.045" v="70" actId="14100"/>
        <pc:sldMkLst>
          <pc:docMk/>
          <pc:sldMk cId="154719799" sldId="609"/>
        </pc:sldMkLst>
        <pc:spChg chg="del mod">
          <ac:chgData name="Peder Nustad" userId="da81c07cd86de762" providerId="LiveId" clId="{257581B5-7C81-9C49-88FD-F2766A4D8D19}" dt="2019-08-15T13:16:14.314" v="1" actId="931"/>
          <ac:spMkLst>
            <pc:docMk/>
            <pc:sldMk cId="154719799" sldId="609"/>
            <ac:spMk id="3" creationId="{E317808F-DA50-5B40-977F-659DEE15FC6A}"/>
          </ac:spMkLst>
        </pc:spChg>
        <pc:spChg chg="add mod">
          <ac:chgData name="Peder Nustad" userId="da81c07cd86de762" providerId="LiveId" clId="{257581B5-7C81-9C49-88FD-F2766A4D8D19}" dt="2019-08-15T18:02:23.854" v="66" actId="1076"/>
          <ac:spMkLst>
            <pc:docMk/>
            <pc:sldMk cId="154719799" sldId="609"/>
            <ac:spMk id="6" creationId="{D13F476F-92E4-D14D-88E6-9DD566EBC584}"/>
          </ac:spMkLst>
        </pc:spChg>
        <pc:picChg chg="add mod">
          <ac:chgData name="Peder Nustad" userId="da81c07cd86de762" providerId="LiveId" clId="{257581B5-7C81-9C49-88FD-F2766A4D8D19}" dt="2019-08-15T18:02:57.045" v="70" actId="14100"/>
          <ac:picMkLst>
            <pc:docMk/>
            <pc:sldMk cId="154719799" sldId="609"/>
            <ac:picMk id="5" creationId="{0485A799-D13C-BD4E-804F-6FA22F794941}"/>
          </ac:picMkLst>
        </pc:picChg>
      </pc:sldChg>
      <pc:sldChg chg="modTransition">
        <pc:chgData name="Peder Nustad" userId="da81c07cd86de762" providerId="LiveId" clId="{257581B5-7C81-9C49-88FD-F2766A4D8D19}" dt="2019-08-16T07:39:23.112" v="96"/>
        <pc:sldMkLst>
          <pc:docMk/>
          <pc:sldMk cId="2250792808" sldId="610"/>
        </pc:sldMkLst>
      </pc:sldChg>
      <pc:sldChg chg="modNotesTx">
        <pc:chgData name="Peder Nustad" userId="da81c07cd86de762" providerId="LiveId" clId="{257581B5-7C81-9C49-88FD-F2766A4D8D19}" dt="2019-08-15T20:03:42.320" v="82" actId="20577"/>
        <pc:sldMkLst>
          <pc:docMk/>
          <pc:sldMk cId="2727505044" sldId="611"/>
        </pc:sldMkLst>
      </pc:sldChg>
      <pc:sldChg chg="modNotesTx">
        <pc:chgData name="Peder Nustad" userId="da81c07cd86de762" providerId="LiveId" clId="{257581B5-7C81-9C49-88FD-F2766A4D8D19}" dt="2019-08-15T20:03:51.821" v="91" actId="20577"/>
        <pc:sldMkLst>
          <pc:docMk/>
          <pc:sldMk cId="2729228595" sldId="612"/>
        </pc:sldMkLst>
      </pc:sldChg>
      <pc:sldChg chg="modSp">
        <pc:chgData name="Peder Nustad" userId="da81c07cd86de762" providerId="LiveId" clId="{257581B5-7C81-9C49-88FD-F2766A4D8D19}" dt="2019-08-15T20:08:25.025" v="94" actId="20577"/>
        <pc:sldMkLst>
          <pc:docMk/>
          <pc:sldMk cId="949901167" sldId="614"/>
        </pc:sldMkLst>
        <pc:spChg chg="mod">
          <ac:chgData name="Peder Nustad" userId="da81c07cd86de762" providerId="LiveId" clId="{257581B5-7C81-9C49-88FD-F2766A4D8D19}" dt="2019-08-15T20:08:25.025" v="94" actId="20577"/>
          <ac:spMkLst>
            <pc:docMk/>
            <pc:sldMk cId="949901167" sldId="614"/>
            <ac:spMk id="3" creationId="{00000000-0000-0000-0000-000000000000}"/>
          </ac:spMkLst>
        </pc:spChg>
      </pc:sldChg>
      <pc:sldChg chg="modTransition">
        <pc:chgData name="Peder Nustad" userId="da81c07cd86de762" providerId="LiveId" clId="{257581B5-7C81-9C49-88FD-F2766A4D8D19}" dt="2019-08-16T10:10:37.218" v="853"/>
        <pc:sldMkLst>
          <pc:docMk/>
          <pc:sldMk cId="4226822825" sldId="615"/>
        </pc:sldMkLst>
      </pc:sldChg>
      <pc:sldChg chg="modTransition">
        <pc:chgData name="Peder Nustad" userId="da81c07cd86de762" providerId="LiveId" clId="{257581B5-7C81-9C49-88FD-F2766A4D8D19}" dt="2019-08-16T10:10:53.333" v="856"/>
        <pc:sldMkLst>
          <pc:docMk/>
          <pc:sldMk cId="986891531" sldId="616"/>
        </pc:sldMkLst>
      </pc:sldChg>
      <pc:sldChg chg="modSp">
        <pc:chgData name="Peder Nustad" userId="da81c07cd86de762" providerId="LiveId" clId="{257581B5-7C81-9C49-88FD-F2766A4D8D19}" dt="2019-08-15T19:54:43.349" v="77" actId="1036"/>
        <pc:sldMkLst>
          <pc:docMk/>
          <pc:sldMk cId="1187562491" sldId="617"/>
        </pc:sldMkLst>
        <pc:picChg chg="mod">
          <ac:chgData name="Peder Nustad" userId="da81c07cd86de762" providerId="LiveId" clId="{257581B5-7C81-9C49-88FD-F2766A4D8D19}" dt="2019-08-15T19:54:43.349" v="77" actId="1036"/>
          <ac:picMkLst>
            <pc:docMk/>
            <pc:sldMk cId="1187562491" sldId="617"/>
            <ac:picMk id="4" creationId="{F85ACBAB-532E-470D-927B-0E7C66E01424}"/>
          </ac:picMkLst>
        </pc:picChg>
      </pc:sldChg>
      <pc:sldChg chg="modSp">
        <pc:chgData name="Peder Nustad" userId="da81c07cd86de762" providerId="LiveId" clId="{257581B5-7C81-9C49-88FD-F2766A4D8D19}" dt="2019-08-15T18:14:37.916" v="71" actId="1035"/>
        <pc:sldMkLst>
          <pc:docMk/>
          <pc:sldMk cId="2048389748" sldId="621"/>
        </pc:sldMkLst>
        <pc:picChg chg="mod">
          <ac:chgData name="Peder Nustad" userId="da81c07cd86de762" providerId="LiveId" clId="{257581B5-7C81-9C49-88FD-F2766A4D8D19}" dt="2019-08-15T18:14:37.916" v="71" actId="1035"/>
          <ac:picMkLst>
            <pc:docMk/>
            <pc:sldMk cId="2048389748" sldId="621"/>
            <ac:picMk id="7" creationId="{00000000-0000-0000-0000-000000000000}"/>
          </ac:picMkLst>
        </pc:picChg>
      </pc:sldChg>
      <pc:sldChg chg="modSp">
        <pc:chgData name="Peder Nustad" userId="da81c07cd86de762" providerId="LiveId" clId="{257581B5-7C81-9C49-88FD-F2766A4D8D19}" dt="2019-08-16T08:00:04.859" v="559" actId="20577"/>
        <pc:sldMkLst>
          <pc:docMk/>
          <pc:sldMk cId="1334315121" sldId="625"/>
        </pc:sldMkLst>
        <pc:spChg chg="mod">
          <ac:chgData name="Peder Nustad" userId="da81c07cd86de762" providerId="LiveId" clId="{257581B5-7C81-9C49-88FD-F2766A4D8D19}" dt="2019-08-16T08:00:04.859" v="559" actId="20577"/>
          <ac:spMkLst>
            <pc:docMk/>
            <pc:sldMk cId="1334315121" sldId="625"/>
            <ac:spMk id="14" creationId="{00000000-0000-0000-0000-000000000000}"/>
          </ac:spMkLst>
        </pc:spChg>
      </pc:sldChg>
      <pc:sldChg chg="add">
        <pc:chgData name="Peder Nustad" userId="da81c07cd86de762" providerId="LiveId" clId="{257581B5-7C81-9C49-88FD-F2766A4D8D19}" dt="2019-08-16T07:58:48.324" v="483"/>
        <pc:sldMkLst>
          <pc:docMk/>
          <pc:sldMk cId="878537269" sldId="627"/>
        </pc:sldMkLst>
      </pc:sldChg>
      <pc:sldChg chg="del">
        <pc:chgData name="Peder Nustad" userId="da81c07cd86de762" providerId="LiveId" clId="{257581B5-7C81-9C49-88FD-F2766A4D8D19}" dt="2019-08-16T07:58:45.929" v="482" actId="2696"/>
        <pc:sldMkLst>
          <pc:docMk/>
          <pc:sldMk cId="2772882286" sldId="627"/>
        </pc:sldMkLst>
      </pc:sldChg>
      <pc:sldChg chg="add">
        <pc:chgData name="Peder Nustad" userId="da81c07cd86de762" providerId="LiveId" clId="{257581B5-7C81-9C49-88FD-F2766A4D8D19}" dt="2019-08-15T20:14:49.406" v="95"/>
        <pc:sldMkLst>
          <pc:docMk/>
          <pc:sldMk cId="724627852" sldId="647"/>
        </pc:sldMkLst>
      </pc:sldChg>
      <pc:sldChg chg="addSp modSp">
        <pc:chgData name="Peder Nustad" userId="da81c07cd86de762" providerId="LiveId" clId="{257581B5-7C81-9C49-88FD-F2766A4D8D19}" dt="2019-08-16T08:04:56.687" v="802"/>
        <pc:sldMkLst>
          <pc:docMk/>
          <pc:sldMk cId="3013234946" sldId="648"/>
        </pc:sldMkLst>
        <pc:spChg chg="mod">
          <ac:chgData name="Peder Nustad" userId="da81c07cd86de762" providerId="LiveId" clId="{257581B5-7C81-9C49-88FD-F2766A4D8D19}" dt="2019-08-16T08:03:41.095" v="798" actId="20577"/>
          <ac:spMkLst>
            <pc:docMk/>
            <pc:sldMk cId="3013234946" sldId="648"/>
            <ac:spMk id="3" creationId="{CF451C89-89A2-4712-8393-0EDF9BFCA433}"/>
          </ac:spMkLst>
        </pc:spChg>
        <pc:spChg chg="add mod">
          <ac:chgData name="Peder Nustad" userId="da81c07cd86de762" providerId="LiveId" clId="{257581B5-7C81-9C49-88FD-F2766A4D8D19}" dt="2019-08-16T08:04:56.687" v="802"/>
          <ac:spMkLst>
            <pc:docMk/>
            <pc:sldMk cId="3013234946" sldId="648"/>
            <ac:spMk id="5" creationId="{B667B357-1048-E748-AF7B-D1A75DB65681}"/>
          </ac:spMkLst>
        </pc:spChg>
        <pc:picChg chg="add mod">
          <ac:chgData name="Peder Nustad" userId="da81c07cd86de762" providerId="LiveId" clId="{257581B5-7C81-9C49-88FD-F2766A4D8D19}" dt="2019-08-16T08:04:48.314" v="800" actId="1076"/>
          <ac:picMkLst>
            <pc:docMk/>
            <pc:sldMk cId="3013234946" sldId="648"/>
            <ac:picMk id="4" creationId="{F2C2E1E6-BBA0-A34A-9EE4-7EF4FC6F569E}"/>
          </ac:picMkLst>
        </pc:picChg>
      </pc:sldChg>
      <pc:sldChg chg="modNotesTx">
        <pc:chgData name="Peder Nustad" userId="da81c07cd86de762" providerId="LiveId" clId="{257581B5-7C81-9C49-88FD-F2766A4D8D19}" dt="2019-08-16T07:39:52.814" v="101" actId="20577"/>
        <pc:sldMkLst>
          <pc:docMk/>
          <pc:sldMk cId="4121138781" sldId="653"/>
        </pc:sldMkLst>
      </pc:sldChg>
      <pc:sldChg chg="add del">
        <pc:chgData name="Peder Nustad" userId="da81c07cd86de762" providerId="LiveId" clId="{257581B5-7C81-9C49-88FD-F2766A4D8D19}" dt="2019-08-16T07:53:53.512" v="294" actId="2696"/>
        <pc:sldMkLst>
          <pc:docMk/>
          <pc:sldMk cId="3793401762" sldId="661"/>
        </pc:sldMkLst>
      </pc:sldChg>
      <pc:sldChg chg="add del">
        <pc:chgData name="Peder Nustad" userId="da81c07cd86de762" providerId="LiveId" clId="{257581B5-7C81-9C49-88FD-F2766A4D8D19}" dt="2019-08-16T07:53:53.522" v="295" actId="2696"/>
        <pc:sldMkLst>
          <pc:docMk/>
          <pc:sldMk cId="2095536622" sldId="662"/>
        </pc:sldMkLst>
      </pc:sldChg>
      <pc:sldChg chg="addSp modSp add del modAnim">
        <pc:chgData name="Peder Nustad" userId="da81c07cd86de762" providerId="LiveId" clId="{257581B5-7C81-9C49-88FD-F2766A4D8D19}" dt="2019-08-16T07:58:45.915" v="481" actId="2696"/>
        <pc:sldMkLst>
          <pc:docMk/>
          <pc:sldMk cId="57159822" sldId="663"/>
        </pc:sldMkLst>
        <pc:picChg chg="add mod">
          <ac:chgData name="Peder Nustad" userId="da81c07cd86de762" providerId="LiveId" clId="{257581B5-7C81-9C49-88FD-F2766A4D8D19}" dt="2019-08-16T07:53:44.239" v="293"/>
          <ac:picMkLst>
            <pc:docMk/>
            <pc:sldMk cId="57159822" sldId="663"/>
            <ac:picMk id="2" creationId="{942C25B8-081D-824B-A1EF-B699E43A8448}"/>
          </ac:picMkLst>
        </pc:picChg>
      </pc:sldChg>
      <pc:sldChg chg="add">
        <pc:chgData name="Peder Nustad" userId="da81c07cd86de762" providerId="LiveId" clId="{257581B5-7C81-9C49-88FD-F2766A4D8D19}" dt="2019-08-16T07:58:48.324" v="483"/>
        <pc:sldMkLst>
          <pc:docMk/>
          <pc:sldMk cId="2909340524" sldId="663"/>
        </pc:sldMkLst>
      </pc:sldChg>
      <pc:sldChg chg="add del">
        <pc:chgData name="Peder Nustad" userId="da81c07cd86de762" providerId="LiveId" clId="{257581B5-7C81-9C49-88FD-F2766A4D8D19}" dt="2019-08-16T08:04:59.237" v="803" actId="2696"/>
        <pc:sldMkLst>
          <pc:docMk/>
          <pc:sldMk cId="801453820" sldId="6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L-senter_logo_stor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67" y="58473"/>
            <a:ext cx="2717800" cy="8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27689" y="247650"/>
            <a:ext cx="1358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CB047BD-0199-5146-8841-1456D0A4F66A}" type="datetime1">
              <a:rPr lang="nb-NO" smtClean="0"/>
              <a:t>02.11.2020</a:t>
            </a:fld>
            <a:endParaRPr lang="nb-NO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461" y="9410700"/>
            <a:ext cx="573757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b-NO"/>
              <a:t>© Senter for studier av Holocaust og livssynsminoriteter | Tittel på presentasjonen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6589" y="247650"/>
            <a:ext cx="679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b-NO"/>
              <a:t>side </a:t>
            </a:r>
            <a:fld id="{1ADD3B2A-6412-4359-A3D5-24692F9EAA0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733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L-senter_logo_st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55" y="9099419"/>
            <a:ext cx="1962856" cy="5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170767" y="9328150"/>
            <a:ext cx="830439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EEB64A9-2B68-FB4D-A818-38E15F196588}" type="datetime1">
              <a:rPr lang="nb-NO" smtClean="0"/>
              <a:t>02.11.2020</a:t>
            </a:fld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6484" y="932815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b-NO"/>
              <a:t>© Senter for studier av Holocaust og livssynsminoriteter | Tittel på presentasjonen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1205" y="9328150"/>
            <a:ext cx="6039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b-NO"/>
              <a:t>side </a:t>
            </a:r>
            <a:fld id="{E9C5A640-AFE6-45EE-A303-A855E096F82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24217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6DBBE8-D535-F545-9417-BF2083EA0AF1}" type="datetime1">
              <a:rPr lang="nb-NO" smtClean="0"/>
              <a:t>02.11.2020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Senter for studier av Holocaust og livssynsminoriteter | Tittel på presentasjonen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E9C5A640-AFE6-45EE-A303-A855E096F82B}" type="slidenum">
              <a:rPr lang="nb-NO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22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67546" y="1977684"/>
            <a:ext cx="8208911" cy="24662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130530"/>
            <a:ext cx="7632848" cy="457200"/>
          </a:xfrm>
        </p:spPr>
        <p:txBody>
          <a:bodyPr rIns="360000" anchor="b"/>
          <a:lstStyle>
            <a:lvl1pPr>
              <a:defRPr sz="2800">
                <a:solidFill>
                  <a:srgbClr val="31321A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587731"/>
            <a:ext cx="7632848" cy="1550194"/>
          </a:xfrm>
        </p:spPr>
        <p:txBody>
          <a:bodyPr/>
          <a:lstStyle>
            <a:lvl1pPr marL="0" indent="0">
              <a:buNone/>
              <a:defRPr sz="2000">
                <a:solidFill>
                  <a:srgbClr val="797C4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b-NO" noProof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fld id="{5BE030B9-4DBB-F046-9DB0-4D691635F6EB}" type="datetime1">
              <a:rPr lang="nb-NO" smtClean="0"/>
              <a:t>02.11.2020</a:t>
            </a:fld>
            <a:endParaRPr lang="nb-NO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4857750"/>
            <a:ext cx="5894388" cy="229791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nb-NO"/>
              <a:t>Side </a:t>
            </a:r>
            <a:fld id="{F97F9EA7-A725-4F41-B1B7-8B501667275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9168" name="Text Box 16"/>
          <p:cNvSpPr txBox="1">
            <a:spLocks noChangeArrowheads="1"/>
          </p:cNvSpPr>
          <p:nvPr userDrawn="1"/>
        </p:nvSpPr>
        <p:spPr bwMode="auto">
          <a:xfrm>
            <a:off x="1812925" y="2493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9542"/>
            <a:ext cx="6012160" cy="6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54CD28EA-0A13-45A8-84A2-1989622DBF7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596C607-F3BA-1846-B922-684A235C763B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4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177404"/>
            <a:ext cx="2114550" cy="46315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7404"/>
            <a:ext cx="6191250" cy="46315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1804AFB8-5321-41D6-942F-8AD27581D04B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9D17C4-D8B1-A44C-B2F2-2B699E6CED40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2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177403"/>
            <a:ext cx="6373812" cy="508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800100"/>
            <a:ext cx="4152900" cy="4008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00588" y="800100"/>
            <a:ext cx="4152900" cy="4008835"/>
          </a:xfrm>
        </p:spPr>
        <p:txBody>
          <a:bodyPr/>
          <a:lstStyle/>
          <a:p>
            <a:r>
              <a:rPr lang="en-US"/>
              <a:t>Click icon to add clip art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0050" y="4857750"/>
            <a:ext cx="5722938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6750" y="4857750"/>
            <a:ext cx="533400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F9826004-F326-4479-83D2-A4C29D8D82E8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732589" y="4857750"/>
            <a:ext cx="985837" cy="229791"/>
          </a:xfrm>
        </p:spPr>
        <p:txBody>
          <a:bodyPr/>
          <a:lstStyle>
            <a:lvl1pPr>
              <a:defRPr/>
            </a:lvl1pPr>
          </a:lstStyle>
          <a:p>
            <a:fld id="{FE9717E3-8485-C24C-A2EC-4BF5BAFF17DB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155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177403"/>
            <a:ext cx="6373812" cy="508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800100"/>
            <a:ext cx="4152900" cy="4008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00588" y="800100"/>
            <a:ext cx="4152900" cy="4008835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0050" y="4857750"/>
            <a:ext cx="5722938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6750" y="4857750"/>
            <a:ext cx="533400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E8F9AD27-D274-4102-82BC-A5952358D7EF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732589" y="4857750"/>
            <a:ext cx="985837" cy="229791"/>
          </a:xfrm>
        </p:spPr>
        <p:txBody>
          <a:bodyPr/>
          <a:lstStyle>
            <a:lvl1pPr>
              <a:defRPr/>
            </a:lvl1pPr>
          </a:lstStyle>
          <a:p>
            <a:fld id="{4F82A09A-C19B-2E4C-BE87-6953EC7F86A6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3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177403"/>
            <a:ext cx="6373812" cy="508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5288" y="800100"/>
            <a:ext cx="8458200" cy="4008835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0050" y="4857750"/>
            <a:ext cx="5722938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86750" y="4857750"/>
            <a:ext cx="533400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C94E1C0E-51EF-4A94-AA67-8AD612B4C41A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732589" y="4857750"/>
            <a:ext cx="985837" cy="229791"/>
          </a:xfrm>
        </p:spPr>
        <p:txBody>
          <a:bodyPr/>
          <a:lstStyle>
            <a:lvl1pPr>
              <a:defRPr/>
            </a:lvl1pPr>
          </a:lstStyle>
          <a:p>
            <a:fld id="{3C0A4BAF-54AF-3F45-AC89-E8DB30B36A19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31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177403"/>
            <a:ext cx="6373812" cy="508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95288" y="800100"/>
            <a:ext cx="8458200" cy="4008835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0050" y="4857750"/>
            <a:ext cx="5722938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86750" y="4857750"/>
            <a:ext cx="533400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76490483-CBE3-43BC-9219-0A757D19C85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732589" y="4857750"/>
            <a:ext cx="985837" cy="229791"/>
          </a:xfrm>
        </p:spPr>
        <p:txBody>
          <a:bodyPr/>
          <a:lstStyle>
            <a:lvl1pPr>
              <a:defRPr/>
            </a:lvl1pPr>
          </a:lstStyle>
          <a:p>
            <a:fld id="{EA8965E2-12C5-CA49-BB62-C46B975B6AE1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06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177403"/>
            <a:ext cx="6373812" cy="508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800100"/>
            <a:ext cx="8458200" cy="4008835"/>
          </a:xfrm>
        </p:spPr>
        <p:txBody>
          <a:bodyPr/>
          <a:lstStyle/>
          <a:p>
            <a:r>
              <a:rPr lang="en-US"/>
              <a:t>Click icon to add table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0050" y="4857750"/>
            <a:ext cx="5722938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86750" y="4857750"/>
            <a:ext cx="533400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71D4D5B2-539A-4508-800A-9FA5C6FDF80E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732589" y="4857750"/>
            <a:ext cx="985837" cy="229791"/>
          </a:xfrm>
        </p:spPr>
        <p:txBody>
          <a:bodyPr/>
          <a:lstStyle>
            <a:lvl1pPr>
              <a:defRPr/>
            </a:lvl1pPr>
          </a:lstStyle>
          <a:p>
            <a:fld id="{DB47D29F-38EA-E343-8D18-5F08A51528A9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21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177403"/>
            <a:ext cx="6373812" cy="508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95288" y="800100"/>
            <a:ext cx="4152900" cy="4008835"/>
          </a:xfrm>
        </p:spPr>
        <p:txBody>
          <a:bodyPr/>
          <a:lstStyle/>
          <a:p>
            <a:r>
              <a:rPr lang="en-US"/>
              <a:t>Click icon to add clip art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0588" y="800100"/>
            <a:ext cx="4152900" cy="4008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0050" y="4857750"/>
            <a:ext cx="5722938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6750" y="4857750"/>
            <a:ext cx="533400" cy="22979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61832A99-34EA-4B62-B71B-7C258B8A54F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732589" y="4857750"/>
            <a:ext cx="985837" cy="229791"/>
          </a:xfrm>
        </p:spPr>
        <p:txBody>
          <a:bodyPr/>
          <a:lstStyle>
            <a:lvl1pPr>
              <a:defRPr/>
            </a:lvl1pPr>
          </a:lstStyle>
          <a:p>
            <a:fld id="{20AB5DEC-9AAC-3E49-9F08-464832870CC3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6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8CDF941E-6F0C-40AB-9F5E-1B71F018F7C7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000309-D7ED-9346-91E6-C098B7BB8E81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0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CDCCB785-2C79-48A5-8C7D-59ECE7297FF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13C02C4-40A8-B642-8A30-B7210A96ADE3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79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800100"/>
            <a:ext cx="4152900" cy="400883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800100"/>
            <a:ext cx="4152900" cy="400883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E39B3BE0-24D8-413B-A9E7-CCDA91753D7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7B2BA7-3ED9-4945-AED7-595997F9EF8D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90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9B343B29-E011-4D73-AC8D-BE7EA6DA4A58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AAEC080-41E7-9145-A333-67243F808376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03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C75E1479-9F52-4A13-AE99-E59034DFC256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C21847-DE4E-4A44-B91D-8CFB17774B66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81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58DC6494-CE05-48B7-8B68-9AEBBE61C41C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7081FA-B8AE-FD41-901E-CA721E510405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2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D087E4FC-33A9-481E-8F31-D9A046CFCC73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D248C4-3A18-6C40-86C5-403721301168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96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Side </a:t>
            </a:r>
            <a:fld id="{0809526E-DACA-4FF9-AB78-FEB3D50B1559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25D736-0599-A04F-8ABD-67B65EDE10F6}" type="datetime1">
              <a:rPr lang="nb-NO" smtClean="0"/>
              <a:t>02.11.2020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00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177403"/>
            <a:ext cx="6373812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800100"/>
            <a:ext cx="8458200" cy="400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38125" y="685800"/>
            <a:ext cx="8642350" cy="0"/>
          </a:xfrm>
          <a:prstGeom prst="line">
            <a:avLst/>
          </a:prstGeom>
          <a:noFill/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050" y="4857750"/>
            <a:ext cx="5722938" cy="2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1321A"/>
                </a:solidFill>
              </a:defRPr>
            </a:lvl1pPr>
          </a:lstStyle>
          <a:p>
            <a:r>
              <a:rPr lang="nb-NO"/>
              <a:t>© HL-senteret, EWC og ILS | Presentasjon Sarpsborg kommune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4857750"/>
            <a:ext cx="533400" cy="2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nb-NO"/>
              <a:t>Side </a:t>
            </a:r>
            <a:fld id="{28E2DD3C-0A18-42A1-ABA5-C586A447447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9" y="4857750"/>
            <a:ext cx="985837" cy="2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fld id="{23D8DB31-5B88-754C-A97F-BF757FCB7C65}" type="datetime1">
              <a:rPr lang="nb-NO" smtClean="0"/>
              <a:t>02.11.2020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312" y="216891"/>
            <a:ext cx="3431163" cy="3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855663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rgbClr val="000000"/>
          </a:solidFill>
          <a:latin typeface="+mn-lt"/>
        </a:defRPr>
      </a:lvl2pPr>
      <a:lvl3pPr marL="1274763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rgbClr val="000000"/>
          </a:solidFill>
          <a:latin typeface="+mn-lt"/>
        </a:defRPr>
      </a:lvl3pPr>
      <a:lvl4pPr marL="1693863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600">
          <a:solidFill>
            <a:srgbClr val="000000"/>
          </a:solidFill>
          <a:latin typeface="+mn-lt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rgbClr val="000000"/>
          </a:solidFill>
          <a:latin typeface="+mn-lt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18532" y="347133"/>
            <a:ext cx="9697860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608" y="347133"/>
            <a:ext cx="4095125" cy="491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32" y="2076522"/>
            <a:ext cx="8274331" cy="2114477"/>
          </a:xfrm>
        </p:spPr>
        <p:txBody>
          <a:bodyPr/>
          <a:lstStyle/>
          <a:p>
            <a:r>
              <a:rPr lang="nb-NO" sz="2400" dirty="0" smtClean="0">
                <a:cs typeface="Arial"/>
              </a:rPr>
              <a:t/>
            </a:r>
            <a:br>
              <a:rPr lang="nb-NO" sz="2400" dirty="0" smtClean="0">
                <a:cs typeface="Arial"/>
              </a:rPr>
            </a:br>
            <a:r>
              <a:rPr lang="nb-NO" sz="2400" dirty="0" smtClean="0">
                <a:cs typeface="Arial"/>
              </a:rPr>
              <a:t/>
            </a:r>
            <a:br>
              <a:rPr lang="nb-NO" sz="2400" dirty="0" smtClean="0">
                <a:cs typeface="Arial"/>
              </a:rPr>
            </a:br>
            <a:r>
              <a:rPr lang="nb-NO" sz="2400" dirty="0">
                <a:cs typeface="Arial"/>
              </a:rPr>
              <a:t/>
            </a:r>
            <a:br>
              <a:rPr lang="nb-NO" sz="2400" dirty="0">
                <a:cs typeface="Arial"/>
              </a:rPr>
            </a:br>
            <a:r>
              <a:rPr lang="nb-NO" sz="3000" dirty="0" err="1" smtClean="0">
                <a:cs typeface="Arial"/>
              </a:rPr>
              <a:t>Infodemi</a:t>
            </a:r>
            <a:r>
              <a:rPr lang="nb-NO" sz="3000" dirty="0" smtClean="0">
                <a:cs typeface="Arial"/>
              </a:rPr>
              <a:t>?</a:t>
            </a:r>
            <a:br>
              <a:rPr lang="nb-NO" sz="3000" dirty="0" smtClean="0">
                <a:cs typeface="Arial"/>
              </a:rPr>
            </a:br>
            <a:r>
              <a:rPr lang="nb-NO" sz="3000" dirty="0" smtClean="0">
                <a:cs typeface="Arial"/>
              </a:rPr>
              <a:t>Informasjon og feilinformasjon </a:t>
            </a:r>
            <a:br>
              <a:rPr lang="nb-NO" sz="3000" dirty="0" smtClean="0">
                <a:cs typeface="Arial"/>
              </a:rPr>
            </a:br>
            <a:r>
              <a:rPr lang="nb-NO" sz="3000" dirty="0" smtClean="0">
                <a:cs typeface="Arial"/>
              </a:rPr>
              <a:t>under </a:t>
            </a:r>
            <a:r>
              <a:rPr lang="nb-NO" sz="3000" dirty="0" smtClean="0">
                <a:cs typeface="Arial"/>
              </a:rPr>
              <a:t>COVID-19 pandemien</a:t>
            </a:r>
            <a:r>
              <a:rPr lang="nb-NO" sz="2400" dirty="0" smtClean="0">
                <a:cs typeface="Arial"/>
              </a:rPr>
              <a:t/>
            </a:r>
            <a:br>
              <a:rPr lang="nb-NO" sz="2400" dirty="0" smtClean="0">
                <a:cs typeface="Arial"/>
              </a:rPr>
            </a:br>
            <a:endParaRPr lang="nb-NO" sz="240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032933" y="3222278"/>
            <a:ext cx="3767667" cy="800918"/>
          </a:xfrm>
        </p:spPr>
        <p:txBody>
          <a:bodyPr/>
          <a:lstStyle/>
          <a:p>
            <a:r>
              <a:rPr lang="nb-NO" sz="1800" dirty="0" smtClean="0">
                <a:cs typeface="Arial"/>
              </a:rPr>
              <a:t>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250" y="3390899"/>
            <a:ext cx="2857500" cy="16002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159" y="1930074"/>
            <a:ext cx="2952750" cy="155257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644" y="1024863"/>
            <a:ext cx="2466975" cy="1857375"/>
          </a:xfrm>
          <a:prstGeom prst="rect">
            <a:avLst/>
          </a:prstGeom>
        </p:spPr>
      </p:pic>
      <p:pic>
        <p:nvPicPr>
          <p:cNvPr id="14" name="Lyd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8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5"/>
    </mc:Choice>
    <mc:Fallback>
      <p:transition spd="slow" advTm="9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1" dirty="0" smtClean="0"/>
              <a:t>COVID-19 </a:t>
            </a:r>
            <a:r>
              <a:rPr lang="nb-NO" sz="2800" b="1" dirty="0" smtClean="0"/>
              <a:t>har endret</a:t>
            </a:r>
            <a:r>
              <a:rPr lang="nb-NO" sz="2800" b="1" dirty="0" smtClean="0"/>
              <a:t> </a:t>
            </a:r>
            <a:r>
              <a:rPr lang="nb-NO" sz="2800" b="1" dirty="0"/>
              <a:t>våre </a:t>
            </a:r>
            <a:r>
              <a:rPr lang="nb-NO" sz="2800" b="1" dirty="0" smtClean="0"/>
              <a:t>liv</a:t>
            </a:r>
          </a:p>
          <a:p>
            <a:r>
              <a:rPr lang="nb-NO" dirty="0"/>
              <a:t>M</a:t>
            </a:r>
            <a:r>
              <a:rPr lang="nb-NO" dirty="0" smtClean="0"/>
              <a:t>ange </a:t>
            </a:r>
            <a:r>
              <a:rPr lang="nb-NO" dirty="0" smtClean="0"/>
              <a:t>usikre på hvordan </a:t>
            </a:r>
            <a:r>
              <a:rPr lang="nb-NO" dirty="0" smtClean="0"/>
              <a:t>pandemien vil utvikle </a:t>
            </a:r>
            <a:r>
              <a:rPr lang="nb-NO" dirty="0" smtClean="0"/>
              <a:t>seg:</a:t>
            </a:r>
          </a:p>
          <a:p>
            <a:pPr lvl="1"/>
            <a:r>
              <a:rPr lang="nb-NO" dirty="0" smtClean="0"/>
              <a:t>Hvor </a:t>
            </a:r>
            <a:r>
              <a:rPr lang="nb-NO" dirty="0"/>
              <a:t>mange vil bli syke</a:t>
            </a:r>
            <a:r>
              <a:rPr lang="nb-NO" dirty="0" smtClean="0"/>
              <a:t>? Hvor </a:t>
            </a:r>
            <a:r>
              <a:rPr lang="nb-NO" dirty="0"/>
              <a:t>mange vil dø? </a:t>
            </a:r>
            <a:endParaRPr lang="nb-NO" dirty="0" smtClean="0"/>
          </a:p>
          <a:p>
            <a:pPr lvl="1"/>
            <a:r>
              <a:rPr lang="nb-NO" dirty="0" smtClean="0"/>
              <a:t>Hvor </a:t>
            </a:r>
            <a:r>
              <a:rPr lang="nb-NO" dirty="0"/>
              <a:t>lenge vil epidemien vare? Hvordan kan den stoppes? </a:t>
            </a:r>
          </a:p>
          <a:p>
            <a:endParaRPr lang="nb-NO" dirty="0" smtClean="0"/>
          </a:p>
          <a:p>
            <a:r>
              <a:rPr lang="nb-NO" dirty="0" smtClean="0"/>
              <a:t>Tiltakene for </a:t>
            </a:r>
            <a:r>
              <a:rPr lang="nb-NO" dirty="0"/>
              <a:t>å minske </a:t>
            </a:r>
            <a:r>
              <a:rPr lang="nb-NO" dirty="0" smtClean="0"/>
              <a:t>smittefaren endrer </a:t>
            </a:r>
            <a:r>
              <a:rPr lang="nb-NO" dirty="0"/>
              <a:t>hverdagen </a:t>
            </a:r>
            <a:r>
              <a:rPr lang="nb-NO" dirty="0" smtClean="0"/>
              <a:t>og har sosiale og økonomiske konsekvenser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I </a:t>
            </a:r>
            <a:r>
              <a:rPr lang="nb-NO" dirty="0" smtClean="0"/>
              <a:t>debatten </a:t>
            </a:r>
            <a:r>
              <a:rPr lang="nb-NO" dirty="0" smtClean="0"/>
              <a:t>om hensiktsmessige tiltak kan feilinformasjon bli en fare for folkehelse og demokratiet</a:t>
            </a:r>
            <a:endParaRPr lang="nb-NO" sz="2400" b="1" dirty="0"/>
          </a:p>
        </p:txBody>
      </p:sp>
      <p:pic>
        <p:nvPicPr>
          <p:cNvPr id="8" name="Ly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20"/>
    </mc:Choice>
    <mc:Fallback>
      <p:transition spd="slow" advTm="5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8" y="719668"/>
            <a:ext cx="8458200" cy="4089268"/>
          </a:xfrm>
        </p:spPr>
        <p:txBody>
          <a:bodyPr/>
          <a:lstStyle/>
          <a:p>
            <a:pPr marL="0" indent="0">
              <a:buNone/>
            </a:pPr>
            <a:r>
              <a:rPr lang="nb-NO" sz="2800" b="1" dirty="0"/>
              <a:t>I</a:t>
            </a:r>
            <a:r>
              <a:rPr lang="nb-NO" sz="2800" b="1" dirty="0" smtClean="0"/>
              <a:t>nformasjonsbehov </a:t>
            </a:r>
            <a:r>
              <a:rPr lang="nb-NO" sz="2800" b="1" dirty="0"/>
              <a:t>i </a:t>
            </a:r>
            <a:r>
              <a:rPr lang="nb-NO" sz="2800" b="1" dirty="0" smtClean="0"/>
              <a:t>krisetider</a:t>
            </a:r>
          </a:p>
          <a:p>
            <a:pPr>
              <a:spcAft>
                <a:spcPts val="600"/>
              </a:spcAft>
            </a:pPr>
            <a:endParaRPr lang="nb-NO" dirty="0" smtClean="0"/>
          </a:p>
          <a:p>
            <a:pPr>
              <a:spcAft>
                <a:spcPts val="600"/>
              </a:spcAft>
            </a:pPr>
            <a:r>
              <a:rPr lang="nb-NO" dirty="0" smtClean="0"/>
              <a:t>I </a:t>
            </a:r>
            <a:r>
              <a:rPr lang="nb-NO" dirty="0" smtClean="0"/>
              <a:t>forbindelse med </a:t>
            </a:r>
            <a:r>
              <a:rPr lang="nb-NO" dirty="0" smtClean="0"/>
              <a:t>pandemien </a:t>
            </a:r>
            <a:r>
              <a:rPr lang="nb-NO" dirty="0" smtClean="0"/>
              <a:t>oppstår et stort </a:t>
            </a:r>
            <a:r>
              <a:rPr lang="nb-NO" dirty="0"/>
              <a:t>behov for informasjon og en jakt på årsaksforklaringer og </a:t>
            </a:r>
            <a:r>
              <a:rPr lang="nb-NO" dirty="0" smtClean="0"/>
              <a:t>prognoser </a:t>
            </a:r>
            <a:endParaRPr lang="nb-NO" dirty="0" smtClean="0"/>
          </a:p>
          <a:p>
            <a:pPr>
              <a:spcAft>
                <a:spcPts val="600"/>
              </a:spcAft>
            </a:pPr>
            <a:r>
              <a:rPr lang="nb-NO" dirty="0" smtClean="0"/>
              <a:t>Informasjonsflyt </a:t>
            </a:r>
            <a:r>
              <a:rPr lang="nb-NO" dirty="0"/>
              <a:t>har en sentral funksjon for at samfunnet fungerer</a:t>
            </a:r>
          </a:p>
          <a:p>
            <a:pPr>
              <a:spcAft>
                <a:spcPts val="600"/>
              </a:spcAft>
            </a:pPr>
            <a:r>
              <a:rPr lang="nb-NO" dirty="0" smtClean="0"/>
              <a:t>I </a:t>
            </a:r>
            <a:r>
              <a:rPr lang="nb-NO" dirty="0"/>
              <a:t>en </a:t>
            </a:r>
            <a:r>
              <a:rPr lang="nb-NO" dirty="0" smtClean="0"/>
              <a:t>krisetid blir </a:t>
            </a:r>
            <a:r>
              <a:rPr lang="nb-NO" dirty="0"/>
              <a:t>tilgang til informasjon enda </a:t>
            </a:r>
            <a:r>
              <a:rPr lang="nb-NO" dirty="0" smtClean="0"/>
              <a:t>viktigere for å kunne tilpasse seg </a:t>
            </a:r>
            <a:r>
              <a:rPr lang="nb-NO" dirty="0" smtClean="0"/>
              <a:t>situasjonen</a:t>
            </a:r>
          </a:p>
          <a:p>
            <a:pPr>
              <a:spcAft>
                <a:spcPts val="600"/>
              </a:spcAft>
            </a:pPr>
            <a:r>
              <a:rPr lang="nb-NO" dirty="0"/>
              <a:t>Internett og sosiale medier bidrar til at en enorm mengde informasjon sirkulerer</a:t>
            </a:r>
          </a:p>
          <a:p>
            <a:pPr>
              <a:spcAft>
                <a:spcPts val="600"/>
              </a:spcAft>
            </a:pPr>
            <a:endParaRPr lang="nb-NO" sz="2800" b="1" dirty="0"/>
          </a:p>
        </p:txBody>
      </p:sp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82"/>
    </mc:Choice>
    <mc:Fallback>
      <p:transition spd="slow" advTm="55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1" dirty="0" smtClean="0"/>
              <a:t>Informasjon er livsviktig for demokratiet</a:t>
            </a:r>
          </a:p>
          <a:p>
            <a:endParaRPr lang="nb-NO" dirty="0" smtClean="0"/>
          </a:p>
          <a:p>
            <a:r>
              <a:rPr lang="nb-NO" dirty="0" smtClean="0"/>
              <a:t>Tillitt er vesentlig for demokratiet</a:t>
            </a:r>
          </a:p>
          <a:p>
            <a:r>
              <a:rPr lang="nb-NO" dirty="0" smtClean="0"/>
              <a:t>Det viktig med åpenhet </a:t>
            </a:r>
            <a:r>
              <a:rPr lang="nb-NO" dirty="0"/>
              <a:t>og fri tilgang til informasjon, og at det foregår </a:t>
            </a:r>
            <a:r>
              <a:rPr lang="nb-NO" dirty="0" smtClean="0"/>
              <a:t>diskusjon, der offisielle </a:t>
            </a:r>
            <a:r>
              <a:rPr lang="nb-NO" dirty="0"/>
              <a:t>sannhetsversjoner </a:t>
            </a:r>
            <a:r>
              <a:rPr lang="nb-NO" dirty="0" smtClean="0"/>
              <a:t>blir etterprøvd </a:t>
            </a:r>
            <a:r>
              <a:rPr lang="nb-NO" dirty="0"/>
              <a:t>og utfordret</a:t>
            </a:r>
          </a:p>
          <a:p>
            <a:r>
              <a:rPr lang="nb-NO" dirty="0"/>
              <a:t>I </a:t>
            </a:r>
            <a:r>
              <a:rPr lang="nb-NO" dirty="0" smtClean="0"/>
              <a:t>fungerende demokratiske samfunn er tilliten </a:t>
            </a:r>
            <a:r>
              <a:rPr lang="nb-NO" dirty="0"/>
              <a:t>til </a:t>
            </a:r>
            <a:r>
              <a:rPr lang="nb-NO" dirty="0" smtClean="0"/>
              <a:t>beslutningstagere og ekspertene stor </a:t>
            </a:r>
            <a:r>
              <a:rPr lang="nb-NO" dirty="0"/>
              <a:t>nok til å tåle perioder med </a:t>
            </a:r>
            <a:r>
              <a:rPr lang="nb-NO" dirty="0" smtClean="0"/>
              <a:t>usikkerhet</a:t>
            </a:r>
            <a:endParaRPr lang="nb-NO" sz="2800" b="1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10"/>
    </mc:Choice>
    <mc:Fallback>
      <p:transition spd="slow" advTm="55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1" dirty="0"/>
              <a:t>I</a:t>
            </a:r>
            <a:r>
              <a:rPr lang="nb-NO" sz="2800" b="1" dirty="0" smtClean="0"/>
              <a:t>nformasjon </a:t>
            </a:r>
            <a:r>
              <a:rPr lang="nb-NO" sz="2800" b="1" dirty="0"/>
              <a:t>som </a:t>
            </a:r>
            <a:r>
              <a:rPr lang="nb-NO" sz="2800" b="1" dirty="0" smtClean="0"/>
              <a:t>skader</a:t>
            </a:r>
          </a:p>
          <a:p>
            <a:endParaRPr lang="nb-NO" dirty="0"/>
          </a:p>
          <a:p>
            <a:r>
              <a:rPr lang="nb-NO" dirty="0" smtClean="0"/>
              <a:t>Noen </a:t>
            </a:r>
            <a:r>
              <a:rPr lang="nb-NO" dirty="0"/>
              <a:t>typer informasjon bidrar til </a:t>
            </a:r>
            <a:r>
              <a:rPr lang="nb-NO" dirty="0" smtClean="0"/>
              <a:t>mistillit</a:t>
            </a:r>
            <a:r>
              <a:rPr lang="nb-NO" dirty="0"/>
              <a:t>, frykt og panikk. </a:t>
            </a:r>
            <a:endParaRPr lang="nb-NO" dirty="0" smtClean="0"/>
          </a:p>
          <a:p>
            <a:r>
              <a:rPr lang="nb-NO" dirty="0" smtClean="0"/>
              <a:t>Feilinformasjon kan </a:t>
            </a:r>
            <a:r>
              <a:rPr lang="nb-NO" dirty="0"/>
              <a:t>utløse </a:t>
            </a:r>
            <a:r>
              <a:rPr lang="nb-NO" dirty="0" smtClean="0"/>
              <a:t>frykt, panikk og irrasjonelle handlinger</a:t>
            </a:r>
          </a:p>
          <a:p>
            <a:r>
              <a:rPr lang="nb-NO" dirty="0"/>
              <a:t>En del </a:t>
            </a:r>
            <a:r>
              <a:rPr lang="nb-NO" dirty="0" smtClean="0"/>
              <a:t>feilinformasjon </a:t>
            </a:r>
            <a:r>
              <a:rPr lang="nb-NO" dirty="0"/>
              <a:t>er laget for å undergrave </a:t>
            </a:r>
            <a:r>
              <a:rPr lang="nb-NO" dirty="0" smtClean="0"/>
              <a:t>tilliten i et samfunn</a:t>
            </a:r>
          </a:p>
          <a:p>
            <a:r>
              <a:rPr lang="nb-NO" dirty="0" smtClean="0"/>
              <a:t>Verdens </a:t>
            </a:r>
            <a:r>
              <a:rPr lang="nb-NO" dirty="0"/>
              <a:t>helseorganisasjon (WHO) </a:t>
            </a:r>
            <a:r>
              <a:rPr lang="nb-NO" dirty="0" smtClean="0"/>
              <a:t>advarer mot en</a:t>
            </a:r>
            <a:r>
              <a:rPr lang="nb-NO" dirty="0"/>
              <a:t> </a:t>
            </a:r>
            <a:r>
              <a:rPr lang="nb-NO" b="1" dirty="0"/>
              <a:t>"</a:t>
            </a:r>
            <a:r>
              <a:rPr lang="nb-NO" b="1" dirty="0" err="1"/>
              <a:t>infodemi</a:t>
            </a:r>
            <a:r>
              <a:rPr lang="nb-NO" b="1" dirty="0" smtClean="0"/>
              <a:t>"</a:t>
            </a:r>
            <a:endParaRPr lang="nb-NO" sz="2800" b="1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57"/>
    </mc:Choice>
    <mc:Fallback>
      <p:transition spd="slow" advTm="51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3690" y="1657159"/>
            <a:ext cx="7807037" cy="3941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943" y="2450669"/>
            <a:ext cx="3257983" cy="182447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90" y="1348956"/>
            <a:ext cx="2681437" cy="140991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512" y="3068778"/>
            <a:ext cx="2711888" cy="1962010"/>
          </a:xfrm>
          <a:prstGeom prst="rect">
            <a:avLst/>
          </a:prstGeom>
        </p:spPr>
      </p:pic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6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05"/>
    </mc:Choice>
    <mc:Fallback>
      <p:transition spd="slow" advTm="5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1" dirty="0"/>
              <a:t>Hvordan vite hva som er feilinformasjon</a:t>
            </a:r>
            <a:r>
              <a:rPr lang="nb-NO" sz="2800" b="1" dirty="0" smtClean="0"/>
              <a:t>?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 mange </a:t>
            </a:r>
            <a:r>
              <a:rPr lang="nb-NO" dirty="0"/>
              <a:t>tilfeller </a:t>
            </a:r>
            <a:r>
              <a:rPr lang="nb-NO" dirty="0" smtClean="0"/>
              <a:t>er det ikke lett </a:t>
            </a:r>
            <a:r>
              <a:rPr lang="nb-NO" dirty="0"/>
              <a:t>å </a:t>
            </a:r>
            <a:r>
              <a:rPr lang="nb-NO" dirty="0" smtClean="0"/>
              <a:t>si </a:t>
            </a:r>
            <a:r>
              <a:rPr lang="nb-NO" dirty="0"/>
              <a:t>fordi det ikke finnes tilstrekkelig </a:t>
            </a:r>
            <a:r>
              <a:rPr lang="nb-NO" dirty="0" smtClean="0"/>
              <a:t>kunnskapsgrunnlag og noe informasjon må rettes opp senere</a:t>
            </a:r>
          </a:p>
          <a:p>
            <a:r>
              <a:rPr lang="nb-NO" dirty="0" smtClean="0"/>
              <a:t>Men: </a:t>
            </a:r>
            <a:r>
              <a:rPr lang="nb-NO" dirty="0"/>
              <a:t>d</a:t>
            </a:r>
            <a:r>
              <a:rPr lang="nb-NO" dirty="0" smtClean="0"/>
              <a:t>et er mulig å avsløre målrettet </a:t>
            </a:r>
            <a:r>
              <a:rPr lang="nb-NO" dirty="0"/>
              <a:t>feilinformasjon, propaganda og </a:t>
            </a:r>
            <a:r>
              <a:rPr lang="nb-NO" dirty="0" smtClean="0"/>
              <a:t>løgn </a:t>
            </a:r>
          </a:p>
          <a:p>
            <a:r>
              <a:rPr lang="nb-NO" dirty="0" smtClean="0"/>
              <a:t>Derfor </a:t>
            </a:r>
            <a:r>
              <a:rPr lang="nb-NO" dirty="0"/>
              <a:t>er det viktig å </a:t>
            </a:r>
            <a:r>
              <a:rPr lang="nb-NO" dirty="0" smtClean="0"/>
              <a:t>sjekke informasjonen </a:t>
            </a:r>
            <a:r>
              <a:rPr lang="nb-NO" dirty="0"/>
              <a:t>man </a:t>
            </a:r>
            <a:r>
              <a:rPr lang="nb-NO" dirty="0" smtClean="0"/>
              <a:t>møter, før man sprer den videre</a:t>
            </a:r>
            <a:endParaRPr lang="nb-NO" sz="2800" b="1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46"/>
    </mc:Choice>
    <mc:Fallback>
      <p:transition spd="slow" advTm="45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800" b="1" dirty="0"/>
              <a:t>D</a:t>
            </a:r>
            <a:r>
              <a:rPr lang="nb-NO" sz="2800" b="1" dirty="0" smtClean="0"/>
              <a:t>enne undervisningsøkten</a:t>
            </a:r>
          </a:p>
          <a:p>
            <a:pPr marL="0" indent="0">
              <a:buNone/>
            </a:pPr>
            <a:r>
              <a:rPr lang="nb-NO" sz="2400" dirty="0" smtClean="0"/>
              <a:t>gir </a:t>
            </a:r>
            <a:r>
              <a:rPr lang="nb-NO" sz="2400" dirty="0"/>
              <a:t>deg mulighet </a:t>
            </a:r>
            <a:r>
              <a:rPr lang="nb-NO" sz="2400" dirty="0" smtClean="0"/>
              <a:t>til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..å </a:t>
            </a:r>
            <a:r>
              <a:rPr lang="nb-NO" sz="2400" dirty="0"/>
              <a:t>bli kjent med og utforske forskjellige typer </a:t>
            </a:r>
            <a:r>
              <a:rPr lang="nb-NO" sz="2400" dirty="0" smtClean="0"/>
              <a:t>feilinformasjon</a:t>
            </a:r>
          </a:p>
          <a:p>
            <a:pPr marL="0" indent="0">
              <a:buNone/>
            </a:pPr>
            <a:r>
              <a:rPr lang="nb-NO" sz="2400" dirty="0" smtClean="0"/>
              <a:t>..å </a:t>
            </a:r>
            <a:r>
              <a:rPr lang="nb-NO" sz="2400" dirty="0"/>
              <a:t>reflektere rundt årsaker og virkninger </a:t>
            </a:r>
            <a:r>
              <a:rPr lang="nb-NO" sz="2400" dirty="0" smtClean="0"/>
              <a:t>av </a:t>
            </a:r>
            <a:r>
              <a:rPr lang="nb-NO" sz="2400" dirty="0"/>
              <a:t>feilinformasjon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..å utprøve enkle </a:t>
            </a:r>
            <a:r>
              <a:rPr lang="nb-NO" sz="2400" dirty="0"/>
              <a:t>tips og </a:t>
            </a:r>
            <a:r>
              <a:rPr lang="nb-NO" sz="2400" dirty="0" smtClean="0"/>
              <a:t>triks </a:t>
            </a:r>
            <a:r>
              <a:rPr lang="nb-NO" sz="2400" dirty="0"/>
              <a:t>for </a:t>
            </a:r>
            <a:r>
              <a:rPr lang="nb-NO" sz="2400" dirty="0" smtClean="0"/>
              <a:t>å </a:t>
            </a:r>
            <a:r>
              <a:rPr lang="nb-NO" sz="2400" dirty="0"/>
              <a:t>avsløre feilinformasjon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 </a:t>
            </a:r>
            <a:r>
              <a:rPr lang="nb-NO" sz="2400" dirty="0"/>
              <a:t> 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..å bli en </a:t>
            </a:r>
            <a:r>
              <a:rPr lang="nb-NO" sz="2400" b="1" i="1" dirty="0" smtClean="0"/>
              <a:t>myteknuser</a:t>
            </a:r>
            <a:r>
              <a:rPr lang="nb-NO" sz="2400" dirty="0" smtClean="0"/>
              <a:t>!</a:t>
            </a:r>
            <a:r>
              <a:rPr lang="nb-NO" sz="2400" dirty="0"/>
              <a:t> </a:t>
            </a:r>
            <a:endParaRPr lang="nb-NO" sz="2400" b="1" dirty="0"/>
          </a:p>
        </p:txBody>
      </p:sp>
      <p:pic>
        <p:nvPicPr>
          <p:cNvPr id="6" name="Ly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84"/>
    </mc:Choice>
    <mc:Fallback>
      <p:transition spd="slow" advTm="25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mbra mal">
  <a:themeElements>
    <a:clrScheme name="Blank 15">
      <a:dk1>
        <a:srgbClr val="546F8E"/>
      </a:dk1>
      <a:lt1>
        <a:srgbClr val="FFFFFF"/>
      </a:lt1>
      <a:dk2>
        <a:srgbClr val="546F8E"/>
      </a:dk2>
      <a:lt2>
        <a:srgbClr val="C0C0C0"/>
      </a:lt2>
      <a:accent1>
        <a:srgbClr val="E1E2C7"/>
      </a:accent1>
      <a:accent2>
        <a:srgbClr val="000080"/>
      </a:accent2>
      <a:accent3>
        <a:srgbClr val="FFFFFF"/>
      </a:accent3>
      <a:accent4>
        <a:srgbClr val="465E78"/>
      </a:accent4>
      <a:accent5>
        <a:srgbClr val="EEEEE0"/>
      </a:accent5>
      <a:accent6>
        <a:srgbClr val="000073"/>
      </a:accent6>
      <a:hlink>
        <a:srgbClr val="8E9A69"/>
      </a:hlink>
      <a:folHlink>
        <a:srgbClr val="E1725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80"/>
        </a:dk1>
        <a:lt1>
          <a:srgbClr val="FFFFFF"/>
        </a:lt1>
        <a:dk2>
          <a:srgbClr val="000080"/>
        </a:dk2>
        <a:lt2>
          <a:srgbClr val="C0C0C0"/>
        </a:lt2>
        <a:accent1>
          <a:srgbClr val="009EC5"/>
        </a:accent1>
        <a:accent2>
          <a:srgbClr val="000080"/>
        </a:accent2>
        <a:accent3>
          <a:srgbClr val="FFFFFF"/>
        </a:accent3>
        <a:accent4>
          <a:srgbClr val="00006C"/>
        </a:accent4>
        <a:accent5>
          <a:srgbClr val="AACCDF"/>
        </a:accent5>
        <a:accent6>
          <a:srgbClr val="000073"/>
        </a:accent6>
        <a:hlink>
          <a:srgbClr val="578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546F8E"/>
        </a:dk1>
        <a:lt1>
          <a:srgbClr val="FFFFFF"/>
        </a:lt1>
        <a:dk2>
          <a:srgbClr val="96A8BB"/>
        </a:dk2>
        <a:lt2>
          <a:srgbClr val="C0C0C0"/>
        </a:lt2>
        <a:accent1>
          <a:srgbClr val="E1E2C7"/>
        </a:accent1>
        <a:accent2>
          <a:srgbClr val="000080"/>
        </a:accent2>
        <a:accent3>
          <a:srgbClr val="FFFFFF"/>
        </a:accent3>
        <a:accent4>
          <a:srgbClr val="465E78"/>
        </a:accent4>
        <a:accent5>
          <a:srgbClr val="EEEEE0"/>
        </a:accent5>
        <a:accent6>
          <a:srgbClr val="000073"/>
        </a:accent6>
        <a:hlink>
          <a:srgbClr val="8E9A69"/>
        </a:hlink>
        <a:folHlink>
          <a:srgbClr val="E1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546F8E"/>
        </a:dk1>
        <a:lt1>
          <a:srgbClr val="FFFFFF"/>
        </a:lt1>
        <a:dk2>
          <a:srgbClr val="546F8E"/>
        </a:dk2>
        <a:lt2>
          <a:srgbClr val="C0C0C0"/>
        </a:lt2>
        <a:accent1>
          <a:srgbClr val="E1E2C7"/>
        </a:accent1>
        <a:accent2>
          <a:srgbClr val="000080"/>
        </a:accent2>
        <a:accent3>
          <a:srgbClr val="FFFFFF"/>
        </a:accent3>
        <a:accent4>
          <a:srgbClr val="465E78"/>
        </a:accent4>
        <a:accent5>
          <a:srgbClr val="EEEEE0"/>
        </a:accent5>
        <a:accent6>
          <a:srgbClr val="000073"/>
        </a:accent6>
        <a:hlink>
          <a:srgbClr val="8E9A69"/>
        </a:hlink>
        <a:folHlink>
          <a:srgbClr val="E172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46F8E"/>
      </a:dk1>
      <a:lt1>
        <a:srgbClr val="FFFFFF"/>
      </a:lt1>
      <a:dk2>
        <a:srgbClr val="546F8E"/>
      </a:dk2>
      <a:lt2>
        <a:srgbClr val="C0C0C0"/>
      </a:lt2>
      <a:accent1>
        <a:srgbClr val="E1E2C7"/>
      </a:accent1>
      <a:accent2>
        <a:srgbClr val="000080"/>
      </a:accent2>
      <a:accent3>
        <a:srgbClr val="FFFFFF"/>
      </a:accent3>
      <a:accent4>
        <a:srgbClr val="465E78"/>
      </a:accent4>
      <a:accent5>
        <a:srgbClr val="EEEEE0"/>
      </a:accent5>
      <a:accent6>
        <a:srgbClr val="000073"/>
      </a:accent6>
      <a:hlink>
        <a:srgbClr val="8E9A69"/>
      </a:hlink>
      <a:folHlink>
        <a:srgbClr val="E172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546F8E"/>
      </a:dk1>
      <a:lt1>
        <a:srgbClr val="FFFFFF"/>
      </a:lt1>
      <a:dk2>
        <a:srgbClr val="546F8E"/>
      </a:dk2>
      <a:lt2>
        <a:srgbClr val="C0C0C0"/>
      </a:lt2>
      <a:accent1>
        <a:srgbClr val="E1E2C7"/>
      </a:accent1>
      <a:accent2>
        <a:srgbClr val="000080"/>
      </a:accent2>
      <a:accent3>
        <a:srgbClr val="FFFFFF"/>
      </a:accent3>
      <a:accent4>
        <a:srgbClr val="465E78"/>
      </a:accent4>
      <a:accent5>
        <a:srgbClr val="EEEEE0"/>
      </a:accent5>
      <a:accent6>
        <a:srgbClr val="000073"/>
      </a:accent6>
      <a:hlink>
        <a:srgbClr val="8E9A69"/>
      </a:hlink>
      <a:folHlink>
        <a:srgbClr val="E172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295</Words>
  <Application>Microsoft Office PowerPoint</Application>
  <PresentationFormat>Skjermfremvisning (16:9)</PresentationFormat>
  <Paragraphs>45</Paragraphs>
  <Slides>8</Slides>
  <Notes>1</Notes>
  <HiddenSlides>0</HiddenSlides>
  <MMClips>8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Arial</vt:lpstr>
      <vt:lpstr>Dembra mal</vt:lpstr>
      <vt:lpstr>   Infodemi? Informasjon og feilinformasjon  under COVID-19 pandemien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Dembra teamsamling 3</dc:title>
  <dc:creator>Claudia Lenz</dc:creator>
  <cp:lastModifiedBy>Claudia Lenz</cp:lastModifiedBy>
  <cp:revision>33</cp:revision>
  <cp:lastPrinted>2016-09-20T09:32:01Z</cp:lastPrinted>
  <dcterms:created xsi:type="dcterms:W3CDTF">2016-04-19T07:05:55Z</dcterms:created>
  <dcterms:modified xsi:type="dcterms:W3CDTF">2020-11-02T09:31:22Z</dcterms:modified>
</cp:coreProperties>
</file>