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8"/>
  </p:notesMasterIdLst>
  <p:handoutMasterIdLst>
    <p:handoutMasterId r:id="rId19"/>
  </p:handoutMasterIdLst>
  <p:sldIdLst>
    <p:sldId id="256" r:id="rId5"/>
    <p:sldId id="433" r:id="rId6"/>
    <p:sldId id="352" r:id="rId7"/>
    <p:sldId id="423" r:id="rId8"/>
    <p:sldId id="425" r:id="rId9"/>
    <p:sldId id="427" r:id="rId10"/>
    <p:sldId id="428" r:id="rId11"/>
    <p:sldId id="429" r:id="rId12"/>
    <p:sldId id="432" r:id="rId13"/>
    <p:sldId id="431" r:id="rId14"/>
    <p:sldId id="408" r:id="rId15"/>
    <p:sldId id="434" r:id="rId16"/>
    <p:sldId id="435" r:id="rId17"/>
  </p:sldIdLst>
  <p:sldSz cx="9144000" cy="5143500" type="screen16x9"/>
  <p:notesSz cx="6794500" cy="9906000"/>
  <p:defaultTextStyle>
    <a:defPPr>
      <a:defRPr lang="nb-NO"/>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0">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54624"/>
    <a:srgbClr val="31321A"/>
    <a:srgbClr val="E1E2D9"/>
    <a:srgbClr val="797C40"/>
    <a:srgbClr val="898C48"/>
    <a:srgbClr val="CF3403"/>
    <a:srgbClr val="922300"/>
    <a:srgbClr val="CC3300"/>
    <a:srgbClr val="FF7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91" autoAdjust="0"/>
    <p:restoredTop sz="59672" autoAdjust="0"/>
  </p:normalViewPr>
  <p:slideViewPr>
    <p:cSldViewPr>
      <p:cViewPr varScale="1">
        <p:scale>
          <a:sx n="91" d="100"/>
          <a:sy n="91" d="100"/>
        </p:scale>
        <p:origin x="720" y="84"/>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68" y="-96"/>
      </p:cViewPr>
      <p:guideLst>
        <p:guide orient="horz" pos="2880"/>
        <p:guide pos="2160"/>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HL-senter_logo_stor_RG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967" y="58473"/>
            <a:ext cx="2717800" cy="811742"/>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dt" sz="quarter" idx="1"/>
          </p:nvPr>
        </p:nvSpPr>
        <p:spPr bwMode="auto">
          <a:xfrm>
            <a:off x="4227689" y="247650"/>
            <a:ext cx="135890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000"/>
            </a:lvl1pPr>
          </a:lstStyle>
          <a:p>
            <a:fld id="{33EA9B3D-2B4F-492D-9B83-6CDFE3EA4D52}" type="datetime1">
              <a:rPr lang="nb-NO"/>
              <a:pPr/>
              <a:t>28.09.2021</a:t>
            </a:fld>
            <a:endParaRPr lang="nb-NO"/>
          </a:p>
        </p:txBody>
      </p:sp>
      <p:sp>
        <p:nvSpPr>
          <p:cNvPr id="4100" name="Rectangle 4"/>
          <p:cNvSpPr>
            <a:spLocks noGrp="1" noChangeArrowheads="1"/>
          </p:cNvSpPr>
          <p:nvPr>
            <p:ph type="ftr" sz="quarter" idx="2"/>
          </p:nvPr>
        </p:nvSpPr>
        <p:spPr bwMode="auto">
          <a:xfrm>
            <a:off x="528461" y="9410700"/>
            <a:ext cx="5737578" cy="24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r>
              <a:rPr lang="nb-NO"/>
              <a:t>© Senter for studier av Holocaust og livssynsminoriteter | Tittel på presentasjonen </a:t>
            </a:r>
          </a:p>
        </p:txBody>
      </p:sp>
      <p:sp>
        <p:nvSpPr>
          <p:cNvPr id="4101" name="Rectangle 5"/>
          <p:cNvSpPr>
            <a:spLocks noGrp="1" noChangeArrowheads="1"/>
          </p:cNvSpPr>
          <p:nvPr>
            <p:ph type="sldNum" sz="quarter" idx="3"/>
          </p:nvPr>
        </p:nvSpPr>
        <p:spPr bwMode="auto">
          <a:xfrm>
            <a:off x="5586589" y="247650"/>
            <a:ext cx="67945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000"/>
            </a:lvl1pPr>
          </a:lstStyle>
          <a:p>
            <a:r>
              <a:rPr lang="nb-NO"/>
              <a:t>side </a:t>
            </a:r>
            <a:fld id="{1ADD3B2A-6412-4359-A3D5-24692F9EAA0D}" type="slidenum">
              <a:rPr lang="nb-NO"/>
              <a:pPr/>
              <a:t>‹#›</a:t>
            </a:fld>
            <a:endParaRPr lang="nb-NO"/>
          </a:p>
        </p:txBody>
      </p:sp>
    </p:spTree>
    <p:extLst>
      <p:ext uri="{BB962C8B-B14F-4D97-AF65-F5344CB8AC3E}">
        <p14:creationId xmlns:p14="http://schemas.microsoft.com/office/powerpoint/2010/main" val="2931733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6" name="Picture 14" descr="HL-senter_logo_st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655" y="9099419"/>
            <a:ext cx="1962856" cy="586448"/>
          </a:xfrm>
          <a:prstGeom prst="rect">
            <a:avLst/>
          </a:prstGeom>
          <a:noFill/>
          <a:extLst>
            <a:ext uri="{909E8E84-426E-40dd-AFC4-6F175D3DCCD1}">
              <a14:hiddenFill xmlns:a14="http://schemas.microsoft.com/office/drawing/2010/main" xmlns="">
                <a:solidFill>
                  <a:srgbClr val="FFFFFF"/>
                </a:solidFill>
              </a14:hiddenFill>
            </a:ext>
          </a:extLst>
        </p:spPr>
      </p:pic>
      <p:sp>
        <p:nvSpPr>
          <p:cNvPr id="3075" name="Rectangle 3"/>
          <p:cNvSpPr>
            <a:spLocks noGrp="1" noChangeArrowheads="1"/>
          </p:cNvSpPr>
          <p:nvPr>
            <p:ph type="dt" idx="1"/>
          </p:nvPr>
        </p:nvSpPr>
        <p:spPr bwMode="auto">
          <a:xfrm>
            <a:off x="3170767" y="9328150"/>
            <a:ext cx="830439"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vl1pPr>
          </a:lstStyle>
          <a:p>
            <a:fld id="{DF02A297-0D31-43D9-BC53-6938105A2CDC}" type="datetime1">
              <a:rPr lang="nb-NO"/>
              <a:pPr/>
              <a:t>28.09.2021</a:t>
            </a:fld>
            <a:endParaRPr lang="nb-NO"/>
          </a:p>
        </p:txBody>
      </p:sp>
      <p:sp>
        <p:nvSpPr>
          <p:cNvPr id="307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05934" y="4705350"/>
            <a:ext cx="4982633" cy="354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3078" name="Rectangle 6"/>
          <p:cNvSpPr>
            <a:spLocks noGrp="1" noChangeArrowheads="1"/>
          </p:cNvSpPr>
          <p:nvPr>
            <p:ph type="ftr" sz="quarter" idx="4"/>
          </p:nvPr>
        </p:nvSpPr>
        <p:spPr bwMode="auto">
          <a:xfrm>
            <a:off x="226484" y="9328150"/>
            <a:ext cx="2944283"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vl1pPr>
          </a:lstStyle>
          <a:p>
            <a:r>
              <a:rPr lang="nb-NO"/>
              <a:t>© Senter for studier av Holocaust og livssynsminoriteter | Tittel på presentasjonen</a:t>
            </a:r>
          </a:p>
        </p:txBody>
      </p:sp>
      <p:sp>
        <p:nvSpPr>
          <p:cNvPr id="3079" name="Rectangle 7"/>
          <p:cNvSpPr>
            <a:spLocks noGrp="1" noChangeArrowheads="1"/>
          </p:cNvSpPr>
          <p:nvPr>
            <p:ph type="sldNum" sz="quarter" idx="5"/>
          </p:nvPr>
        </p:nvSpPr>
        <p:spPr bwMode="auto">
          <a:xfrm>
            <a:off x="4001205" y="9328150"/>
            <a:ext cx="603956"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lvl1pPr>
          </a:lstStyle>
          <a:p>
            <a:r>
              <a:rPr lang="nb-NO"/>
              <a:t>side </a:t>
            </a:r>
            <a:fld id="{E9C5A640-AFE6-45EE-A303-A855E096F82B}" type="slidenum">
              <a:rPr lang="nb-NO"/>
              <a:pPr/>
              <a:t>‹#›</a:t>
            </a:fld>
            <a:endParaRPr lang="nb-NO"/>
          </a:p>
        </p:txBody>
      </p:sp>
    </p:spTree>
    <p:extLst>
      <p:ext uri="{BB962C8B-B14F-4D97-AF65-F5344CB8AC3E}">
        <p14:creationId xmlns:p14="http://schemas.microsoft.com/office/powerpoint/2010/main" val="559242176"/>
      </p:ext>
    </p:extLst>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Velkommen til denne første samlingen</a:t>
            </a:r>
            <a:r>
              <a:rPr lang="nb-NO" baseline="0" dirty="0" smtClean="0"/>
              <a:t> i skolens samarbeid med Dembra – demokratisk beredskap mot rasisme, antisemittisme og udemokratiske holdninger</a:t>
            </a:r>
            <a:r>
              <a:rPr lang="nb-NO" dirty="0" smtClean="0"/>
              <a:t>.</a:t>
            </a:r>
          </a:p>
          <a:p>
            <a:r>
              <a:rPr lang="nb-NO" dirty="0" smtClean="0"/>
              <a:t>I denne skolesamlingen skal</a:t>
            </a:r>
            <a:r>
              <a:rPr lang="nb-NO" baseline="0" dirty="0" smtClean="0"/>
              <a:t> dere bli</a:t>
            </a:r>
            <a:r>
              <a:rPr lang="nb-NO" dirty="0" smtClean="0"/>
              <a:t> presentert</a:t>
            </a:r>
            <a:r>
              <a:rPr lang="nb-NO" baseline="0" dirty="0" smtClean="0"/>
              <a:t> for hva</a:t>
            </a:r>
            <a:r>
              <a:rPr lang="nb-NO" dirty="0" smtClean="0"/>
              <a:t> Dembra</a:t>
            </a:r>
            <a:r>
              <a:rPr lang="nb-NO" baseline="0" dirty="0" smtClean="0"/>
              <a:t> er</a:t>
            </a:r>
            <a:r>
              <a:rPr lang="nb-NO" dirty="0" smtClean="0"/>
              <a:t> og målet med arbeidet i denne satsingen.</a:t>
            </a:r>
            <a:r>
              <a:rPr lang="nb-NO" baseline="0" dirty="0" smtClean="0"/>
              <a:t> Etterpå vil det gjennomføres en</a:t>
            </a:r>
            <a:r>
              <a:rPr lang="nb-NO" dirty="0" smtClean="0"/>
              <a:t> workshop hvor dere sammen</a:t>
            </a:r>
            <a:r>
              <a:rPr lang="nb-NO" baseline="0" dirty="0" smtClean="0"/>
              <a:t> skal finne ut hva dere ønsker å jobbe med.</a:t>
            </a:r>
            <a:endParaRPr lang="nb-NO" dirty="0" smtClean="0"/>
          </a:p>
          <a:p>
            <a:endParaRPr lang="nb-NO" dirty="0" smtClean="0"/>
          </a:p>
          <a:p>
            <a:endParaRPr lang="nb-NO" dirty="0">
              <a:latin typeface="Arial"/>
              <a:cs typeface="Arial"/>
            </a:endParaRPr>
          </a:p>
        </p:txBody>
      </p:sp>
      <p:sp>
        <p:nvSpPr>
          <p:cNvPr id="4" name="Plassholder for dato 3"/>
          <p:cNvSpPr>
            <a:spLocks noGrp="1"/>
          </p:cNvSpPr>
          <p:nvPr>
            <p:ph type="dt" idx="10"/>
          </p:nvPr>
        </p:nvSpPr>
        <p:spPr/>
        <p:txBody>
          <a:bodyPr/>
          <a:lstStyle/>
          <a:p>
            <a:fld id="{DF02A297-0D31-43D9-BC53-6938105A2CDC}" type="datetime1">
              <a:rPr lang="nb-NO"/>
              <a:pPr/>
              <a:t>28.09.2021</a:t>
            </a:fld>
            <a:endParaRPr lang="nb-NO"/>
          </a:p>
        </p:txBody>
      </p:sp>
      <p:sp>
        <p:nvSpPr>
          <p:cNvPr id="5" name="Plassholder for bunntekst 4"/>
          <p:cNvSpPr>
            <a:spLocks noGrp="1"/>
          </p:cNvSpPr>
          <p:nvPr>
            <p:ph type="ftr" sz="quarter" idx="11"/>
          </p:nvPr>
        </p:nvSpPr>
        <p:spPr/>
        <p:txBody>
          <a:bodyPr/>
          <a:lstStyle/>
          <a:p>
            <a:r>
              <a:rPr lang="nb-NO"/>
              <a:t>© Senter for studier av Holocaust og livssynsminoriteter | Tittel på presentasjonen</a:t>
            </a:r>
          </a:p>
        </p:txBody>
      </p:sp>
      <p:sp>
        <p:nvSpPr>
          <p:cNvPr id="6" name="Plassholder for lysbildenummer 5"/>
          <p:cNvSpPr>
            <a:spLocks noGrp="1"/>
          </p:cNvSpPr>
          <p:nvPr>
            <p:ph type="sldNum" sz="quarter" idx="12"/>
          </p:nvPr>
        </p:nvSpPr>
        <p:spPr/>
        <p:txBody>
          <a:bodyPr/>
          <a:lstStyle/>
          <a:p>
            <a:r>
              <a:rPr lang="nb-NO"/>
              <a:t>side </a:t>
            </a:r>
            <a:fld id="{E9C5A640-AFE6-45EE-A303-A855E096F82B}" type="slidenum">
              <a:rPr lang="nb-NO"/>
              <a:pPr/>
              <a:t>1</a:t>
            </a:fld>
            <a:endParaRPr lang="nb-NO"/>
          </a:p>
        </p:txBody>
      </p:sp>
    </p:spTree>
    <p:extLst>
      <p:ext uri="{BB962C8B-B14F-4D97-AF65-F5344CB8AC3E}">
        <p14:creationId xmlns:p14="http://schemas.microsoft.com/office/powerpoint/2010/main" val="2985229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pPr defTabSz="921167">
              <a:defRPr/>
            </a:pPr>
            <a:r>
              <a:rPr lang="nb-NO" dirty="0" smtClean="0"/>
              <a:t>For at det</a:t>
            </a:r>
            <a:r>
              <a:rPr lang="nb-NO" baseline="0" dirty="0" smtClean="0"/>
              <a:t> skal skje en varig endring ved en skole, må utviklingsarbeidet være forankret i personalet og ledelsen, i tillegg til at hele skolen må være involvert. Dette er de to siste prinsippene i Dembra: 4) Eierskap og forankring. 5) Skolen som helhet. </a:t>
            </a:r>
          </a:p>
          <a:p>
            <a:pPr defTabSz="921167">
              <a:defRPr/>
            </a:pPr>
            <a:endParaRPr lang="nb-NO" baseline="0" dirty="0" smtClean="0"/>
          </a:p>
          <a:p>
            <a:pPr defTabSz="921167">
              <a:defRPr/>
            </a:pPr>
            <a:r>
              <a:rPr lang="nb-NO" baseline="0" dirty="0" smtClean="0"/>
              <a:t>4) Prinsippet tar utgangspunkt i at l</a:t>
            </a:r>
            <a:r>
              <a:rPr lang="nb-NO" dirty="0" smtClean="0"/>
              <a:t>ærere </a:t>
            </a:r>
            <a:r>
              <a:rPr lang="nb-NO" dirty="0"/>
              <a:t>og skoleledelse </a:t>
            </a:r>
            <a:r>
              <a:rPr lang="nb-NO" dirty="0" smtClean="0"/>
              <a:t>sammen definerer </a:t>
            </a:r>
            <a:r>
              <a:rPr lang="nb-NO" dirty="0"/>
              <a:t>skolens behov ut fra erfaringer med egen praksis og skolehverdag</a:t>
            </a:r>
            <a:r>
              <a:rPr lang="nb-NO" dirty="0" smtClean="0"/>
              <a:t>. </a:t>
            </a:r>
            <a:r>
              <a:rPr lang="nb-NO" b="1" dirty="0" smtClean="0"/>
              <a:t>Gjennom </a:t>
            </a:r>
            <a:r>
              <a:rPr lang="nb-NO" b="1" dirty="0" err="1" smtClean="0"/>
              <a:t>dembra</a:t>
            </a:r>
            <a:r>
              <a:rPr lang="nb-NO" b="1" dirty="0" smtClean="0"/>
              <a:t> skal dere  få arbeide med noe dere mener er aktuelt</a:t>
            </a:r>
            <a:r>
              <a:rPr lang="nb-NO" dirty="0" smtClean="0"/>
              <a:t>.</a:t>
            </a:r>
            <a:r>
              <a:rPr lang="nb-NO" baseline="0" dirty="0" smtClean="0"/>
              <a:t> </a:t>
            </a:r>
            <a:r>
              <a:rPr lang="nb-NO" dirty="0" smtClean="0"/>
              <a:t> </a:t>
            </a:r>
            <a:r>
              <a:rPr lang="nb-NO" dirty="0"/>
              <a:t>Eierskap og motivasjon er forutsetninger for utvikling, og skolene selv er ansvarlige for tiltakene som settes i gang. </a:t>
            </a:r>
            <a:r>
              <a:rPr lang="nb-NO" dirty="0" smtClean="0"/>
              <a:t>Innsatsen</a:t>
            </a:r>
            <a:r>
              <a:rPr lang="nb-NO" baseline="0" dirty="0" smtClean="0"/>
              <a:t> må f</a:t>
            </a:r>
            <a:r>
              <a:rPr lang="nb-NO" dirty="0" smtClean="0"/>
              <a:t>orankres</a:t>
            </a:r>
            <a:r>
              <a:rPr lang="nb-NO" baseline="0" dirty="0" smtClean="0"/>
              <a:t> og ledelsen… inn</a:t>
            </a:r>
            <a:r>
              <a:rPr lang="nb-NO" dirty="0" smtClean="0"/>
              <a:t> </a:t>
            </a:r>
            <a:r>
              <a:rPr lang="nb-NO" dirty="0"/>
              <a:t>i skolens planer, langsiktighet og integrering i skolens øvrige virke er viktige faktorer for å videreutvikle det forebyggende arbeidet. </a:t>
            </a:r>
          </a:p>
          <a:p>
            <a:endParaRPr lang="nb-NO" dirty="0" smtClean="0"/>
          </a:p>
          <a:p>
            <a:pPr defTabSz="921167">
              <a:defRPr/>
            </a:pPr>
            <a:r>
              <a:rPr lang="nb-NO" dirty="0" smtClean="0"/>
              <a:t>5) Skoleledelsens </a:t>
            </a:r>
            <a:r>
              <a:rPr lang="nb-NO" dirty="0"/>
              <a:t>og lærernes arbeid med forebygging gir best effekt om den gjennomsyrer alle skolens nivåer, fra individuelle kunnskaper, ferdigheter og holdninger, til undervisningen, skoleledelse og skolens samarbeidspartnere som foreldre og lokalmiljø</a:t>
            </a:r>
          </a:p>
          <a:p>
            <a:endParaRPr lang="nb-NO" dirty="0" smtClean="0"/>
          </a:p>
        </p:txBody>
      </p:sp>
      <p:sp>
        <p:nvSpPr>
          <p:cNvPr id="4" name="Date Placeholder 3"/>
          <p:cNvSpPr>
            <a:spLocks noGrp="1"/>
          </p:cNvSpPr>
          <p:nvPr>
            <p:ph type="dt" idx="10"/>
          </p:nvPr>
        </p:nvSpPr>
        <p:spPr/>
        <p:txBody>
          <a:bodyPr/>
          <a:lstStyle/>
          <a:p>
            <a:fld id="{DF02A297-0D31-43D9-BC53-6938105A2CDC}" type="datetime1">
              <a:rPr lang="nb-NO" smtClean="0"/>
              <a:pPr/>
              <a:t>28.09.2021</a:t>
            </a:fld>
            <a:endParaRPr lang="nb-NO"/>
          </a:p>
        </p:txBody>
      </p:sp>
      <p:sp>
        <p:nvSpPr>
          <p:cNvPr id="5" name="Footer Placeholder 4"/>
          <p:cNvSpPr>
            <a:spLocks noGrp="1"/>
          </p:cNvSpPr>
          <p:nvPr>
            <p:ph type="ftr" sz="quarter" idx="11"/>
          </p:nvPr>
        </p:nvSpPr>
        <p:spPr/>
        <p:txBody>
          <a:bodyPr/>
          <a:lstStyle/>
          <a:p>
            <a:r>
              <a:rPr lang="nb-NO" smtClean="0"/>
              <a:t>© Senter for studier av Holocaust og livssynsminoriteter | Tittel på presentasjonen</a:t>
            </a:r>
            <a:endParaRPr lang="nb-NO"/>
          </a:p>
        </p:txBody>
      </p:sp>
      <p:sp>
        <p:nvSpPr>
          <p:cNvPr id="6" name="Slide Number Placeholder 5"/>
          <p:cNvSpPr>
            <a:spLocks noGrp="1"/>
          </p:cNvSpPr>
          <p:nvPr>
            <p:ph type="sldNum" sz="quarter" idx="12"/>
          </p:nvPr>
        </p:nvSpPr>
        <p:spPr/>
        <p:txBody>
          <a:bodyPr/>
          <a:lstStyle/>
          <a:p>
            <a:r>
              <a:rPr lang="nb-NO" smtClean="0"/>
              <a:t>side </a:t>
            </a:r>
            <a:fld id="{E9C5A640-AFE6-45EE-A303-A855E096F82B}" type="slidenum">
              <a:rPr lang="nb-NO" smtClean="0"/>
              <a:pPr/>
              <a:t>10</a:t>
            </a:fld>
            <a:endParaRPr lang="nb-NO"/>
          </a:p>
        </p:txBody>
      </p:sp>
    </p:spTree>
    <p:extLst>
      <p:ext uri="{BB962C8B-B14F-4D97-AF65-F5344CB8AC3E}">
        <p14:creationId xmlns:p14="http://schemas.microsoft.com/office/powerpoint/2010/main" val="367190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Så hva vil skje dette skoleåret?</a:t>
            </a:r>
            <a:r>
              <a:rPr lang="nb-NO" baseline="0" dirty="0" smtClean="0"/>
              <a:t> Helt konkret vil arbeidet innebære skolesamlingene</a:t>
            </a:r>
            <a:endParaRPr lang="nb-NO" dirty="0" smtClean="0"/>
          </a:p>
          <a:p>
            <a:endParaRPr lang="nb-NO" baseline="0" dirty="0" smtClean="0"/>
          </a:p>
          <a:p>
            <a:r>
              <a:rPr lang="nb-NO" dirty="0" smtClean="0">
                <a:effectLst/>
              </a:rPr>
              <a:t>1) Skolesamlingene er for hele personalet og ledes av prosjektgruppen. Samlingen gjennomføres i personalets fellestid. </a:t>
            </a:r>
            <a:endParaRPr lang="nb-NO" baseline="0" dirty="0" smtClean="0"/>
          </a:p>
          <a:p>
            <a:r>
              <a:rPr lang="nb-NO" dirty="0" smtClean="0">
                <a:effectLst/>
              </a:rPr>
              <a:t/>
            </a:r>
            <a:br>
              <a:rPr lang="nb-NO" dirty="0" smtClean="0">
                <a:effectLst/>
              </a:rPr>
            </a:br>
            <a:r>
              <a:rPr lang="nb-NO" dirty="0" smtClean="0">
                <a:effectLst/>
              </a:rPr>
              <a:t>2) Noe av det første dere møter i dette arbeidet er en spørreundersøkelse.</a:t>
            </a:r>
            <a:r>
              <a:rPr lang="nb-NO" baseline="0" dirty="0" smtClean="0">
                <a:effectLst/>
              </a:rPr>
              <a:t> </a:t>
            </a:r>
            <a:r>
              <a:rPr lang="nb-NO" dirty="0" smtClean="0">
                <a:effectLst/>
              </a:rPr>
              <a:t>Både elever, lærere og ledere skal svare på denne</a:t>
            </a:r>
            <a:r>
              <a:rPr lang="nb-NO" baseline="0" dirty="0" smtClean="0">
                <a:effectLst/>
              </a:rPr>
              <a:t> </a:t>
            </a:r>
            <a:r>
              <a:rPr lang="nb-NO" dirty="0" smtClean="0">
                <a:effectLst/>
              </a:rPr>
              <a:t>(det tar ca.15 minutter). Undersøkelsen er anonym og resultatene</a:t>
            </a:r>
            <a:r>
              <a:rPr lang="nb-NO" baseline="0" dirty="0" smtClean="0">
                <a:effectLst/>
              </a:rPr>
              <a:t> </a:t>
            </a:r>
            <a:r>
              <a:rPr lang="nb-NO" dirty="0" smtClean="0">
                <a:effectLst/>
              </a:rPr>
              <a:t>behandles konfidensielt. </a:t>
            </a:r>
            <a:br>
              <a:rPr lang="nb-NO" dirty="0" smtClean="0">
                <a:effectLst/>
              </a:rPr>
            </a:br>
            <a:r>
              <a:rPr lang="nb-NO" dirty="0" smtClean="0">
                <a:effectLst/>
              </a:rPr>
              <a:t>Det er to mål med denne undersøkelsen:</a:t>
            </a:r>
          </a:p>
          <a:p>
            <a:r>
              <a:rPr lang="nb-NO" dirty="0" smtClean="0">
                <a:effectLst/>
              </a:rPr>
              <a:t>1. Undersøkelsen skal kartlegge deres opplevelse av demokratisk tenkning og utbredelse av fordommer på skolen.</a:t>
            </a:r>
          </a:p>
          <a:p>
            <a:r>
              <a:rPr lang="nb-NO" dirty="0" smtClean="0">
                <a:effectLst/>
              </a:rPr>
              <a:t>2. Svarene skal danne utgangspunkt for hva dere</a:t>
            </a:r>
            <a:r>
              <a:rPr lang="nb-NO" baseline="0" dirty="0" smtClean="0">
                <a:effectLst/>
              </a:rPr>
              <a:t> </a:t>
            </a:r>
            <a:r>
              <a:rPr lang="nb-NO" dirty="0" smtClean="0">
                <a:effectLst/>
              </a:rPr>
              <a:t>velger å fokusere på i deres Dembra-satsing.</a:t>
            </a:r>
          </a:p>
          <a:p>
            <a:pPr marL="0" indent="0">
              <a:buFontTx/>
              <a:buNone/>
            </a:pPr>
            <a:endParaRPr lang="nb-NO" dirty="0" smtClean="0">
              <a:effectLst/>
            </a:endParaRPr>
          </a:p>
          <a:p>
            <a:pPr marL="0" indent="0">
              <a:buFontTx/>
              <a:buNone/>
            </a:pPr>
            <a:r>
              <a:rPr lang="nb-NO" dirty="0" smtClean="0">
                <a:effectLst/>
              </a:rPr>
              <a:t>3)</a:t>
            </a:r>
            <a:r>
              <a:rPr lang="nb-NO" baseline="0" dirty="0" smtClean="0">
                <a:effectLst/>
              </a:rPr>
              <a:t> </a:t>
            </a:r>
            <a:r>
              <a:rPr lang="nb-NO" dirty="0" smtClean="0">
                <a:effectLst/>
              </a:rPr>
              <a:t>Ved siden av det</a:t>
            </a:r>
            <a:r>
              <a:rPr lang="nb-NO" baseline="0" dirty="0" smtClean="0">
                <a:effectLst/>
              </a:rPr>
              <a:t> dere alle gjør vil prosjektgruppa ha jevnlige møter. </a:t>
            </a:r>
            <a:r>
              <a:rPr lang="nb-NO" dirty="0" smtClean="0">
                <a:effectLst/>
              </a:rPr>
              <a:t>Gjennom hele året og</a:t>
            </a:r>
            <a:r>
              <a:rPr lang="nb-NO" baseline="0" dirty="0" smtClean="0">
                <a:effectLst/>
              </a:rPr>
              <a:t> kanskje videre vil p</a:t>
            </a:r>
            <a:r>
              <a:rPr lang="nb-NO" dirty="0" smtClean="0">
                <a:effectLst/>
              </a:rPr>
              <a:t>rosjektgruppa møtes for å </a:t>
            </a:r>
            <a:r>
              <a:rPr lang="nb-NO" baseline="0" dirty="0" smtClean="0">
                <a:effectLst/>
              </a:rPr>
              <a:t>planlegge. De vil også jobbe med å inkludere personalets arbeid og innspill. </a:t>
            </a:r>
          </a:p>
          <a:p>
            <a:pPr marL="0" indent="0">
              <a:buFontTx/>
              <a:buNone/>
            </a:pPr>
            <a:r>
              <a:rPr lang="nb-NO" dirty="0" smtClean="0">
                <a:effectLst/>
              </a:rPr>
              <a:t/>
            </a:r>
            <a:br>
              <a:rPr lang="nb-NO" dirty="0" smtClean="0">
                <a:effectLst/>
              </a:rPr>
            </a:br>
            <a:r>
              <a:rPr lang="nb-NO" dirty="0" smtClean="0">
                <a:effectLst/>
              </a:rPr>
              <a:t>4)</a:t>
            </a:r>
            <a:r>
              <a:rPr lang="nb-NO" baseline="0" dirty="0" smtClean="0">
                <a:effectLst/>
              </a:rPr>
              <a:t> </a:t>
            </a:r>
            <a:r>
              <a:rPr lang="nb-NO" dirty="0" smtClean="0">
                <a:effectLst/>
              </a:rPr>
              <a:t>I løpet av året vil dere jobbe med undervisning,</a:t>
            </a:r>
            <a:r>
              <a:rPr lang="nb-NO" baseline="0" dirty="0" smtClean="0">
                <a:effectLst/>
              </a:rPr>
              <a:t> planarbeid eller annet som skolen bestemmer seg for at dere ønsker et Dembra-perspektiv på. Dette blir en del av skolens Dembra-plan. Dette er fortløpende arbeid for alle skolens ansatte, men prosjektgruppa har en pådriverrolle. </a:t>
            </a:r>
          </a:p>
          <a:p>
            <a:pPr marL="0" indent="0">
              <a:buFontTx/>
              <a:buNone/>
            </a:pPr>
            <a:endParaRPr lang="nb-NO" baseline="0" dirty="0" smtClean="0">
              <a:effectLst/>
            </a:endParaRPr>
          </a:p>
          <a:p>
            <a:pPr marL="0" indent="0">
              <a:buFontTx/>
              <a:buNone/>
            </a:pPr>
            <a:r>
              <a:rPr lang="nb-NO" baseline="0" dirty="0" smtClean="0">
                <a:effectLst/>
              </a:rPr>
              <a:t>5) Dere vil ikke være alene i gjennomføringen. Dere får en </a:t>
            </a:r>
            <a:r>
              <a:rPr lang="nb-NO" dirty="0" smtClean="0">
                <a:effectLst/>
              </a:rPr>
              <a:t>Dembra-veileder. Veilederen støtter prosjektgruppen i gjennomføringen. Vi håper dere vil kontakte veilederen ofte, særlig når dere ønsker</a:t>
            </a:r>
            <a:r>
              <a:rPr lang="nb-NO" baseline="0" dirty="0" smtClean="0">
                <a:effectLst/>
              </a:rPr>
              <a:t> tips eller hvis arbeidet har stoppet litt opp</a:t>
            </a:r>
            <a:r>
              <a:rPr lang="nb-NO" dirty="0" smtClean="0">
                <a:effectLst/>
              </a:rPr>
              <a:t>. Veiledningen er også obligatorisk ved to punkter:  Etter spørreundersøkelsen er gjennomført og i arbeidet med Dembra-planen. </a:t>
            </a:r>
            <a:endParaRPr lang="nb-NO" dirty="0"/>
          </a:p>
        </p:txBody>
      </p:sp>
      <p:sp>
        <p:nvSpPr>
          <p:cNvPr id="4" name="Plassholder for dato 3"/>
          <p:cNvSpPr>
            <a:spLocks noGrp="1"/>
          </p:cNvSpPr>
          <p:nvPr>
            <p:ph type="dt" idx="10"/>
          </p:nvPr>
        </p:nvSpPr>
        <p:spPr/>
        <p:txBody>
          <a:bodyPr/>
          <a:lstStyle/>
          <a:p>
            <a:fld id="{DF02A297-0D31-43D9-BC53-6938105A2CDC}" type="datetime1">
              <a:rPr lang="nb-NO"/>
              <a:pPr/>
              <a:t>28.09.2021</a:t>
            </a:fld>
            <a:endParaRPr lang="nb-NO"/>
          </a:p>
        </p:txBody>
      </p:sp>
      <p:sp>
        <p:nvSpPr>
          <p:cNvPr id="5" name="Plassholder for bunntekst 4"/>
          <p:cNvSpPr>
            <a:spLocks noGrp="1"/>
          </p:cNvSpPr>
          <p:nvPr>
            <p:ph type="ftr" sz="quarter" idx="11"/>
          </p:nvPr>
        </p:nvSpPr>
        <p:spPr/>
        <p:txBody>
          <a:bodyPr/>
          <a:lstStyle/>
          <a:p>
            <a:r>
              <a:rPr lang="nb-NO"/>
              <a:t>© Senter for studier av Holocaust og livssynsminoriteter | Tittel på presentasjonen</a:t>
            </a:r>
          </a:p>
        </p:txBody>
      </p:sp>
      <p:sp>
        <p:nvSpPr>
          <p:cNvPr id="6" name="Plassholder for lysbildenummer 5"/>
          <p:cNvSpPr>
            <a:spLocks noGrp="1"/>
          </p:cNvSpPr>
          <p:nvPr>
            <p:ph type="sldNum" sz="quarter" idx="12"/>
          </p:nvPr>
        </p:nvSpPr>
        <p:spPr/>
        <p:txBody>
          <a:bodyPr/>
          <a:lstStyle/>
          <a:p>
            <a:r>
              <a:rPr lang="nb-NO"/>
              <a:t>side </a:t>
            </a:r>
            <a:fld id="{E9C5A640-AFE6-45EE-A303-A855E096F82B}" type="slidenum">
              <a:rPr lang="nb-NO"/>
              <a:pPr/>
              <a:t>11</a:t>
            </a:fld>
            <a:endParaRPr lang="nb-NO"/>
          </a:p>
        </p:txBody>
      </p:sp>
    </p:spTree>
    <p:extLst>
      <p:ext uri="{BB962C8B-B14F-4D97-AF65-F5344CB8AC3E}">
        <p14:creationId xmlns:p14="http://schemas.microsoft.com/office/powerpoint/2010/main" val="135642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latin typeface="Arial" charset="0"/>
                <a:ea typeface="+mn-ea"/>
                <a:cs typeface="+mn-cs"/>
              </a:rPr>
              <a:t>Gruppene </a:t>
            </a:r>
            <a:r>
              <a:rPr lang="nb-NO" sz="1200" kern="1200" dirty="0" smtClean="0">
                <a:solidFill>
                  <a:schemeClr val="tx1"/>
                </a:solidFill>
                <a:latin typeface="Arial" charset="0"/>
                <a:ea typeface="+mn-ea"/>
                <a:cs typeface="+mn-cs"/>
              </a:rPr>
              <a:t>diskuterer og noterer på store ark; om skolens styrker og  utfordringer. Se spørsmål til diskusjon under.</a:t>
            </a:r>
          </a:p>
          <a:p>
            <a:r>
              <a:rPr lang="nb-NO" sz="1200" kern="1200" dirty="0" smtClean="0">
                <a:solidFill>
                  <a:schemeClr val="tx1"/>
                </a:solidFill>
                <a:latin typeface="Arial" charset="0"/>
                <a:ea typeface="+mn-ea"/>
                <a:cs typeface="+mn-cs"/>
              </a:rPr>
              <a:t>Bruk litt tid på å sirkulere rundt og kommentere skriftlig på hverandres ark.</a:t>
            </a:r>
          </a:p>
          <a:p>
            <a:r>
              <a:rPr lang="nb-NO" sz="1200" kern="1200" dirty="0" smtClean="0">
                <a:solidFill>
                  <a:schemeClr val="tx1"/>
                </a:solidFill>
                <a:latin typeface="Arial" charset="0"/>
                <a:ea typeface="+mn-ea"/>
                <a:cs typeface="+mn-cs"/>
              </a:rPr>
              <a:t>Prosjektgruppen samler inn og bruker dette til å utarbeide skolens </a:t>
            </a:r>
            <a:r>
              <a:rPr lang="nb-NO" sz="1200" kern="1200" dirty="0" err="1" smtClean="0">
                <a:solidFill>
                  <a:schemeClr val="tx1"/>
                </a:solidFill>
                <a:latin typeface="Arial" charset="0"/>
                <a:ea typeface="+mn-ea"/>
                <a:cs typeface="+mn-cs"/>
              </a:rPr>
              <a:t>Dembra</a:t>
            </a:r>
            <a:r>
              <a:rPr lang="nb-NO" sz="1200" kern="1200" dirty="0" smtClean="0">
                <a:solidFill>
                  <a:schemeClr val="tx1"/>
                </a:solidFill>
                <a:latin typeface="Arial" charset="0"/>
                <a:ea typeface="+mn-ea"/>
                <a:cs typeface="+mn-cs"/>
              </a:rPr>
              <a:t>-plan.</a:t>
            </a:r>
            <a:endParaRPr lang="nb-NO" dirty="0">
              <a:latin typeface="Arial"/>
              <a:cs typeface="Arial"/>
            </a:endParaRPr>
          </a:p>
        </p:txBody>
      </p:sp>
      <p:sp>
        <p:nvSpPr>
          <p:cNvPr id="4" name="Plassholder for dato 3"/>
          <p:cNvSpPr>
            <a:spLocks noGrp="1"/>
          </p:cNvSpPr>
          <p:nvPr>
            <p:ph type="dt" idx="10"/>
          </p:nvPr>
        </p:nvSpPr>
        <p:spPr/>
        <p:txBody>
          <a:bodyPr/>
          <a:lstStyle/>
          <a:p>
            <a:fld id="{DF02A297-0D31-43D9-BC53-6938105A2CDC}" type="datetime1">
              <a:rPr lang="nb-NO"/>
              <a:pPr/>
              <a:t>28.09.2021</a:t>
            </a:fld>
            <a:endParaRPr lang="nb-NO"/>
          </a:p>
        </p:txBody>
      </p:sp>
      <p:sp>
        <p:nvSpPr>
          <p:cNvPr id="5" name="Plassholder for bunntekst 4"/>
          <p:cNvSpPr>
            <a:spLocks noGrp="1"/>
          </p:cNvSpPr>
          <p:nvPr>
            <p:ph type="ftr" sz="quarter" idx="11"/>
          </p:nvPr>
        </p:nvSpPr>
        <p:spPr/>
        <p:txBody>
          <a:bodyPr/>
          <a:lstStyle/>
          <a:p>
            <a:r>
              <a:rPr lang="nb-NO"/>
              <a:t>© Senter for studier av Holocaust og livssynsminoriteter | Tittel på presentasjonen</a:t>
            </a:r>
          </a:p>
        </p:txBody>
      </p:sp>
      <p:sp>
        <p:nvSpPr>
          <p:cNvPr id="6" name="Plassholder for lysbildenummer 5"/>
          <p:cNvSpPr>
            <a:spLocks noGrp="1"/>
          </p:cNvSpPr>
          <p:nvPr>
            <p:ph type="sldNum" sz="quarter" idx="12"/>
          </p:nvPr>
        </p:nvSpPr>
        <p:spPr/>
        <p:txBody>
          <a:bodyPr/>
          <a:lstStyle/>
          <a:p>
            <a:r>
              <a:rPr lang="nb-NO"/>
              <a:t>side </a:t>
            </a:r>
            <a:fld id="{E9C5A640-AFE6-45EE-A303-A855E096F82B}" type="slidenum">
              <a:rPr lang="nb-NO"/>
              <a:pPr/>
              <a:t>12</a:t>
            </a:fld>
            <a:endParaRPr lang="nb-NO"/>
          </a:p>
        </p:txBody>
      </p:sp>
    </p:spTree>
    <p:extLst>
      <p:ext uri="{BB962C8B-B14F-4D97-AF65-F5344CB8AC3E}">
        <p14:creationId xmlns:p14="http://schemas.microsoft.com/office/powerpoint/2010/main" val="59064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a:p>
        </p:txBody>
      </p:sp>
      <p:sp>
        <p:nvSpPr>
          <p:cNvPr id="4" name="Plassholder for dato 3"/>
          <p:cNvSpPr>
            <a:spLocks noGrp="1"/>
          </p:cNvSpPr>
          <p:nvPr>
            <p:ph type="dt" idx="10"/>
          </p:nvPr>
        </p:nvSpPr>
        <p:spPr/>
        <p:txBody>
          <a:bodyPr/>
          <a:lstStyle/>
          <a:p>
            <a:fld id="{DF02A297-0D31-43D9-BC53-6938105A2CDC}" type="datetime1">
              <a:rPr lang="nb-NO" smtClean="0"/>
              <a:pPr/>
              <a:t>28.09.2021</a:t>
            </a:fld>
            <a:endParaRPr lang="nb-NO"/>
          </a:p>
        </p:txBody>
      </p:sp>
      <p:sp>
        <p:nvSpPr>
          <p:cNvPr id="5" name="Plassholder for bunntekst 4"/>
          <p:cNvSpPr>
            <a:spLocks noGrp="1"/>
          </p:cNvSpPr>
          <p:nvPr>
            <p:ph type="ftr" sz="quarter" idx="11"/>
          </p:nvPr>
        </p:nvSpPr>
        <p:spPr/>
        <p:txBody>
          <a:bodyPr/>
          <a:lstStyle/>
          <a:p>
            <a:r>
              <a:rPr lang="nb-NO" smtClean="0"/>
              <a:t>© Senter for studier av Holocaust og livssynsminoriteter | Tittel på presentasjonen</a:t>
            </a:r>
            <a:endParaRPr lang="nb-NO"/>
          </a:p>
        </p:txBody>
      </p:sp>
      <p:sp>
        <p:nvSpPr>
          <p:cNvPr id="6" name="Plassholder for lysbildenummer 5"/>
          <p:cNvSpPr>
            <a:spLocks noGrp="1"/>
          </p:cNvSpPr>
          <p:nvPr>
            <p:ph type="sldNum" sz="quarter" idx="12"/>
          </p:nvPr>
        </p:nvSpPr>
        <p:spPr/>
        <p:txBody>
          <a:bodyPr/>
          <a:lstStyle/>
          <a:p>
            <a:r>
              <a:rPr lang="nb-NO" smtClean="0"/>
              <a:t>side </a:t>
            </a:r>
            <a:fld id="{E9C5A640-AFE6-45EE-A303-A855E096F82B}" type="slidenum">
              <a:rPr lang="nb-NO" smtClean="0"/>
              <a:pPr/>
              <a:t>2</a:t>
            </a:fld>
            <a:endParaRPr lang="nb-NO"/>
          </a:p>
        </p:txBody>
      </p:sp>
    </p:spTree>
    <p:extLst>
      <p:ext uri="{BB962C8B-B14F-4D97-AF65-F5344CB8AC3E}">
        <p14:creationId xmlns:p14="http://schemas.microsoft.com/office/powerpoint/2010/main" val="344071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baseline="0" dirty="0" smtClean="0">
                <a:solidFill>
                  <a:schemeClr val="tx1"/>
                </a:solidFill>
                <a:latin typeface="Arial" charset="0"/>
                <a:ea typeface="+mn-ea"/>
                <a:cs typeface="+mn-cs"/>
              </a:rPr>
              <a:t>I 2010 var det flere nyhetssaker om hets av jødiske elever i Oslo. </a:t>
            </a:r>
            <a:r>
              <a:rPr lang="nb-NO" sz="1200" kern="1200" dirty="0" smtClean="0">
                <a:solidFill>
                  <a:schemeClr val="tx1"/>
                </a:solidFill>
                <a:latin typeface="Arial" charset="0"/>
                <a:ea typeface="+mn-ea"/>
                <a:cs typeface="+mn-cs"/>
              </a:rPr>
              <a:t>Kunnskapsdepartementet ønsket da forslag til hvordan skolen kan arbeide systematisk og helhetlig mot rasisme, antisemittisme og diskriminering. </a:t>
            </a:r>
            <a:r>
              <a:rPr lang="nb-NO" sz="1200" kern="1200" baseline="0" dirty="0" smtClean="0">
                <a:solidFill>
                  <a:schemeClr val="tx1"/>
                </a:solidFill>
                <a:latin typeface="Arial" charset="0"/>
                <a:ea typeface="+mn-ea"/>
                <a:cs typeface="+mn-cs"/>
              </a:rPr>
              <a:t>I 2011 kom en rapport kalt </a:t>
            </a:r>
            <a:r>
              <a:rPr lang="nb-NO" sz="1200" kern="1200" dirty="0" smtClean="0">
                <a:solidFill>
                  <a:schemeClr val="tx1"/>
                </a:solidFill>
                <a:latin typeface="Arial" charset="0"/>
                <a:ea typeface="+mn-ea"/>
                <a:cs typeface="+mn-cs"/>
              </a:rPr>
              <a:t>«Det kan skje igjen»</a:t>
            </a:r>
            <a:r>
              <a:rPr lang="nb-NO" sz="1200" kern="1200" baseline="0" dirty="0" smtClean="0">
                <a:solidFill>
                  <a:schemeClr val="tx1"/>
                </a:solidFill>
                <a:latin typeface="Arial" charset="0"/>
                <a:ea typeface="+mn-ea"/>
                <a:cs typeface="+mn-cs"/>
              </a:rPr>
              <a:t> om antisemittisme og rasisme i skolen. Forfatterne av rapporten a</a:t>
            </a:r>
            <a:r>
              <a:rPr lang="nb-NO" sz="1200" kern="1200" dirty="0" smtClean="0">
                <a:solidFill>
                  <a:schemeClr val="tx1"/>
                </a:solidFill>
                <a:latin typeface="Arial" charset="0"/>
                <a:ea typeface="+mn-ea"/>
                <a:cs typeface="+mn-cs"/>
              </a:rPr>
              <a:t>nbefalte kompetanseheving på skolene.</a:t>
            </a:r>
            <a:r>
              <a:rPr lang="nb-NO" sz="1200" kern="1200" baseline="0" dirty="0" smtClean="0">
                <a:solidFill>
                  <a:schemeClr val="tx1"/>
                </a:solidFill>
                <a:latin typeface="Arial" charset="0"/>
                <a:ea typeface="+mn-ea"/>
                <a:cs typeface="+mn-cs"/>
              </a:rPr>
              <a:t> Terrorangrepet 22. juli aktualiserte dette ytterligere.</a:t>
            </a:r>
            <a:endParaRPr lang="nb-NO" sz="1200" kern="1200" dirty="0" smtClean="0">
              <a:solidFill>
                <a:schemeClr val="tx1"/>
              </a:solidFill>
              <a:latin typeface="Arial" charset="0"/>
              <a:ea typeface="+mn-ea"/>
              <a:cs typeface="+mn-cs"/>
            </a:endParaRPr>
          </a:p>
          <a:p>
            <a:endParaRPr lang="nb-NO" sz="1200" kern="1200" dirty="0" smtClean="0">
              <a:solidFill>
                <a:schemeClr val="tx1"/>
              </a:solidFill>
              <a:latin typeface="Arial" charset="0"/>
              <a:ea typeface="+mn-ea"/>
              <a:cs typeface="+mn-cs"/>
            </a:endParaRPr>
          </a:p>
          <a:p>
            <a:r>
              <a:rPr lang="nb-NO" sz="1200" kern="1200" dirty="0" smtClean="0">
                <a:solidFill>
                  <a:schemeClr val="tx1"/>
                </a:solidFill>
                <a:effectLst/>
                <a:latin typeface="Arial" charset="0"/>
                <a:ea typeface="+mn-ea"/>
                <a:cs typeface="+mn-cs"/>
              </a:rPr>
              <a:t>Ludvigsen-utvalgets utredning «Fremtidens skole — Fornyelse av fag og kompetanser» fra 2015 viser</a:t>
            </a:r>
            <a:r>
              <a:rPr lang="nb-NO" sz="1200" kern="1200" baseline="0" dirty="0" smtClean="0">
                <a:solidFill>
                  <a:schemeClr val="tx1"/>
                </a:solidFill>
                <a:effectLst/>
                <a:latin typeface="Arial" charset="0"/>
                <a:ea typeface="+mn-ea"/>
                <a:cs typeface="+mn-cs"/>
              </a:rPr>
              <a:t> også </a:t>
            </a:r>
            <a:r>
              <a:rPr lang="nb-NO" sz="1200" kern="1200" baseline="0" dirty="0" err="1" smtClean="0">
                <a:solidFill>
                  <a:schemeClr val="tx1"/>
                </a:solidFill>
                <a:effectLst/>
                <a:latin typeface="Arial" charset="0"/>
                <a:ea typeface="+mn-ea"/>
                <a:cs typeface="+mn-cs"/>
              </a:rPr>
              <a:t>Dembras</a:t>
            </a:r>
            <a:r>
              <a:rPr lang="nb-NO" sz="1200" kern="1200" baseline="0" dirty="0" smtClean="0">
                <a:solidFill>
                  <a:schemeClr val="tx1"/>
                </a:solidFill>
                <a:effectLst/>
                <a:latin typeface="Arial" charset="0"/>
                <a:ea typeface="+mn-ea"/>
                <a:cs typeface="+mn-cs"/>
              </a:rPr>
              <a:t> relevans. </a:t>
            </a:r>
            <a:r>
              <a:rPr lang="en-US" sz="1200" kern="1200" baseline="0" dirty="0" smtClean="0">
                <a:solidFill>
                  <a:schemeClr val="tx1"/>
                </a:solidFill>
                <a:effectLst/>
                <a:latin typeface="Arial" charset="0"/>
                <a:ea typeface="+mn-ea"/>
                <a:cs typeface="+mn-cs"/>
              </a:rPr>
              <a:t>Her </a:t>
            </a:r>
            <a:r>
              <a:rPr lang="en-US" sz="1200" kern="1200" baseline="0" dirty="0" err="1" smtClean="0">
                <a:solidFill>
                  <a:schemeClr val="tx1"/>
                </a:solidFill>
                <a:effectLst/>
                <a:latin typeface="Arial" charset="0"/>
                <a:ea typeface="+mn-ea"/>
                <a:cs typeface="+mn-cs"/>
              </a:rPr>
              <a:t>løftes</a:t>
            </a:r>
            <a:r>
              <a:rPr lang="en-US" sz="1200" kern="1200" baseline="0" dirty="0" smtClean="0">
                <a:solidFill>
                  <a:schemeClr val="tx1"/>
                </a:solidFill>
                <a:effectLst/>
                <a:latin typeface="Arial" charset="0"/>
                <a:ea typeface="+mn-ea"/>
                <a:cs typeface="+mn-cs"/>
              </a:rPr>
              <a:t> e</a:t>
            </a:r>
            <a:r>
              <a:rPr lang="nb-NO" sz="1200" kern="1200" dirty="0" err="1" smtClean="0">
                <a:solidFill>
                  <a:schemeClr val="tx1"/>
                </a:solidFill>
                <a:effectLst/>
                <a:latin typeface="Arial" charset="0"/>
                <a:ea typeface="+mn-ea"/>
                <a:cs typeface="+mn-cs"/>
              </a:rPr>
              <a:t>levenes</a:t>
            </a:r>
            <a:r>
              <a:rPr lang="nb-NO" sz="1200" kern="1200" dirty="0" smtClean="0">
                <a:solidFill>
                  <a:schemeClr val="tx1"/>
                </a:solidFill>
                <a:effectLst/>
                <a:latin typeface="Arial" charset="0"/>
                <a:ea typeface="+mn-ea"/>
                <a:cs typeface="+mn-cs"/>
              </a:rPr>
              <a:t> identitetsutvikling og mangfoldsforståelse frem i</a:t>
            </a:r>
            <a:r>
              <a:rPr lang="nb-NO" sz="1200" kern="1200" baseline="0" dirty="0" smtClean="0">
                <a:solidFill>
                  <a:schemeClr val="tx1"/>
                </a:solidFill>
                <a:effectLst/>
                <a:latin typeface="Arial" charset="0"/>
                <a:ea typeface="+mn-ea"/>
                <a:cs typeface="+mn-cs"/>
              </a:rPr>
              <a:t> </a:t>
            </a:r>
            <a:r>
              <a:rPr lang="nb-NO" sz="1200" kern="1200" dirty="0" smtClean="0">
                <a:solidFill>
                  <a:schemeClr val="tx1"/>
                </a:solidFill>
                <a:effectLst/>
                <a:latin typeface="Arial" charset="0"/>
                <a:ea typeface="+mn-ea"/>
                <a:cs typeface="+mn-cs"/>
              </a:rPr>
              <a:t>fremtidens undervisning. Både i skolen, i arbeidslivet og på ulike samfunnsarenaer vektlegges kommunikasjon, samhandling og deltakelse. Vi har et samfunn som preges av økt mangfold og individualisering. Dette gir behov for demokratiforståelse, respekt for forskjellighet og positive holdninger til å leve i fellesskap. </a:t>
            </a:r>
            <a:r>
              <a:rPr lang="nb-NO" sz="1200" kern="1200" baseline="0" dirty="0" smtClean="0">
                <a:solidFill>
                  <a:schemeClr val="tx1"/>
                </a:solidFill>
                <a:effectLst/>
                <a:latin typeface="Arial" charset="0"/>
                <a:ea typeface="+mn-ea"/>
                <a:cs typeface="+mn-cs"/>
              </a:rPr>
              <a:t>Skolen er en viktig fellesarena for det norske samfunnet, en fellesarena hvor udemokratiske holdninger kan forebygges. </a:t>
            </a:r>
            <a:endParaRPr lang="nb-NO" sz="1200" kern="1200" dirty="0" smtClean="0">
              <a:solidFill>
                <a:schemeClr val="tx1"/>
              </a:solidFill>
              <a:effectLst/>
              <a:latin typeface="Arial" charset="0"/>
              <a:ea typeface="+mn-ea"/>
              <a:cs typeface="+mn-cs"/>
            </a:endParaRPr>
          </a:p>
        </p:txBody>
      </p:sp>
      <p:sp>
        <p:nvSpPr>
          <p:cNvPr id="4" name="Date Placeholder 3"/>
          <p:cNvSpPr>
            <a:spLocks noGrp="1"/>
          </p:cNvSpPr>
          <p:nvPr>
            <p:ph type="dt" idx="10"/>
          </p:nvPr>
        </p:nvSpPr>
        <p:spPr/>
        <p:txBody>
          <a:bodyPr/>
          <a:lstStyle/>
          <a:p>
            <a:fld id="{DF02A297-0D31-43D9-BC53-6938105A2CDC}" type="datetime1">
              <a:rPr lang="nb-NO" smtClean="0"/>
              <a:pPr/>
              <a:t>28.09.2021</a:t>
            </a:fld>
            <a:endParaRPr lang="nb-NO"/>
          </a:p>
        </p:txBody>
      </p:sp>
      <p:sp>
        <p:nvSpPr>
          <p:cNvPr id="5" name="Footer Placeholder 4"/>
          <p:cNvSpPr>
            <a:spLocks noGrp="1"/>
          </p:cNvSpPr>
          <p:nvPr>
            <p:ph type="ftr" sz="quarter" idx="11"/>
          </p:nvPr>
        </p:nvSpPr>
        <p:spPr/>
        <p:txBody>
          <a:bodyPr/>
          <a:lstStyle/>
          <a:p>
            <a:r>
              <a:rPr lang="nb-NO" smtClean="0"/>
              <a:t>© Senter for studier av Holocaust og livssynsminoriteter | Tittel på presentasjonen</a:t>
            </a:r>
            <a:endParaRPr lang="nb-NO"/>
          </a:p>
        </p:txBody>
      </p:sp>
      <p:sp>
        <p:nvSpPr>
          <p:cNvPr id="6" name="Slide Number Placeholder 5"/>
          <p:cNvSpPr>
            <a:spLocks noGrp="1"/>
          </p:cNvSpPr>
          <p:nvPr>
            <p:ph type="sldNum" sz="quarter" idx="12"/>
          </p:nvPr>
        </p:nvSpPr>
        <p:spPr/>
        <p:txBody>
          <a:bodyPr/>
          <a:lstStyle/>
          <a:p>
            <a:r>
              <a:rPr lang="nb-NO" smtClean="0"/>
              <a:t>side </a:t>
            </a:r>
            <a:fld id="{E9C5A640-AFE6-45EE-A303-A855E096F82B}" type="slidenum">
              <a:rPr lang="nb-NO" smtClean="0"/>
              <a:pPr/>
              <a:t>3</a:t>
            </a:fld>
            <a:endParaRPr lang="nb-NO"/>
          </a:p>
        </p:txBody>
      </p:sp>
    </p:spTree>
    <p:extLst>
      <p:ext uri="{BB962C8B-B14F-4D97-AF65-F5344CB8AC3E}">
        <p14:creationId xmlns:p14="http://schemas.microsoft.com/office/powerpoint/2010/main" val="223195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b-NO" sz="1200" kern="1200" baseline="0" dirty="0" err="1" smtClean="0">
                <a:solidFill>
                  <a:schemeClr val="tx1"/>
                </a:solidFill>
                <a:effectLst/>
                <a:latin typeface="Arial" charset="0"/>
                <a:ea typeface="+mn-ea"/>
                <a:cs typeface="+mn-cs"/>
              </a:rPr>
              <a:t>Dembra</a:t>
            </a:r>
            <a:r>
              <a:rPr lang="nb-NO" sz="1200" kern="1200" baseline="0" dirty="0" smtClean="0">
                <a:solidFill>
                  <a:schemeClr val="tx1"/>
                </a:solidFill>
                <a:effectLst/>
                <a:latin typeface="Arial" charset="0"/>
                <a:ea typeface="+mn-ea"/>
                <a:cs typeface="+mn-cs"/>
              </a:rPr>
              <a:t> handler om forebyggende arbeid hvor det som skal forebygges er fordommer, gruppefiendtlighet og ekskluderende ideologier. Fordommer og gruppefiendtlighet utfordrer et velfungerende demokratisk samfunn. </a:t>
            </a:r>
          </a:p>
          <a:p>
            <a:pPr marL="0" marR="0" indent="0" algn="l" defTabSz="914400" rtl="0" eaLnBrk="1" fontAlgn="base" latinLnBrk="0" hangingPunct="1">
              <a:lnSpc>
                <a:spcPct val="100000"/>
              </a:lnSpc>
              <a:spcBef>
                <a:spcPct val="30000"/>
              </a:spcBef>
              <a:spcAft>
                <a:spcPct val="0"/>
              </a:spcAft>
              <a:buClrTx/>
              <a:buSzTx/>
              <a:buFontTx/>
              <a:buNone/>
              <a:tabLst/>
              <a:defRPr/>
            </a:pPr>
            <a:endParaRPr lang="nb-NO" sz="1200" kern="1200" baseline="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b-NO" sz="1200" b="0" kern="1200" dirty="0" smtClean="0">
                <a:solidFill>
                  <a:schemeClr val="tx1"/>
                </a:solidFill>
                <a:effectLst/>
                <a:latin typeface="Arial" charset="0"/>
                <a:ea typeface="+mn-ea"/>
                <a:cs typeface="+mn-cs"/>
              </a:rPr>
              <a:t>F</a:t>
            </a:r>
            <a:r>
              <a:rPr lang="nb-NO" sz="1200" kern="1200" dirty="0" smtClean="0">
                <a:solidFill>
                  <a:schemeClr val="tx1"/>
                </a:solidFill>
                <a:effectLst/>
                <a:latin typeface="Arial" charset="0"/>
                <a:ea typeface="+mn-ea"/>
                <a:cs typeface="+mn-cs"/>
              </a:rPr>
              <a:t>ordommer trenger</a:t>
            </a:r>
            <a:r>
              <a:rPr lang="nb-NO" sz="1200" kern="1200" baseline="0" dirty="0" smtClean="0">
                <a:solidFill>
                  <a:schemeClr val="tx1"/>
                </a:solidFill>
                <a:effectLst/>
                <a:latin typeface="Arial" charset="0"/>
                <a:ea typeface="+mn-ea"/>
                <a:cs typeface="+mn-cs"/>
              </a:rPr>
              <a:t> ikke være negative.  Alle har behov for fordommer for å skape orden i en kaotisk og overveldende verden. </a:t>
            </a:r>
          </a:p>
          <a:p>
            <a:pPr marL="0" marR="0" indent="0" algn="l" defTabSz="914400" rtl="0" eaLnBrk="1" fontAlgn="base" latinLnBrk="0" hangingPunct="1">
              <a:lnSpc>
                <a:spcPct val="100000"/>
              </a:lnSpc>
              <a:spcBef>
                <a:spcPct val="30000"/>
              </a:spcBef>
              <a:spcAft>
                <a:spcPct val="0"/>
              </a:spcAft>
              <a:buClrTx/>
              <a:buSzTx/>
              <a:buFontTx/>
              <a:buNone/>
              <a:tabLst/>
              <a:defRPr/>
            </a:pPr>
            <a:endParaRPr lang="nb-NO" sz="1200" kern="1200" baseline="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b-NO" sz="1200" kern="1200" baseline="0" dirty="0" smtClean="0">
                <a:solidFill>
                  <a:schemeClr val="tx1"/>
                </a:solidFill>
                <a:effectLst/>
                <a:latin typeface="Arial" charset="0"/>
                <a:ea typeface="+mn-ea"/>
                <a:cs typeface="+mn-cs"/>
              </a:rPr>
              <a:t>Likevel, fordommer bygger på generaliseringer om mennesker som man antar tilhører en bestemt gruppe. </a:t>
            </a:r>
          </a:p>
          <a:p>
            <a:pPr marL="0" marR="0" indent="0" algn="l" defTabSz="914400" rtl="0" eaLnBrk="1" fontAlgn="base" latinLnBrk="0" hangingPunct="1">
              <a:lnSpc>
                <a:spcPct val="100000"/>
              </a:lnSpc>
              <a:spcBef>
                <a:spcPct val="30000"/>
              </a:spcBef>
              <a:spcAft>
                <a:spcPct val="0"/>
              </a:spcAft>
              <a:buClrTx/>
              <a:buSzTx/>
              <a:buFontTx/>
              <a:buNone/>
              <a:tabLst/>
              <a:defRPr/>
            </a:pPr>
            <a:endParaRPr lang="nb-NO" sz="1200" kern="1200" baseline="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b-NO" sz="1200" kern="1200" baseline="0" dirty="0" smtClean="0">
                <a:solidFill>
                  <a:schemeClr val="tx1"/>
                </a:solidFill>
                <a:effectLst/>
                <a:latin typeface="Arial" charset="0"/>
                <a:ea typeface="+mn-ea"/>
                <a:cs typeface="+mn-cs"/>
              </a:rPr>
              <a:t>Og generaliseringen bærer</a:t>
            </a:r>
            <a:r>
              <a:rPr lang="nb-NO" sz="1200" kern="1200" dirty="0" smtClean="0">
                <a:solidFill>
                  <a:schemeClr val="tx1"/>
                </a:solidFill>
                <a:effectLst/>
                <a:latin typeface="Arial" charset="0"/>
                <a:ea typeface="+mn-ea"/>
                <a:cs typeface="+mn-cs"/>
              </a:rPr>
              <a:t> i seg en mulighet til å overse variasjon. Man</a:t>
            </a:r>
            <a:r>
              <a:rPr lang="nb-NO" sz="1200" kern="1200" baseline="0" dirty="0" smtClean="0">
                <a:solidFill>
                  <a:schemeClr val="tx1"/>
                </a:solidFill>
                <a:effectLst/>
                <a:latin typeface="Arial" charset="0"/>
                <a:ea typeface="+mn-ea"/>
                <a:cs typeface="+mn-cs"/>
              </a:rPr>
              <a:t> kan </a:t>
            </a:r>
            <a:r>
              <a:rPr lang="nb-NO" sz="1200" kern="1200" dirty="0" smtClean="0">
                <a:solidFill>
                  <a:schemeClr val="tx1"/>
                </a:solidFill>
                <a:effectLst/>
                <a:latin typeface="Arial" charset="0"/>
                <a:ea typeface="+mn-ea"/>
                <a:cs typeface="+mn-cs"/>
              </a:rPr>
              <a:t>miste enkeltindividets særegenhet av syne. Når negative</a:t>
            </a:r>
            <a:r>
              <a:rPr lang="nb-NO" sz="1200" kern="1200" baseline="0" dirty="0" smtClean="0">
                <a:solidFill>
                  <a:schemeClr val="tx1"/>
                </a:solidFill>
                <a:effectLst/>
                <a:latin typeface="Arial" charset="0"/>
                <a:ea typeface="+mn-ea"/>
                <a:cs typeface="+mn-cs"/>
              </a:rPr>
              <a:t> fordommer tipper over i gruppefiendtlighet, ekskluderende ideologier og/ eller diskriminerende handlinger, blir individers mulighet til utfoldelse og deltakelse begrenset. Dette fører igjen til et mindre demokratisk samfunn. </a:t>
            </a:r>
            <a:endParaRPr lang="nb-NO"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b-NO"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b-NO" dirty="0" err="1" smtClean="0"/>
              <a:t>Dembra</a:t>
            </a:r>
            <a:r>
              <a:rPr lang="nb-NO" dirty="0" smtClean="0"/>
              <a:t> setter fokus på hvordan vi i skolen kan forebygge diskriminering</a:t>
            </a:r>
            <a:r>
              <a:rPr lang="nb-NO" baseline="0" dirty="0" smtClean="0"/>
              <a:t> gjennom en inkluderende skolekultur og demokratisk kompetanse.</a:t>
            </a:r>
            <a:endParaRPr lang="nb-NO" dirty="0" smtClean="0"/>
          </a:p>
          <a:p>
            <a:endParaRPr lang="nb-NO" dirty="0"/>
          </a:p>
        </p:txBody>
      </p:sp>
      <p:sp>
        <p:nvSpPr>
          <p:cNvPr id="4" name="Date Placeholder 3"/>
          <p:cNvSpPr>
            <a:spLocks noGrp="1"/>
          </p:cNvSpPr>
          <p:nvPr>
            <p:ph type="dt" idx="10"/>
          </p:nvPr>
        </p:nvSpPr>
        <p:spPr/>
        <p:txBody>
          <a:bodyPr/>
          <a:lstStyle/>
          <a:p>
            <a:fld id="{DF02A297-0D31-43D9-BC53-6938105A2CDC}" type="datetime1">
              <a:rPr lang="nb-NO" smtClean="0">
                <a:solidFill>
                  <a:prstClr val="black"/>
                </a:solidFill>
              </a:rPr>
              <a:pPr/>
              <a:t>28.09.2021</a:t>
            </a:fld>
            <a:endParaRPr lang="nb-NO">
              <a:solidFill>
                <a:prstClr val="black"/>
              </a:solidFill>
            </a:endParaRPr>
          </a:p>
        </p:txBody>
      </p:sp>
      <p:sp>
        <p:nvSpPr>
          <p:cNvPr id="5" name="Footer Placeholder 4"/>
          <p:cNvSpPr>
            <a:spLocks noGrp="1"/>
          </p:cNvSpPr>
          <p:nvPr>
            <p:ph type="ftr" sz="quarter" idx="11"/>
          </p:nvPr>
        </p:nvSpPr>
        <p:spPr/>
        <p:txBody>
          <a:bodyPr/>
          <a:lstStyle/>
          <a:p>
            <a:r>
              <a:rPr lang="nb-NO" smtClean="0">
                <a:solidFill>
                  <a:prstClr val="black"/>
                </a:solidFill>
              </a:rPr>
              <a:t>© Senter for studier av Holocaust og livssynsminoriteter | Tittel på presentasjonen</a:t>
            </a:r>
            <a:endParaRPr lang="nb-NO">
              <a:solidFill>
                <a:prstClr val="black"/>
              </a:solidFill>
            </a:endParaRPr>
          </a:p>
        </p:txBody>
      </p:sp>
      <p:sp>
        <p:nvSpPr>
          <p:cNvPr id="6" name="Slide Number Placeholder 5"/>
          <p:cNvSpPr>
            <a:spLocks noGrp="1"/>
          </p:cNvSpPr>
          <p:nvPr>
            <p:ph type="sldNum" sz="quarter" idx="12"/>
          </p:nvPr>
        </p:nvSpPr>
        <p:spPr/>
        <p:txBody>
          <a:bodyPr/>
          <a:lstStyle/>
          <a:p>
            <a:r>
              <a:rPr lang="nb-NO" smtClean="0">
                <a:solidFill>
                  <a:prstClr val="black"/>
                </a:solidFill>
              </a:rPr>
              <a:t>side </a:t>
            </a:r>
            <a:fld id="{E9C5A640-AFE6-45EE-A303-A855E096F82B}"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259903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err="1" smtClean="0"/>
              <a:t>Dembra</a:t>
            </a:r>
            <a:r>
              <a:rPr lang="nb-NO" baseline="0" dirty="0" smtClean="0"/>
              <a:t> har som mål at skolens ansatte får: </a:t>
            </a:r>
          </a:p>
          <a:p>
            <a:r>
              <a:rPr lang="nb-NO" dirty="0" smtClean="0"/>
              <a:t>- Nye perspektiver til å vurdere både skolens</a:t>
            </a:r>
            <a:r>
              <a:rPr lang="nb-NO" baseline="0" dirty="0" smtClean="0"/>
              <a:t> kultur og rutiner, </a:t>
            </a:r>
            <a:r>
              <a:rPr lang="nb-NO" dirty="0" smtClean="0"/>
              <a:t>og din</a:t>
            </a:r>
            <a:r>
              <a:rPr lang="nb-NO" baseline="0" dirty="0" smtClean="0"/>
              <a:t> egen</a:t>
            </a:r>
            <a:r>
              <a:rPr lang="nb-NO" dirty="0" smtClean="0"/>
              <a:t> praksis som lærer.</a:t>
            </a:r>
          </a:p>
          <a:p>
            <a:r>
              <a:rPr lang="nb-NO" dirty="0" smtClean="0"/>
              <a:t>- Verktøy til å håndtere situasjoner, holdninger og handlinger der elever</a:t>
            </a:r>
            <a:r>
              <a:rPr lang="nb-NO" baseline="0" dirty="0" smtClean="0"/>
              <a:t>, voksne og institusjoner opptrer udemokratisk</a:t>
            </a:r>
            <a:r>
              <a:rPr lang="nb-NO" dirty="0" smtClean="0"/>
              <a:t>.</a:t>
            </a:r>
          </a:p>
          <a:p>
            <a:endParaRPr lang="nb-NO" dirty="0" smtClean="0">
              <a:solidFill>
                <a:schemeClr val="tx1"/>
              </a:solidFill>
            </a:endParaRPr>
          </a:p>
          <a:p>
            <a:r>
              <a:rPr lang="nb-NO" dirty="0" smtClean="0">
                <a:latin typeface="Arial"/>
                <a:cs typeface="Arial"/>
              </a:rPr>
              <a:t>Hva kan dere forvente å oppnå gjennom</a:t>
            </a:r>
            <a:r>
              <a:rPr lang="nb-NO" baseline="0" dirty="0" smtClean="0">
                <a:latin typeface="Arial"/>
                <a:cs typeface="Arial"/>
              </a:rPr>
              <a:t> denne satsningen med støtte fra </a:t>
            </a:r>
            <a:r>
              <a:rPr lang="nb-NO" baseline="0" dirty="0" err="1" smtClean="0">
                <a:latin typeface="Arial"/>
                <a:cs typeface="Arial"/>
              </a:rPr>
              <a:t>Dembras</a:t>
            </a:r>
            <a:r>
              <a:rPr lang="nb-NO" baseline="0" dirty="0" smtClean="0">
                <a:latin typeface="Arial"/>
                <a:cs typeface="Arial"/>
              </a:rPr>
              <a:t> nettsider og veileder</a:t>
            </a:r>
            <a:r>
              <a:rPr lang="nb-NO" dirty="0" smtClean="0">
                <a:latin typeface="Arial"/>
                <a:cs typeface="Arial"/>
              </a:rPr>
              <a:t>?</a:t>
            </a:r>
          </a:p>
          <a:p>
            <a:endParaRPr lang="nb-NO" dirty="0" smtClean="0">
              <a:latin typeface="Arial"/>
              <a:cs typeface="Arial"/>
            </a:endParaRPr>
          </a:p>
          <a:p>
            <a:r>
              <a:rPr lang="nb-NO" dirty="0" smtClean="0">
                <a:latin typeface="Arial"/>
                <a:cs typeface="Arial"/>
              </a:rPr>
              <a:t>Lærere</a:t>
            </a:r>
            <a:r>
              <a:rPr lang="nb-NO" baseline="0" dirty="0" smtClean="0">
                <a:latin typeface="Arial"/>
                <a:cs typeface="Arial"/>
              </a:rPr>
              <a:t> som har deltatt i </a:t>
            </a:r>
            <a:r>
              <a:rPr lang="nb-NO" baseline="0" dirty="0" err="1" smtClean="0">
                <a:latin typeface="Arial"/>
                <a:cs typeface="Arial"/>
              </a:rPr>
              <a:t>Dembra</a:t>
            </a:r>
            <a:r>
              <a:rPr lang="nb-NO" baseline="0" dirty="0" smtClean="0">
                <a:latin typeface="Arial"/>
                <a:cs typeface="Arial"/>
              </a:rPr>
              <a:t> før, har sagt at</a:t>
            </a:r>
            <a:r>
              <a:rPr lang="nb-NO" dirty="0" smtClean="0">
                <a:latin typeface="Arial"/>
                <a:cs typeface="Arial"/>
              </a:rPr>
              <a:t> bevisstgjøring er det viktigste</a:t>
            </a:r>
            <a:r>
              <a:rPr lang="nb-NO" baseline="0" dirty="0" smtClean="0">
                <a:latin typeface="Arial"/>
                <a:cs typeface="Arial"/>
              </a:rPr>
              <a:t> dette arbeidet bidrar med</a:t>
            </a:r>
            <a:r>
              <a:rPr lang="nb-NO" dirty="0" smtClean="0">
                <a:latin typeface="Arial"/>
                <a:cs typeface="Arial"/>
              </a:rPr>
              <a:t>. Deltakelsen</a:t>
            </a:r>
            <a:r>
              <a:rPr lang="nb-NO" baseline="0" dirty="0" smtClean="0">
                <a:latin typeface="Arial"/>
                <a:cs typeface="Arial"/>
              </a:rPr>
              <a:t> i </a:t>
            </a:r>
            <a:r>
              <a:rPr lang="nb-NO" baseline="0" dirty="0" err="1" smtClean="0">
                <a:latin typeface="Arial"/>
                <a:cs typeface="Arial"/>
              </a:rPr>
              <a:t>Dembra</a:t>
            </a:r>
            <a:r>
              <a:rPr lang="nb-NO" baseline="0" dirty="0" smtClean="0">
                <a:latin typeface="Arial"/>
                <a:cs typeface="Arial"/>
              </a:rPr>
              <a:t> gir alle en mulighet til å se litt nøyere på skolens og egen praksis. Hvordan står det til på vår skole når det gjelder deltakelse, fordommer og holdninger? Hvordan synes lærerne det er, hvordan synes ledelsen det er og hva mener elevene?</a:t>
            </a:r>
            <a:r>
              <a:rPr lang="nb-NO" dirty="0" smtClean="0">
                <a:latin typeface="Arial"/>
                <a:cs typeface="Arial"/>
              </a:rPr>
              <a:t> Vi</a:t>
            </a:r>
            <a:r>
              <a:rPr lang="nb-NO" baseline="0" dirty="0" smtClean="0">
                <a:latin typeface="Arial"/>
                <a:cs typeface="Arial"/>
              </a:rPr>
              <a:t> skal få tid til, som på bildet her, til å se hverandres ståsted, skifte perspektiv og jobbe videre for å få det bedre. Selv om bedringspotensialet på bildet er heller dårlig, så viser det hvor ulikt vi kan oppfatte situasjoner. </a:t>
            </a:r>
          </a:p>
          <a:p>
            <a:endParaRPr lang="nb-NO" baseline="0" dirty="0" smtClean="0">
              <a:latin typeface="Arial"/>
              <a:cs typeface="Arial"/>
            </a:endParaRPr>
          </a:p>
          <a:p>
            <a:r>
              <a:rPr lang="nb-NO" baseline="0" dirty="0" smtClean="0">
                <a:latin typeface="Arial"/>
                <a:cs typeface="Arial"/>
              </a:rPr>
              <a:t>Det er nyttig med ulike pers</a:t>
            </a:r>
            <a:r>
              <a:rPr lang="nb-NO" dirty="0" smtClean="0">
                <a:latin typeface="Arial"/>
                <a:cs typeface="Arial"/>
              </a:rPr>
              <a:t>pektiver når man ser på</a:t>
            </a:r>
            <a:r>
              <a:rPr lang="nb-NO" baseline="0" dirty="0" smtClean="0">
                <a:latin typeface="Arial"/>
                <a:cs typeface="Arial"/>
              </a:rPr>
              <a:t> relasjonsarbeid med elever, vurdering av undervisning opp mot</a:t>
            </a:r>
            <a:r>
              <a:rPr lang="nb-NO" dirty="0" smtClean="0">
                <a:latin typeface="Arial"/>
                <a:cs typeface="Arial"/>
              </a:rPr>
              <a:t> kompetansemål osv.</a:t>
            </a:r>
            <a:r>
              <a:rPr lang="nb-NO" baseline="0" dirty="0" smtClean="0">
                <a:latin typeface="Arial"/>
                <a:cs typeface="Arial"/>
              </a:rPr>
              <a:t> </a:t>
            </a:r>
            <a:r>
              <a:rPr lang="nb-NO" baseline="0" dirty="0" err="1" smtClean="0">
                <a:latin typeface="Arial"/>
                <a:cs typeface="Arial"/>
              </a:rPr>
              <a:t>Dembra</a:t>
            </a:r>
            <a:r>
              <a:rPr lang="nb-NO" baseline="0" dirty="0" smtClean="0">
                <a:latin typeface="Arial"/>
                <a:cs typeface="Arial"/>
              </a:rPr>
              <a:t> ønsker å gi dere noen perspektiver til det fremtidige arbeidet med miljøet og kulturen ved skolen. Et mål er at dette arbeidet skal gi den enkelte lærer t</a:t>
            </a:r>
            <a:r>
              <a:rPr lang="nb-NO" dirty="0" smtClean="0">
                <a:latin typeface="Arial"/>
                <a:cs typeface="Arial"/>
              </a:rPr>
              <a:t>rygghet til å håndtere utfordrende situasjoner, samt utfordre</a:t>
            </a:r>
            <a:r>
              <a:rPr lang="nb-NO" baseline="0" dirty="0" smtClean="0">
                <a:latin typeface="Arial"/>
                <a:cs typeface="Arial"/>
              </a:rPr>
              <a:t> seg selv gjennom å vurdere hvor inkluderende egen praksis er, med andre ord: demokratisk beredskap.- kompetanse</a:t>
            </a:r>
            <a:endParaRPr lang="nb-NO" dirty="0" smtClean="0">
              <a:latin typeface="Arial"/>
              <a:cs typeface="Arial"/>
            </a:endParaRPr>
          </a:p>
          <a:p>
            <a:endParaRPr lang="nb-NO" dirty="0"/>
          </a:p>
        </p:txBody>
      </p:sp>
      <p:sp>
        <p:nvSpPr>
          <p:cNvPr id="4" name="Plassholder for dato 3"/>
          <p:cNvSpPr>
            <a:spLocks noGrp="1"/>
          </p:cNvSpPr>
          <p:nvPr>
            <p:ph type="dt" idx="10"/>
          </p:nvPr>
        </p:nvSpPr>
        <p:spPr/>
        <p:txBody>
          <a:bodyPr/>
          <a:lstStyle/>
          <a:p>
            <a:fld id="{DF02A297-0D31-43D9-BC53-6938105A2CDC}" type="datetime1">
              <a:rPr lang="nb-NO" smtClean="0"/>
              <a:pPr/>
              <a:t>28.09.2021</a:t>
            </a:fld>
            <a:endParaRPr lang="nb-NO"/>
          </a:p>
        </p:txBody>
      </p:sp>
      <p:sp>
        <p:nvSpPr>
          <p:cNvPr id="5" name="Plassholder for bunntekst 4"/>
          <p:cNvSpPr>
            <a:spLocks noGrp="1"/>
          </p:cNvSpPr>
          <p:nvPr>
            <p:ph type="ftr" sz="quarter" idx="11"/>
          </p:nvPr>
        </p:nvSpPr>
        <p:spPr/>
        <p:txBody>
          <a:bodyPr/>
          <a:lstStyle/>
          <a:p>
            <a:r>
              <a:rPr lang="nb-NO" smtClean="0"/>
              <a:t>© Senter for studier av Holocaust og livssynsminoriteter | Tittel på presentasjonen</a:t>
            </a:r>
            <a:endParaRPr lang="nb-NO"/>
          </a:p>
        </p:txBody>
      </p:sp>
      <p:sp>
        <p:nvSpPr>
          <p:cNvPr id="6" name="Plassholder for lysbildenummer 5"/>
          <p:cNvSpPr>
            <a:spLocks noGrp="1"/>
          </p:cNvSpPr>
          <p:nvPr>
            <p:ph type="sldNum" sz="quarter" idx="12"/>
          </p:nvPr>
        </p:nvSpPr>
        <p:spPr/>
        <p:txBody>
          <a:bodyPr/>
          <a:lstStyle/>
          <a:p>
            <a:r>
              <a:rPr lang="nb-NO" smtClean="0"/>
              <a:t>side </a:t>
            </a:r>
            <a:fld id="{E9C5A640-AFE6-45EE-A303-A855E096F82B}" type="slidenum">
              <a:rPr lang="nb-NO" smtClean="0"/>
              <a:pPr/>
              <a:t>5</a:t>
            </a:fld>
            <a:endParaRPr lang="nb-NO"/>
          </a:p>
        </p:txBody>
      </p:sp>
    </p:spTree>
    <p:extLst>
      <p:ext uri="{BB962C8B-B14F-4D97-AF65-F5344CB8AC3E}">
        <p14:creationId xmlns:p14="http://schemas.microsoft.com/office/powerpoint/2010/main" val="73447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Dembra</a:t>
            </a:r>
            <a:r>
              <a:rPr lang="en-US" dirty="0" smtClean="0"/>
              <a:t> </a:t>
            </a:r>
            <a:r>
              <a:rPr lang="en-US" dirty="0" err="1" smtClean="0"/>
              <a:t>har</a:t>
            </a:r>
            <a:r>
              <a:rPr lang="en-US" dirty="0" smtClean="0"/>
              <a:t> </a:t>
            </a:r>
            <a:r>
              <a:rPr lang="en-US" dirty="0" err="1" smtClean="0"/>
              <a:t>utviklet</a:t>
            </a:r>
            <a:r>
              <a:rPr lang="en-US" dirty="0" smtClean="0"/>
              <a:t> fem </a:t>
            </a:r>
            <a:r>
              <a:rPr lang="en-US" dirty="0" err="1" smtClean="0"/>
              <a:t>prinsipper</a:t>
            </a:r>
            <a:r>
              <a:rPr lang="en-US" dirty="0" smtClean="0"/>
              <a:t> for </a:t>
            </a:r>
            <a:r>
              <a:rPr lang="en-US" dirty="0" err="1" smtClean="0"/>
              <a:t>forebyggende</a:t>
            </a:r>
            <a:r>
              <a:rPr lang="en-US" dirty="0" smtClean="0"/>
              <a:t> </a:t>
            </a:r>
            <a:r>
              <a:rPr lang="en-US" dirty="0" err="1" smtClean="0"/>
              <a:t>arbeid</a:t>
            </a:r>
            <a:r>
              <a:rPr lang="en-US" dirty="0" smtClean="0"/>
              <a:t> </a:t>
            </a:r>
            <a:r>
              <a:rPr lang="en-US" dirty="0" err="1" smtClean="0"/>
              <a:t>i</a:t>
            </a:r>
            <a:r>
              <a:rPr lang="en-US" baseline="0" dirty="0" smtClean="0"/>
              <a:t> </a:t>
            </a:r>
            <a:r>
              <a:rPr lang="en-US" baseline="0" dirty="0" err="1" smtClean="0"/>
              <a:t>skolen</a:t>
            </a:r>
            <a:r>
              <a:rPr lang="en-US" baseline="0" dirty="0" smtClean="0"/>
              <a:t>. </a:t>
            </a:r>
            <a:r>
              <a:rPr lang="en-US" baseline="0" dirty="0" err="1" smtClean="0"/>
              <a:t>Disse</a:t>
            </a:r>
            <a:r>
              <a:rPr lang="en-US" baseline="0" dirty="0" smtClean="0"/>
              <a:t> </a:t>
            </a:r>
            <a:r>
              <a:rPr lang="en-US" baseline="0" dirty="0" err="1" smtClean="0"/>
              <a:t>prinsippene</a:t>
            </a:r>
            <a:r>
              <a:rPr lang="en-US" baseline="0" dirty="0" smtClean="0"/>
              <a:t> </a:t>
            </a:r>
            <a:r>
              <a:rPr lang="en-US" baseline="0" dirty="0" err="1" smtClean="0"/>
              <a:t>er</a:t>
            </a:r>
            <a:r>
              <a:rPr lang="en-US" baseline="0" dirty="0" smtClean="0"/>
              <a:t> “</a:t>
            </a:r>
            <a:r>
              <a:rPr lang="en-US" baseline="0" dirty="0" err="1" smtClean="0"/>
              <a:t>brillene</a:t>
            </a:r>
            <a:r>
              <a:rPr lang="en-US" baseline="0" dirty="0" smtClean="0"/>
              <a:t>” man </a:t>
            </a:r>
            <a:r>
              <a:rPr lang="en-US" baseline="0" dirty="0" err="1" smtClean="0"/>
              <a:t>kan</a:t>
            </a:r>
            <a:r>
              <a:rPr lang="en-US" baseline="0" dirty="0" smtClean="0"/>
              <a:t> ta </a:t>
            </a:r>
            <a:r>
              <a:rPr lang="en-US" baseline="0" dirty="0" err="1" smtClean="0"/>
              <a:t>på</a:t>
            </a:r>
            <a:r>
              <a:rPr lang="en-US" baseline="0" dirty="0" smtClean="0"/>
              <a:t> </a:t>
            </a:r>
            <a:r>
              <a:rPr lang="en-US" baseline="0" dirty="0" err="1" smtClean="0"/>
              <a:t>seg</a:t>
            </a:r>
            <a:r>
              <a:rPr lang="en-US" baseline="0" dirty="0" smtClean="0"/>
              <a:t> for å </a:t>
            </a:r>
            <a:r>
              <a:rPr lang="en-US" baseline="0" dirty="0" err="1" smtClean="0"/>
              <a:t>vurdere</a:t>
            </a:r>
            <a:r>
              <a:rPr lang="en-US" baseline="0" dirty="0" smtClean="0"/>
              <a:t> </a:t>
            </a:r>
            <a:r>
              <a:rPr lang="en-US" baseline="0" dirty="0" err="1" smtClean="0"/>
              <a:t>skolens</a:t>
            </a:r>
            <a:r>
              <a:rPr lang="en-US" baseline="0" dirty="0" smtClean="0"/>
              <a:t> </a:t>
            </a:r>
            <a:r>
              <a:rPr lang="en-US" baseline="0" dirty="0" err="1" smtClean="0"/>
              <a:t>og</a:t>
            </a:r>
            <a:r>
              <a:rPr lang="en-US" baseline="0" dirty="0" smtClean="0"/>
              <a:t> </a:t>
            </a:r>
            <a:r>
              <a:rPr lang="en-US" baseline="0" dirty="0" err="1" smtClean="0"/>
              <a:t>egen</a:t>
            </a:r>
            <a:r>
              <a:rPr lang="en-US" baseline="0" dirty="0" smtClean="0"/>
              <a:t> </a:t>
            </a:r>
            <a:r>
              <a:rPr lang="en-US" baseline="0" dirty="0" err="1" smtClean="0"/>
              <a:t>praksis</a:t>
            </a:r>
            <a:r>
              <a:rPr lang="en-US" baseline="0" dirty="0" smtClean="0"/>
              <a:t>. </a:t>
            </a:r>
          </a:p>
          <a:p>
            <a:endParaRPr lang="en-US" baseline="0" dirty="0" smtClean="0"/>
          </a:p>
          <a:p>
            <a:endParaRPr lang="en-US" baseline="0" dirty="0" smtClean="0"/>
          </a:p>
        </p:txBody>
      </p:sp>
      <p:sp>
        <p:nvSpPr>
          <p:cNvPr id="4" name="Date Placeholder 3"/>
          <p:cNvSpPr>
            <a:spLocks noGrp="1"/>
          </p:cNvSpPr>
          <p:nvPr>
            <p:ph type="dt" idx="10"/>
          </p:nvPr>
        </p:nvSpPr>
        <p:spPr/>
        <p:txBody>
          <a:bodyPr/>
          <a:lstStyle/>
          <a:p>
            <a:pPr>
              <a:defRPr/>
            </a:pPr>
            <a:fld id="{CEA6C97E-CB79-4161-9C20-E2EA7F3DFE7D}" type="datetime1">
              <a:rPr lang="nb-NO" smtClean="0"/>
              <a:pPr>
                <a:defRPr/>
              </a:pPr>
              <a:t>28.09.2021</a:t>
            </a:fld>
            <a:endParaRPr lang="nb-NO"/>
          </a:p>
        </p:txBody>
      </p:sp>
      <p:sp>
        <p:nvSpPr>
          <p:cNvPr id="5" name="Footer Placeholder 4"/>
          <p:cNvSpPr>
            <a:spLocks noGrp="1"/>
          </p:cNvSpPr>
          <p:nvPr>
            <p:ph type="ftr" sz="quarter" idx="11"/>
          </p:nvPr>
        </p:nvSpPr>
        <p:spPr/>
        <p:txBody>
          <a:bodyPr/>
          <a:lstStyle/>
          <a:p>
            <a:pPr>
              <a:defRPr/>
            </a:pPr>
            <a:r>
              <a:rPr lang="nb-NO" smtClean="0"/>
              <a:t>© Senter for studier av Holocaust og livssynsminoriteter | Tittel på presentasjonen</a:t>
            </a:r>
            <a:endParaRPr lang="nb-NO"/>
          </a:p>
        </p:txBody>
      </p:sp>
      <p:sp>
        <p:nvSpPr>
          <p:cNvPr id="6" name="Slide Number Placeholder 5"/>
          <p:cNvSpPr>
            <a:spLocks noGrp="1"/>
          </p:cNvSpPr>
          <p:nvPr>
            <p:ph type="sldNum" sz="quarter" idx="12"/>
          </p:nvPr>
        </p:nvSpPr>
        <p:spPr/>
        <p:txBody>
          <a:bodyPr/>
          <a:lstStyle/>
          <a:p>
            <a:pPr>
              <a:defRPr/>
            </a:pPr>
            <a:r>
              <a:rPr lang="nb-NO" smtClean="0"/>
              <a:t>side </a:t>
            </a:r>
            <a:fld id="{FE6EFB50-52CA-4E96-97FD-AAA383CE754E}" type="slidenum">
              <a:rPr lang="nb-NO" smtClean="0"/>
              <a:pPr>
                <a:defRPr/>
              </a:pPr>
              <a:t>6</a:t>
            </a:fld>
            <a:endParaRPr lang="nb-NO"/>
          </a:p>
        </p:txBody>
      </p:sp>
    </p:spTree>
    <p:extLst>
      <p:ext uri="{BB962C8B-B14F-4D97-AF65-F5344CB8AC3E}">
        <p14:creationId xmlns:p14="http://schemas.microsoft.com/office/powerpoint/2010/main" val="127548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r>
              <a:rPr lang="nb-NO" dirty="0"/>
              <a:t>Fordommer om ”de andre” gir følelse av identitet og tilhørighet til </a:t>
            </a:r>
            <a:r>
              <a:rPr lang="nb-NO" dirty="0" err="1"/>
              <a:t>vi-gruppen</a:t>
            </a:r>
            <a:r>
              <a:rPr lang="nb-NO" dirty="0"/>
              <a:t>. </a:t>
            </a:r>
            <a:r>
              <a:rPr lang="nb-NO" dirty="0" err="1" smtClean="0"/>
              <a:t>Defor</a:t>
            </a:r>
            <a:r>
              <a:rPr lang="nb-NO" dirty="0" smtClean="0"/>
              <a:t> må</a:t>
            </a:r>
            <a:r>
              <a:rPr lang="nb-NO" baseline="0" dirty="0" smtClean="0"/>
              <a:t> forebygging </a:t>
            </a:r>
            <a:r>
              <a:rPr lang="nb-NO" dirty="0" smtClean="0"/>
              <a:t>gi </a:t>
            </a:r>
            <a:r>
              <a:rPr lang="nb-NO" dirty="0"/>
              <a:t>tilbud om gode og inkluderende fellesskap som ikke er basert på negative forestillinger om de andre. </a:t>
            </a:r>
            <a:endParaRPr lang="nb-NO" dirty="0" smtClean="0"/>
          </a:p>
          <a:p>
            <a:endParaRPr lang="nb-NO" dirty="0" smtClean="0"/>
          </a:p>
          <a:p>
            <a:r>
              <a:rPr lang="nb-NO" dirty="0" smtClean="0"/>
              <a:t>Dermed </a:t>
            </a:r>
            <a:r>
              <a:rPr lang="nb-NO" dirty="0"/>
              <a:t>har hele skolens arbeid med demokrati, elevmedvirkning og inkludering </a:t>
            </a:r>
            <a:r>
              <a:rPr lang="nb-NO" dirty="0" smtClean="0"/>
              <a:t> - skape </a:t>
            </a:r>
            <a:r>
              <a:rPr lang="nb-NO" dirty="0" err="1" smtClean="0"/>
              <a:t>inkl</a:t>
            </a:r>
            <a:r>
              <a:rPr lang="nb-NO" dirty="0" smtClean="0"/>
              <a:t> skolemiljø generelt - positiv </a:t>
            </a:r>
            <a:r>
              <a:rPr lang="nb-NO" dirty="0"/>
              <a:t>virkning for det forebyggende arbeidet. </a:t>
            </a:r>
          </a:p>
          <a:p>
            <a:endParaRPr lang="nb-NO" dirty="0"/>
          </a:p>
          <a:p>
            <a:r>
              <a:rPr lang="nb-NO" dirty="0"/>
              <a:t>En demokratisk kultur der alle har en stemme og der også flertallet lytter til mindretallet bør ikke bare være noe elevene skal læres opp til, det bør være noe elevene opplever i skolehverdagen. Skolen skal lære elevene om demokrati for at de skal kunne delta i framtidens demokratiske samfunn. Men demokrati er også en ressurs som elevene kan lære </a:t>
            </a:r>
            <a:r>
              <a:rPr lang="nb-NO" b="1" dirty="0"/>
              <a:t>gjennom</a:t>
            </a:r>
            <a:r>
              <a:rPr lang="nb-NO" dirty="0"/>
              <a:t>. Noe av det de kan lære gjennom demokrati, er respekt for ulikhet, inkludering og vilje til å stå opp mot ekskludering og utelukkelse</a:t>
            </a:r>
            <a:r>
              <a:rPr lang="nb-NO" dirty="0" smtClean="0"/>
              <a:t>. Oppleve at en selv er inkludert.</a:t>
            </a:r>
            <a:endParaRPr lang="nb-NO" dirty="0"/>
          </a:p>
          <a:p>
            <a:r>
              <a:rPr lang="nb-NO" dirty="0"/>
              <a:t> </a:t>
            </a:r>
          </a:p>
          <a:p>
            <a:r>
              <a:rPr lang="nb-NO" dirty="0"/>
              <a:t>Demokrati er ikke bare enighet og harmoni, det kan også romme kamp om godene, interessemotsetninger og kompromisser. Skolen er på mange måter en mikrovariant av et slikt samfunn. Lars Laird Eriksen har kalt dette for et uenighetsfellesskap – </a:t>
            </a:r>
            <a:r>
              <a:rPr lang="nb-NO" dirty="0" smtClean="0"/>
              <a:t>mener at </a:t>
            </a:r>
            <a:r>
              <a:rPr lang="nb-NO" baseline="0" dirty="0" smtClean="0"/>
              <a:t> vi kan oppleve </a:t>
            </a:r>
            <a:r>
              <a:rPr lang="nb-NO" dirty="0" smtClean="0"/>
              <a:t>en </a:t>
            </a:r>
            <a:r>
              <a:rPr lang="nb-NO" dirty="0"/>
              <a:t>følelse av fellesskap og tilhørighet til en gruppe som faktisk rommer stor uenighet. Eriksen peker på skolen som en institusjon med unike muligheter til nettopp å dyrke fellesskap </a:t>
            </a:r>
            <a:r>
              <a:rPr lang="nb-NO" dirty="0" smtClean="0"/>
              <a:t>med uenighet</a:t>
            </a:r>
            <a:r>
              <a:rPr lang="nb-NO" dirty="0"/>
              <a:t>. I klassen kan elevene utvikle trygg identitet som ikke er basert på hat og stempling av </a:t>
            </a:r>
            <a:r>
              <a:rPr lang="nb-NO" dirty="0" smtClean="0"/>
              <a:t>andre,</a:t>
            </a:r>
            <a:r>
              <a:rPr lang="nb-NO" baseline="0" dirty="0" smtClean="0"/>
              <a:t> men romme uenighet.</a:t>
            </a:r>
            <a:endParaRPr lang="nb-NO" dirty="0"/>
          </a:p>
          <a:p>
            <a:endParaRPr lang="nb-NO" dirty="0"/>
          </a:p>
        </p:txBody>
      </p:sp>
      <p:sp>
        <p:nvSpPr>
          <p:cNvPr id="4" name="Date Placeholder 3"/>
          <p:cNvSpPr>
            <a:spLocks noGrp="1"/>
          </p:cNvSpPr>
          <p:nvPr>
            <p:ph type="dt" idx="10"/>
          </p:nvPr>
        </p:nvSpPr>
        <p:spPr/>
        <p:txBody>
          <a:bodyPr/>
          <a:lstStyle/>
          <a:p>
            <a:fld id="{DF02A297-0D31-43D9-BC53-6938105A2CDC}" type="datetime1">
              <a:rPr lang="nb-NO" smtClean="0"/>
              <a:pPr/>
              <a:t>28.09.2021</a:t>
            </a:fld>
            <a:endParaRPr lang="nb-NO"/>
          </a:p>
        </p:txBody>
      </p:sp>
      <p:sp>
        <p:nvSpPr>
          <p:cNvPr id="5" name="Footer Placeholder 4"/>
          <p:cNvSpPr>
            <a:spLocks noGrp="1"/>
          </p:cNvSpPr>
          <p:nvPr>
            <p:ph type="ftr" sz="quarter" idx="11"/>
          </p:nvPr>
        </p:nvSpPr>
        <p:spPr/>
        <p:txBody>
          <a:bodyPr/>
          <a:lstStyle/>
          <a:p>
            <a:r>
              <a:rPr lang="nb-NO" smtClean="0"/>
              <a:t>© Senter for studier av Holocaust og livssynsminoriteter | Tittel på presentasjonen</a:t>
            </a:r>
            <a:endParaRPr lang="nb-NO"/>
          </a:p>
        </p:txBody>
      </p:sp>
      <p:sp>
        <p:nvSpPr>
          <p:cNvPr id="6" name="Slide Number Placeholder 5"/>
          <p:cNvSpPr>
            <a:spLocks noGrp="1"/>
          </p:cNvSpPr>
          <p:nvPr>
            <p:ph type="sldNum" sz="quarter" idx="12"/>
          </p:nvPr>
        </p:nvSpPr>
        <p:spPr/>
        <p:txBody>
          <a:bodyPr/>
          <a:lstStyle/>
          <a:p>
            <a:r>
              <a:rPr lang="nb-NO" smtClean="0"/>
              <a:t>side </a:t>
            </a:r>
            <a:fld id="{E9C5A640-AFE6-45EE-A303-A855E096F82B}" type="slidenum">
              <a:rPr lang="nb-NO" smtClean="0"/>
              <a:pPr/>
              <a:t>7</a:t>
            </a:fld>
            <a:endParaRPr lang="nb-NO"/>
          </a:p>
        </p:txBody>
      </p:sp>
    </p:spTree>
    <p:extLst>
      <p:ext uri="{BB962C8B-B14F-4D97-AF65-F5344CB8AC3E}">
        <p14:creationId xmlns:p14="http://schemas.microsoft.com/office/powerpoint/2010/main" val="48728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r>
              <a:rPr lang="nb-NO" dirty="0" smtClean="0"/>
              <a:t>For å utfordre stereotypier og motarbeide de negative sidene ved generalisering, er kunnskap viktig. Også evne til å stille</a:t>
            </a:r>
            <a:r>
              <a:rPr lang="nb-NO" baseline="0" dirty="0" smtClean="0"/>
              <a:t> </a:t>
            </a:r>
            <a:r>
              <a:rPr lang="nb-NO" dirty="0" smtClean="0"/>
              <a:t> kritiske spørsmål</a:t>
            </a:r>
            <a:r>
              <a:rPr lang="nb-NO" baseline="0" dirty="0" smtClean="0"/>
              <a:t> og </a:t>
            </a:r>
            <a:r>
              <a:rPr lang="nb-NO" dirty="0" smtClean="0"/>
              <a:t> nysgjerrighet og ny kunnskap sentrale redskaper. I kjernen</a:t>
            </a:r>
            <a:r>
              <a:rPr lang="nb-NO" baseline="0" dirty="0" smtClean="0"/>
              <a:t> av </a:t>
            </a:r>
            <a:r>
              <a:rPr lang="nb-NO" dirty="0" smtClean="0"/>
              <a:t> skolens virke, fra formålsparagrafens vektlegging av kritisk tenkning og vitenskapelig tenkemåte, til læreplanenes kunnskaps- og ferdighetsmål. Å øve elevene i kritisk</a:t>
            </a:r>
            <a:r>
              <a:rPr lang="nb-NO" baseline="0" dirty="0" smtClean="0"/>
              <a:t> tenkning og refleksjon er noe lærere allerede gjør. Det pågående arbeidet i klasserommet har altså en effekt i det forebyggende arbeidet av udemokratiske holdninger. Ved å være seg dette bevisst, kan dette arbeidet også justeres til å romme bevisst arbeid mot gruppefiendtlighet. </a:t>
            </a:r>
          </a:p>
          <a:p>
            <a:endParaRPr lang="nb-NO" baseline="0" dirty="0" smtClean="0"/>
          </a:p>
        </p:txBody>
      </p:sp>
      <p:sp>
        <p:nvSpPr>
          <p:cNvPr id="4" name="Date Placeholder 3"/>
          <p:cNvSpPr>
            <a:spLocks noGrp="1"/>
          </p:cNvSpPr>
          <p:nvPr>
            <p:ph type="dt" idx="10"/>
          </p:nvPr>
        </p:nvSpPr>
        <p:spPr/>
        <p:txBody>
          <a:bodyPr/>
          <a:lstStyle/>
          <a:p>
            <a:fld id="{DF02A297-0D31-43D9-BC53-6938105A2CDC}" type="datetime1">
              <a:rPr lang="nb-NO" smtClean="0"/>
              <a:pPr/>
              <a:t>28.09.2021</a:t>
            </a:fld>
            <a:endParaRPr lang="nb-NO"/>
          </a:p>
        </p:txBody>
      </p:sp>
      <p:sp>
        <p:nvSpPr>
          <p:cNvPr id="5" name="Footer Placeholder 4"/>
          <p:cNvSpPr>
            <a:spLocks noGrp="1"/>
          </p:cNvSpPr>
          <p:nvPr>
            <p:ph type="ftr" sz="quarter" idx="11"/>
          </p:nvPr>
        </p:nvSpPr>
        <p:spPr/>
        <p:txBody>
          <a:bodyPr/>
          <a:lstStyle/>
          <a:p>
            <a:r>
              <a:rPr lang="nb-NO" smtClean="0"/>
              <a:t>© Senter for studier av Holocaust og livssynsminoriteter | Tittel på presentasjonen</a:t>
            </a:r>
            <a:endParaRPr lang="nb-NO"/>
          </a:p>
        </p:txBody>
      </p:sp>
      <p:sp>
        <p:nvSpPr>
          <p:cNvPr id="6" name="Slide Number Placeholder 5"/>
          <p:cNvSpPr>
            <a:spLocks noGrp="1"/>
          </p:cNvSpPr>
          <p:nvPr>
            <p:ph type="sldNum" sz="quarter" idx="12"/>
          </p:nvPr>
        </p:nvSpPr>
        <p:spPr/>
        <p:txBody>
          <a:bodyPr/>
          <a:lstStyle/>
          <a:p>
            <a:r>
              <a:rPr lang="nb-NO" smtClean="0"/>
              <a:t>side </a:t>
            </a:r>
            <a:fld id="{E9C5A640-AFE6-45EE-A303-A855E096F82B}" type="slidenum">
              <a:rPr lang="nb-NO" smtClean="0"/>
              <a:pPr/>
              <a:t>8</a:t>
            </a:fld>
            <a:endParaRPr lang="nb-NO"/>
          </a:p>
        </p:txBody>
      </p:sp>
    </p:spTree>
    <p:extLst>
      <p:ext uri="{BB962C8B-B14F-4D97-AF65-F5344CB8AC3E}">
        <p14:creationId xmlns:p14="http://schemas.microsoft.com/office/powerpoint/2010/main" val="72185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aseline="0" noProof="0" dirty="0" err="1" smtClean="0"/>
              <a:t>M</a:t>
            </a:r>
            <a:r>
              <a:rPr lang="nn-NO" noProof="0" dirty="0" err="1" smtClean="0"/>
              <a:t>angfoldskompetanse</a:t>
            </a:r>
            <a:r>
              <a:rPr lang="nn-NO" noProof="0" dirty="0" smtClean="0"/>
              <a:t> er </a:t>
            </a:r>
            <a:r>
              <a:rPr lang="nn-NO" noProof="0" dirty="0" err="1" smtClean="0"/>
              <a:t>evnen</a:t>
            </a:r>
            <a:r>
              <a:rPr lang="nn-NO" noProof="0" dirty="0" smtClean="0"/>
              <a:t> til å navigere og </a:t>
            </a:r>
            <a:r>
              <a:rPr lang="nn-NO" noProof="0" dirty="0" err="1" smtClean="0"/>
              <a:t>håndtere</a:t>
            </a:r>
            <a:r>
              <a:rPr lang="nn-NO" noProof="0" dirty="0" smtClean="0"/>
              <a:t> det</a:t>
            </a:r>
            <a:r>
              <a:rPr lang="nn-NO" baseline="0" noProof="0" dirty="0" smtClean="0"/>
              <a:t> </a:t>
            </a:r>
            <a:r>
              <a:rPr lang="nn-NO" baseline="0" noProof="0" dirty="0" err="1" smtClean="0"/>
              <a:t>mangfoldige</a:t>
            </a:r>
            <a:r>
              <a:rPr lang="nn-NO" baseline="0" noProof="0" dirty="0" smtClean="0"/>
              <a:t> samfunnet, å stå ansikt til ansikt med det ukjente/det som </a:t>
            </a:r>
            <a:r>
              <a:rPr lang="nn-NO" baseline="0" noProof="0" dirty="0" err="1" smtClean="0"/>
              <a:t>oppleves</a:t>
            </a:r>
            <a:r>
              <a:rPr lang="nn-NO" baseline="0" noProof="0" dirty="0" smtClean="0"/>
              <a:t> </a:t>
            </a:r>
            <a:r>
              <a:rPr lang="nn-NO" baseline="0" noProof="0" dirty="0" err="1" smtClean="0"/>
              <a:t>annerledes</a:t>
            </a:r>
            <a:r>
              <a:rPr lang="nn-NO" baseline="0" noProof="0" dirty="0" smtClean="0"/>
              <a:t>,  </a:t>
            </a:r>
            <a:r>
              <a:rPr lang="nn-NO" baseline="0" noProof="0" dirty="0" err="1" smtClean="0"/>
              <a:t>uten</a:t>
            </a:r>
            <a:r>
              <a:rPr lang="nn-NO" baseline="0" noProof="0" dirty="0" smtClean="0"/>
              <a:t> å </a:t>
            </a:r>
            <a:r>
              <a:rPr lang="nn-NO" i="1" baseline="0" noProof="0" dirty="0" smtClean="0"/>
              <a:t>måtte ty til verktøy som </a:t>
            </a:r>
            <a:r>
              <a:rPr lang="nn-NO" i="1" baseline="0" noProof="0" dirty="0" err="1" smtClean="0"/>
              <a:t>marginaliserer</a:t>
            </a:r>
            <a:r>
              <a:rPr lang="nn-NO" i="1" baseline="0" noProof="0" dirty="0" smtClean="0"/>
              <a:t> de vi møter.</a:t>
            </a:r>
            <a:r>
              <a:rPr lang="nn-NO" b="1" i="0" baseline="0" noProof="0" dirty="0" smtClean="0"/>
              <a:t> </a:t>
            </a:r>
          </a:p>
          <a:p>
            <a:endParaRPr lang="nn-NO" b="1" i="0" baseline="0" noProof="0" dirty="0" smtClean="0"/>
          </a:p>
          <a:p>
            <a:r>
              <a:rPr lang="nn-NO" noProof="0" dirty="0" err="1" smtClean="0"/>
              <a:t>Selvrefleksjon</a:t>
            </a:r>
            <a:r>
              <a:rPr lang="nn-NO" noProof="0" dirty="0" smtClean="0"/>
              <a:t> og refleksjon rundt</a:t>
            </a:r>
            <a:r>
              <a:rPr lang="nn-NO" baseline="0" noProof="0" dirty="0" smtClean="0"/>
              <a:t> majoritetens fortelling om seg </a:t>
            </a:r>
            <a:r>
              <a:rPr lang="nn-NO" baseline="0" noProof="0" dirty="0" err="1" smtClean="0"/>
              <a:t>selv</a:t>
            </a:r>
            <a:r>
              <a:rPr lang="nn-NO" baseline="0" noProof="0" dirty="0" smtClean="0"/>
              <a:t> og “de andre” er sentralt for å kunne </a:t>
            </a:r>
            <a:r>
              <a:rPr lang="nn-NO" baseline="0" noProof="0" dirty="0" err="1" smtClean="0"/>
              <a:t>se</a:t>
            </a:r>
            <a:r>
              <a:rPr lang="nn-NO" baseline="0" noProof="0" dirty="0" smtClean="0"/>
              <a:t> forbi </a:t>
            </a:r>
            <a:r>
              <a:rPr lang="nn-NO" baseline="0" noProof="0" dirty="0" err="1" smtClean="0"/>
              <a:t>fordommer</a:t>
            </a:r>
            <a:r>
              <a:rPr lang="nn-NO" baseline="0" noProof="0" dirty="0" smtClean="0"/>
              <a:t> og </a:t>
            </a:r>
            <a:r>
              <a:rPr lang="nn-NO" baseline="0" noProof="0" dirty="0" err="1" smtClean="0"/>
              <a:t>stereotypier</a:t>
            </a:r>
            <a:r>
              <a:rPr lang="nn-NO" baseline="0" noProof="0" dirty="0" smtClean="0"/>
              <a:t>, og heller være </a:t>
            </a:r>
            <a:r>
              <a:rPr lang="nn-NO" baseline="0" noProof="0" dirty="0" err="1" smtClean="0"/>
              <a:t>åpen</a:t>
            </a:r>
            <a:r>
              <a:rPr lang="nn-NO" baseline="0" noProof="0" dirty="0" smtClean="0"/>
              <a:t> for </a:t>
            </a:r>
            <a:r>
              <a:rPr lang="nn-NO" baseline="0" noProof="0" dirty="0" err="1" smtClean="0"/>
              <a:t>likheter</a:t>
            </a:r>
            <a:r>
              <a:rPr lang="nn-NO" baseline="0" noProof="0" dirty="0" smtClean="0"/>
              <a:t> og </a:t>
            </a:r>
            <a:r>
              <a:rPr lang="nn-NO" baseline="0" noProof="0" dirty="0" err="1" smtClean="0"/>
              <a:t>forskjeller</a:t>
            </a:r>
            <a:r>
              <a:rPr lang="nn-NO" baseline="0" noProof="0" dirty="0" smtClean="0"/>
              <a:t> som går på tvers av antatt </a:t>
            </a:r>
            <a:r>
              <a:rPr lang="nn-NO" baseline="0" noProof="0" dirty="0" err="1" smtClean="0"/>
              <a:t>gruppetilhørighet</a:t>
            </a:r>
            <a:r>
              <a:rPr lang="nn-NO" baseline="0" noProof="0" dirty="0" smtClean="0"/>
              <a:t>. </a:t>
            </a:r>
          </a:p>
          <a:p>
            <a:endParaRPr lang="nn-NO" baseline="0" noProof="0" dirty="0" smtClean="0"/>
          </a:p>
          <a:p>
            <a:r>
              <a:rPr lang="nn-NO" baseline="0" noProof="0" dirty="0" smtClean="0"/>
              <a:t>I </a:t>
            </a:r>
            <a:r>
              <a:rPr lang="nn-NO" baseline="0" noProof="0" dirty="0" err="1" smtClean="0"/>
              <a:t>skolehverdagen</a:t>
            </a:r>
            <a:r>
              <a:rPr lang="nn-NO" baseline="0" noProof="0" dirty="0" smtClean="0"/>
              <a:t> kan det være nyttig å sette individet </a:t>
            </a:r>
            <a:r>
              <a:rPr lang="nn-NO" baseline="0" noProof="0" dirty="0" err="1" smtClean="0"/>
              <a:t>foran</a:t>
            </a:r>
            <a:r>
              <a:rPr lang="nn-NO" baseline="0" noProof="0" dirty="0" smtClean="0"/>
              <a:t> </a:t>
            </a:r>
            <a:r>
              <a:rPr lang="nn-NO" baseline="0" noProof="0" dirty="0" err="1" smtClean="0"/>
              <a:t>gruppen</a:t>
            </a:r>
            <a:r>
              <a:rPr lang="nn-NO" baseline="0" noProof="0" dirty="0" smtClean="0"/>
              <a:t>. Se eleven, enkeltindividet heller enn </a:t>
            </a:r>
            <a:r>
              <a:rPr lang="nn-NO" baseline="0" noProof="0" dirty="0" err="1" smtClean="0"/>
              <a:t>gruppen</a:t>
            </a:r>
            <a:r>
              <a:rPr lang="nn-NO" baseline="0" noProof="0" dirty="0" smtClean="0"/>
              <a:t> vi/</a:t>
            </a:r>
            <a:r>
              <a:rPr lang="nn-NO" baseline="0" noProof="0" dirty="0" err="1" smtClean="0"/>
              <a:t>jeg</a:t>
            </a:r>
            <a:r>
              <a:rPr lang="nn-NO" baseline="0" noProof="0" dirty="0" smtClean="0"/>
              <a:t>  plasserer han eller henne i. </a:t>
            </a:r>
          </a:p>
          <a:p>
            <a:endParaRPr lang="nn-NO" baseline="0" noProof="0" dirty="0" smtClean="0"/>
          </a:p>
          <a:p>
            <a:r>
              <a:rPr lang="nn-NO" baseline="0" noProof="0" dirty="0" err="1" smtClean="0"/>
              <a:t>Deltakelse</a:t>
            </a:r>
            <a:r>
              <a:rPr lang="nn-NO" baseline="0" noProof="0" dirty="0" smtClean="0"/>
              <a:t> i </a:t>
            </a:r>
            <a:r>
              <a:rPr lang="nn-NO" baseline="0" noProof="0" dirty="0" err="1" smtClean="0"/>
              <a:t>Dembra</a:t>
            </a:r>
            <a:r>
              <a:rPr lang="nn-NO" baseline="0" noProof="0" dirty="0" smtClean="0"/>
              <a:t> skal gi rom for å reflektere over egen praksis i møte med det </a:t>
            </a:r>
            <a:r>
              <a:rPr lang="nn-NO" baseline="0" noProof="0" dirty="0" err="1" smtClean="0"/>
              <a:t>mangfoldet</a:t>
            </a:r>
            <a:r>
              <a:rPr lang="nn-NO" baseline="0" noProof="0" dirty="0" smtClean="0"/>
              <a:t> elevgrupper utgjør.</a:t>
            </a:r>
            <a:endParaRPr lang="nn-NO" noProof="0" dirty="0" smtClean="0"/>
          </a:p>
          <a:p>
            <a:endParaRPr lang="nb-NO" dirty="0"/>
          </a:p>
        </p:txBody>
      </p:sp>
      <p:sp>
        <p:nvSpPr>
          <p:cNvPr id="4" name="Plassholder for dato 3"/>
          <p:cNvSpPr>
            <a:spLocks noGrp="1"/>
          </p:cNvSpPr>
          <p:nvPr>
            <p:ph type="dt" idx="10"/>
          </p:nvPr>
        </p:nvSpPr>
        <p:spPr/>
        <p:txBody>
          <a:bodyPr/>
          <a:lstStyle/>
          <a:p>
            <a:fld id="{DF02A297-0D31-43D9-BC53-6938105A2CDC}" type="datetime1">
              <a:rPr lang="nb-NO" smtClean="0"/>
              <a:pPr/>
              <a:t>28.09.2021</a:t>
            </a:fld>
            <a:endParaRPr lang="nb-NO"/>
          </a:p>
        </p:txBody>
      </p:sp>
      <p:sp>
        <p:nvSpPr>
          <p:cNvPr id="5" name="Plassholder for bunntekst 4"/>
          <p:cNvSpPr>
            <a:spLocks noGrp="1"/>
          </p:cNvSpPr>
          <p:nvPr>
            <p:ph type="ftr" sz="quarter" idx="11"/>
          </p:nvPr>
        </p:nvSpPr>
        <p:spPr/>
        <p:txBody>
          <a:bodyPr/>
          <a:lstStyle/>
          <a:p>
            <a:r>
              <a:rPr lang="nb-NO" smtClean="0"/>
              <a:t>© Senter for studier av Holocaust og livssynsminoriteter | Tittel på presentasjonen</a:t>
            </a:r>
            <a:endParaRPr lang="nb-NO"/>
          </a:p>
        </p:txBody>
      </p:sp>
      <p:sp>
        <p:nvSpPr>
          <p:cNvPr id="6" name="Plassholder for lysbildenummer 5"/>
          <p:cNvSpPr>
            <a:spLocks noGrp="1"/>
          </p:cNvSpPr>
          <p:nvPr>
            <p:ph type="sldNum" sz="quarter" idx="12"/>
          </p:nvPr>
        </p:nvSpPr>
        <p:spPr/>
        <p:txBody>
          <a:bodyPr/>
          <a:lstStyle/>
          <a:p>
            <a:r>
              <a:rPr lang="nb-NO" smtClean="0"/>
              <a:t>side </a:t>
            </a:r>
            <a:fld id="{E9C5A640-AFE6-45EE-A303-A855E096F82B}" type="slidenum">
              <a:rPr lang="nb-NO" smtClean="0"/>
              <a:pPr/>
              <a:t>9</a:t>
            </a:fld>
            <a:endParaRPr lang="nb-NO"/>
          </a:p>
        </p:txBody>
      </p:sp>
    </p:spTree>
    <p:extLst>
      <p:ext uri="{BB962C8B-B14F-4D97-AF65-F5344CB8AC3E}">
        <p14:creationId xmlns:p14="http://schemas.microsoft.com/office/powerpoint/2010/main" val="2902923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467546" y="1977684"/>
            <a:ext cx="8208911" cy="2466274"/>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Arial" charset="0"/>
            </a:endParaRPr>
          </a:p>
        </p:txBody>
      </p:sp>
      <p:sp>
        <p:nvSpPr>
          <p:cNvPr id="49154" name="Rectangle 2"/>
          <p:cNvSpPr>
            <a:spLocks noGrp="1" noChangeArrowheads="1"/>
          </p:cNvSpPr>
          <p:nvPr>
            <p:ph type="ctrTitle"/>
          </p:nvPr>
        </p:nvSpPr>
        <p:spPr>
          <a:xfrm>
            <a:off x="755576" y="2130530"/>
            <a:ext cx="7632848" cy="457200"/>
          </a:xfrm>
        </p:spPr>
        <p:txBody>
          <a:bodyPr rIns="360000" anchor="b"/>
          <a:lstStyle>
            <a:lvl1pPr>
              <a:defRPr sz="2800">
                <a:solidFill>
                  <a:srgbClr val="31321A"/>
                </a:solidFill>
              </a:defRPr>
            </a:lvl1pPr>
          </a:lstStyle>
          <a:p>
            <a:pPr lvl="0"/>
            <a:r>
              <a:rPr lang="en-US" noProof="0"/>
              <a:t>Click to edit Master title style</a:t>
            </a:r>
            <a:endParaRPr lang="nb-NO" noProof="0" dirty="0"/>
          </a:p>
        </p:txBody>
      </p:sp>
      <p:sp>
        <p:nvSpPr>
          <p:cNvPr id="49155" name="Rectangle 3"/>
          <p:cNvSpPr>
            <a:spLocks noGrp="1" noChangeArrowheads="1"/>
          </p:cNvSpPr>
          <p:nvPr>
            <p:ph type="subTitle" idx="1"/>
          </p:nvPr>
        </p:nvSpPr>
        <p:spPr>
          <a:xfrm>
            <a:off x="755576" y="2587731"/>
            <a:ext cx="7632848" cy="1550194"/>
          </a:xfrm>
        </p:spPr>
        <p:txBody>
          <a:bodyPr/>
          <a:lstStyle>
            <a:lvl1pPr marL="0" indent="0">
              <a:buNone/>
              <a:defRPr sz="2000">
                <a:solidFill>
                  <a:srgbClr val="797C40"/>
                </a:solidFill>
              </a:defRPr>
            </a:lvl1pPr>
          </a:lstStyle>
          <a:p>
            <a:pPr lvl="0"/>
            <a:r>
              <a:rPr lang="en-US" noProof="0"/>
              <a:t>Click to edit Master subtitle style</a:t>
            </a:r>
            <a:endParaRPr lang="nb-NO" noProof="0" dirty="0"/>
          </a:p>
        </p:txBody>
      </p:sp>
      <p:sp>
        <p:nvSpPr>
          <p:cNvPr id="49156" name="Rectangle 4"/>
          <p:cNvSpPr>
            <a:spLocks noGrp="1" noChangeArrowheads="1"/>
          </p:cNvSpPr>
          <p:nvPr>
            <p:ph type="dt" sz="half" idx="2"/>
          </p:nvPr>
        </p:nvSpPr>
        <p:spPr/>
        <p:txBody>
          <a:bodyPr/>
          <a:lstStyle>
            <a:lvl1pPr>
              <a:defRPr>
                <a:solidFill>
                  <a:schemeClr val="accent1">
                    <a:lumMod val="25000"/>
                  </a:schemeClr>
                </a:solidFill>
              </a:defRPr>
            </a:lvl1pPr>
          </a:lstStyle>
          <a:p>
            <a:fld id="{B0B7172D-E26B-4AAA-9BD0-1858B3F6F01A}" type="datetime1">
              <a:rPr lang="nb-NO" smtClean="0"/>
              <a:t>28.09.2021</a:t>
            </a:fld>
            <a:endParaRPr lang="nb-NO" dirty="0"/>
          </a:p>
        </p:txBody>
      </p:sp>
      <p:sp>
        <p:nvSpPr>
          <p:cNvPr id="49157" name="Rectangle 5"/>
          <p:cNvSpPr>
            <a:spLocks noGrp="1" noChangeArrowheads="1"/>
          </p:cNvSpPr>
          <p:nvPr>
            <p:ph type="ftr" sz="quarter" idx="3"/>
          </p:nvPr>
        </p:nvSpPr>
        <p:spPr>
          <a:xfrm>
            <a:off x="228600" y="4857750"/>
            <a:ext cx="5894388" cy="229791"/>
          </a:xfrm>
        </p:spPr>
        <p:txBody>
          <a:bodyPr/>
          <a:lstStyle>
            <a:lvl1pPr>
              <a:defRPr>
                <a:solidFill>
                  <a:schemeClr val="accent1">
                    <a:lumMod val="25000"/>
                  </a:schemeClr>
                </a:solidFill>
              </a:defRPr>
            </a:lvl1pPr>
          </a:lstStyle>
          <a:p>
            <a:r>
              <a:rPr lang="nb-NO"/>
              <a:t>© HL-senteret, EWC og ILS | Presentasjon Sarpsborg kommune</a:t>
            </a:r>
            <a:endParaRPr lang="nb-NO" dirty="0"/>
          </a:p>
        </p:txBody>
      </p:sp>
      <p:sp>
        <p:nvSpPr>
          <p:cNvPr id="49158" name="Rectangle 6"/>
          <p:cNvSpPr>
            <a:spLocks noGrp="1" noChangeArrowheads="1"/>
          </p:cNvSpPr>
          <p:nvPr>
            <p:ph type="sldNum" sz="quarter" idx="4"/>
          </p:nvPr>
        </p:nvSpPr>
        <p:spPr/>
        <p:txBody>
          <a:bodyPr/>
          <a:lstStyle>
            <a:lvl1pPr>
              <a:defRPr>
                <a:solidFill>
                  <a:schemeClr val="accent1">
                    <a:lumMod val="25000"/>
                  </a:schemeClr>
                </a:solidFill>
              </a:defRPr>
            </a:lvl1pPr>
          </a:lstStyle>
          <a:p>
            <a:r>
              <a:rPr lang="nb-NO" dirty="0"/>
              <a:t>Side </a:t>
            </a:r>
            <a:fld id="{F97F9EA7-A725-4F41-B1B7-8B5016672755}" type="slidenum">
              <a:rPr lang="nb-NO" smtClean="0"/>
              <a:pPr/>
              <a:t>‹#›</a:t>
            </a:fld>
            <a:endParaRPr lang="nb-NO" dirty="0"/>
          </a:p>
        </p:txBody>
      </p:sp>
      <p:sp>
        <p:nvSpPr>
          <p:cNvPr id="49168" name="Text Box 16"/>
          <p:cNvSpPr txBox="1">
            <a:spLocks noChangeArrowheads="1"/>
          </p:cNvSpPr>
          <p:nvPr userDrawn="1"/>
        </p:nvSpPr>
        <p:spPr bwMode="auto">
          <a:xfrm>
            <a:off x="1812925" y="2493169"/>
            <a:ext cx="18473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nb-NO"/>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544" y="699542"/>
            <a:ext cx="6012160" cy="6676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Footer Placeholder 3"/>
          <p:cNvSpPr>
            <a:spLocks noGrp="1"/>
          </p:cNvSpPr>
          <p:nvPr>
            <p:ph type="ftr" sz="quarter" idx="10"/>
          </p:nvPr>
        </p:nvSpPr>
        <p:spPr/>
        <p:txBody>
          <a:bodyPr/>
          <a:lstStyle>
            <a:lvl1pPr>
              <a:defRPr/>
            </a:lvl1pPr>
          </a:lstStyle>
          <a:p>
            <a:r>
              <a:rPr lang="nb-NO"/>
              <a:t>© HL-senteret, EWC og ILS | Presentasjon Sarpsborg kommune</a:t>
            </a:r>
          </a:p>
        </p:txBody>
      </p:sp>
      <p:sp>
        <p:nvSpPr>
          <p:cNvPr id="5" name="Slide Number Placeholder 4"/>
          <p:cNvSpPr>
            <a:spLocks noGrp="1"/>
          </p:cNvSpPr>
          <p:nvPr>
            <p:ph type="sldNum" sz="quarter" idx="11"/>
          </p:nvPr>
        </p:nvSpPr>
        <p:spPr/>
        <p:txBody>
          <a:bodyPr/>
          <a:lstStyle>
            <a:lvl1pPr>
              <a:defRPr/>
            </a:lvl1pPr>
          </a:lstStyle>
          <a:p>
            <a:r>
              <a:rPr lang="nb-NO"/>
              <a:t>Side </a:t>
            </a:r>
            <a:fld id="{54CD28EA-0A13-45A8-84A2-1989622DBF76}" type="slidenum">
              <a:rPr lang="nb-NO"/>
              <a:pPr/>
              <a:t>‹#›</a:t>
            </a:fld>
            <a:endParaRPr lang="nb-NO"/>
          </a:p>
        </p:txBody>
      </p:sp>
      <p:sp>
        <p:nvSpPr>
          <p:cNvPr id="6" name="Date Placeholder 5"/>
          <p:cNvSpPr>
            <a:spLocks noGrp="1"/>
          </p:cNvSpPr>
          <p:nvPr>
            <p:ph type="dt" sz="half" idx="12"/>
          </p:nvPr>
        </p:nvSpPr>
        <p:spPr/>
        <p:txBody>
          <a:bodyPr/>
          <a:lstStyle>
            <a:lvl1pPr>
              <a:defRPr/>
            </a:lvl1pPr>
          </a:lstStyle>
          <a:p>
            <a:fld id="{A52334A2-AAFB-4080-846F-40141BF58EE5}" type="datetime1">
              <a:rPr lang="nb-NO" smtClean="0"/>
              <a:t>28.09.2021</a:t>
            </a:fld>
            <a:endParaRPr lang="nb-NO"/>
          </a:p>
        </p:txBody>
      </p:sp>
    </p:spTree>
    <p:extLst>
      <p:ext uri="{BB962C8B-B14F-4D97-AF65-F5344CB8AC3E}">
        <p14:creationId xmlns:p14="http://schemas.microsoft.com/office/powerpoint/2010/main" val="87291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177404"/>
            <a:ext cx="2114550" cy="4631531"/>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395288" y="177404"/>
            <a:ext cx="6191250" cy="46315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Footer Placeholder 3"/>
          <p:cNvSpPr>
            <a:spLocks noGrp="1"/>
          </p:cNvSpPr>
          <p:nvPr>
            <p:ph type="ftr" sz="quarter" idx="10"/>
          </p:nvPr>
        </p:nvSpPr>
        <p:spPr/>
        <p:txBody>
          <a:bodyPr/>
          <a:lstStyle>
            <a:lvl1pPr>
              <a:defRPr/>
            </a:lvl1pPr>
          </a:lstStyle>
          <a:p>
            <a:r>
              <a:rPr lang="nb-NO"/>
              <a:t>© HL-senteret, EWC og ILS | Presentasjon Sarpsborg kommune</a:t>
            </a:r>
          </a:p>
        </p:txBody>
      </p:sp>
      <p:sp>
        <p:nvSpPr>
          <p:cNvPr id="5" name="Slide Number Placeholder 4"/>
          <p:cNvSpPr>
            <a:spLocks noGrp="1"/>
          </p:cNvSpPr>
          <p:nvPr>
            <p:ph type="sldNum" sz="quarter" idx="11"/>
          </p:nvPr>
        </p:nvSpPr>
        <p:spPr/>
        <p:txBody>
          <a:bodyPr/>
          <a:lstStyle>
            <a:lvl1pPr>
              <a:defRPr/>
            </a:lvl1pPr>
          </a:lstStyle>
          <a:p>
            <a:r>
              <a:rPr lang="nb-NO"/>
              <a:t>Side </a:t>
            </a:r>
            <a:fld id="{1804AFB8-5321-41D6-942F-8AD27581D04B}" type="slidenum">
              <a:rPr lang="nb-NO"/>
              <a:pPr/>
              <a:t>‹#›</a:t>
            </a:fld>
            <a:endParaRPr lang="nb-NO"/>
          </a:p>
        </p:txBody>
      </p:sp>
      <p:sp>
        <p:nvSpPr>
          <p:cNvPr id="6" name="Date Placeholder 5"/>
          <p:cNvSpPr>
            <a:spLocks noGrp="1"/>
          </p:cNvSpPr>
          <p:nvPr>
            <p:ph type="dt" sz="half" idx="12"/>
          </p:nvPr>
        </p:nvSpPr>
        <p:spPr/>
        <p:txBody>
          <a:bodyPr/>
          <a:lstStyle>
            <a:lvl1pPr>
              <a:defRPr/>
            </a:lvl1pPr>
          </a:lstStyle>
          <a:p>
            <a:fld id="{BC31DBD2-E506-4579-B653-48326FB72FCC}" type="datetime1">
              <a:rPr lang="nb-NO" smtClean="0"/>
              <a:t>28.09.2021</a:t>
            </a:fld>
            <a:endParaRPr lang="nb-NO"/>
          </a:p>
        </p:txBody>
      </p:sp>
    </p:spTree>
    <p:extLst>
      <p:ext uri="{BB962C8B-B14F-4D97-AF65-F5344CB8AC3E}">
        <p14:creationId xmlns:p14="http://schemas.microsoft.com/office/powerpoint/2010/main" val="346607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Text Placeholder 2"/>
          <p:cNvSpPr>
            <a:spLocks noGrp="1"/>
          </p:cNvSpPr>
          <p:nvPr>
            <p:ph type="body" sz="half" idx="1"/>
          </p:nvPr>
        </p:nvSpPr>
        <p:spPr>
          <a:xfrm>
            <a:off x="395288" y="800100"/>
            <a:ext cx="4152900" cy="400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lipArt Placeholder 3"/>
          <p:cNvSpPr>
            <a:spLocks noGrp="1"/>
          </p:cNvSpPr>
          <p:nvPr>
            <p:ph type="clipArt" sz="half" idx="2"/>
          </p:nvPr>
        </p:nvSpPr>
        <p:spPr>
          <a:xfrm>
            <a:off x="4700588" y="800100"/>
            <a:ext cx="4152900" cy="4008835"/>
          </a:xfrm>
        </p:spPr>
        <p:txBody>
          <a:bodyPr/>
          <a:lstStyle/>
          <a:p>
            <a:r>
              <a:rPr lang="en-US"/>
              <a:t>Click icon to add clip art</a:t>
            </a:r>
            <a:endParaRPr lang="nb-NO"/>
          </a:p>
        </p:txBody>
      </p:sp>
      <p:sp>
        <p:nvSpPr>
          <p:cNvPr id="5" name="Footer Placeholder 4"/>
          <p:cNvSpPr>
            <a:spLocks noGrp="1"/>
          </p:cNvSpPr>
          <p:nvPr>
            <p:ph type="ftr" sz="quarter" idx="10"/>
          </p:nvPr>
        </p:nvSpPr>
        <p:spPr>
          <a:xfrm>
            <a:off x="400050" y="4857750"/>
            <a:ext cx="5722938" cy="229791"/>
          </a:xfrm>
        </p:spPr>
        <p:txBody>
          <a:bodyPr/>
          <a:lstStyle>
            <a:lvl1pPr>
              <a:defRPr/>
            </a:lvl1pPr>
          </a:lstStyle>
          <a:p>
            <a:r>
              <a:rPr lang="nb-NO"/>
              <a:t>© HL-senteret, EWC og ILS | Presentasjon Sarpsborg kommune</a:t>
            </a:r>
          </a:p>
        </p:txBody>
      </p:sp>
      <p:sp>
        <p:nvSpPr>
          <p:cNvPr id="6" name="Slide Number Placeholder 5"/>
          <p:cNvSpPr>
            <a:spLocks noGrp="1"/>
          </p:cNvSpPr>
          <p:nvPr>
            <p:ph type="sldNum" sz="quarter" idx="11"/>
          </p:nvPr>
        </p:nvSpPr>
        <p:spPr>
          <a:xfrm>
            <a:off x="8286750" y="4857750"/>
            <a:ext cx="533400" cy="229791"/>
          </a:xfrm>
        </p:spPr>
        <p:txBody>
          <a:bodyPr/>
          <a:lstStyle>
            <a:lvl1pPr>
              <a:defRPr/>
            </a:lvl1pPr>
          </a:lstStyle>
          <a:p>
            <a:r>
              <a:rPr lang="nb-NO"/>
              <a:t>Side </a:t>
            </a:r>
            <a:fld id="{F9826004-F326-4479-83D2-A4C29D8D82E8}" type="slidenum">
              <a:rPr lang="nb-NO"/>
              <a:pPr/>
              <a:t>‹#›</a:t>
            </a:fld>
            <a:endParaRPr lang="nb-NO"/>
          </a:p>
        </p:txBody>
      </p:sp>
      <p:sp>
        <p:nvSpPr>
          <p:cNvPr id="7" name="Date Placeholder 6"/>
          <p:cNvSpPr>
            <a:spLocks noGrp="1"/>
          </p:cNvSpPr>
          <p:nvPr>
            <p:ph type="dt" sz="half" idx="12"/>
          </p:nvPr>
        </p:nvSpPr>
        <p:spPr>
          <a:xfrm>
            <a:off x="6732589" y="4857750"/>
            <a:ext cx="985837" cy="229791"/>
          </a:xfrm>
        </p:spPr>
        <p:txBody>
          <a:bodyPr/>
          <a:lstStyle>
            <a:lvl1pPr>
              <a:defRPr/>
            </a:lvl1pPr>
          </a:lstStyle>
          <a:p>
            <a:fld id="{9D3D4656-D471-48BF-9497-F859F1272AE3}" type="datetime1">
              <a:rPr lang="nb-NO" smtClean="0"/>
              <a:t>28.09.2021</a:t>
            </a:fld>
            <a:endParaRPr lang="nb-NO"/>
          </a:p>
        </p:txBody>
      </p:sp>
    </p:spTree>
    <p:extLst>
      <p:ext uri="{BB962C8B-B14F-4D97-AF65-F5344CB8AC3E}">
        <p14:creationId xmlns:p14="http://schemas.microsoft.com/office/powerpoint/2010/main" val="4096351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Text Placeholder 2"/>
          <p:cNvSpPr>
            <a:spLocks noGrp="1"/>
          </p:cNvSpPr>
          <p:nvPr>
            <p:ph type="body" sz="half" idx="1"/>
          </p:nvPr>
        </p:nvSpPr>
        <p:spPr>
          <a:xfrm>
            <a:off x="395288" y="800100"/>
            <a:ext cx="4152900" cy="400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hart Placeholder 3"/>
          <p:cNvSpPr>
            <a:spLocks noGrp="1"/>
          </p:cNvSpPr>
          <p:nvPr>
            <p:ph type="chart" sz="half" idx="2"/>
          </p:nvPr>
        </p:nvSpPr>
        <p:spPr>
          <a:xfrm>
            <a:off x="4700588" y="800100"/>
            <a:ext cx="4152900" cy="4008835"/>
          </a:xfrm>
        </p:spPr>
        <p:txBody>
          <a:bodyPr/>
          <a:lstStyle/>
          <a:p>
            <a:r>
              <a:rPr lang="en-US"/>
              <a:t>Click icon to add chart</a:t>
            </a:r>
            <a:endParaRPr lang="nb-NO"/>
          </a:p>
        </p:txBody>
      </p:sp>
      <p:sp>
        <p:nvSpPr>
          <p:cNvPr id="5" name="Footer Placeholder 4"/>
          <p:cNvSpPr>
            <a:spLocks noGrp="1"/>
          </p:cNvSpPr>
          <p:nvPr>
            <p:ph type="ftr" sz="quarter" idx="10"/>
          </p:nvPr>
        </p:nvSpPr>
        <p:spPr>
          <a:xfrm>
            <a:off x="400050" y="4857750"/>
            <a:ext cx="5722938" cy="229791"/>
          </a:xfrm>
        </p:spPr>
        <p:txBody>
          <a:bodyPr/>
          <a:lstStyle>
            <a:lvl1pPr>
              <a:defRPr/>
            </a:lvl1pPr>
          </a:lstStyle>
          <a:p>
            <a:r>
              <a:rPr lang="nb-NO"/>
              <a:t>© HL-senteret, EWC og ILS | Presentasjon Sarpsborg kommune</a:t>
            </a:r>
          </a:p>
        </p:txBody>
      </p:sp>
      <p:sp>
        <p:nvSpPr>
          <p:cNvPr id="6" name="Slide Number Placeholder 5"/>
          <p:cNvSpPr>
            <a:spLocks noGrp="1"/>
          </p:cNvSpPr>
          <p:nvPr>
            <p:ph type="sldNum" sz="quarter" idx="11"/>
          </p:nvPr>
        </p:nvSpPr>
        <p:spPr>
          <a:xfrm>
            <a:off x="8286750" y="4857750"/>
            <a:ext cx="533400" cy="229791"/>
          </a:xfrm>
        </p:spPr>
        <p:txBody>
          <a:bodyPr/>
          <a:lstStyle>
            <a:lvl1pPr>
              <a:defRPr/>
            </a:lvl1pPr>
          </a:lstStyle>
          <a:p>
            <a:r>
              <a:rPr lang="nb-NO"/>
              <a:t>Side </a:t>
            </a:r>
            <a:fld id="{E8F9AD27-D274-4102-82BC-A5952358D7EF}" type="slidenum">
              <a:rPr lang="nb-NO"/>
              <a:pPr/>
              <a:t>‹#›</a:t>
            </a:fld>
            <a:endParaRPr lang="nb-NO"/>
          </a:p>
        </p:txBody>
      </p:sp>
      <p:sp>
        <p:nvSpPr>
          <p:cNvPr id="7" name="Date Placeholder 6"/>
          <p:cNvSpPr>
            <a:spLocks noGrp="1"/>
          </p:cNvSpPr>
          <p:nvPr>
            <p:ph type="dt" sz="half" idx="12"/>
          </p:nvPr>
        </p:nvSpPr>
        <p:spPr>
          <a:xfrm>
            <a:off x="6732589" y="4857750"/>
            <a:ext cx="985837" cy="229791"/>
          </a:xfrm>
        </p:spPr>
        <p:txBody>
          <a:bodyPr/>
          <a:lstStyle>
            <a:lvl1pPr>
              <a:defRPr/>
            </a:lvl1pPr>
          </a:lstStyle>
          <a:p>
            <a:fld id="{953417C1-494C-435F-B5A5-442E74E8AE9A}" type="datetime1">
              <a:rPr lang="nb-NO" smtClean="0"/>
              <a:t>28.09.2021</a:t>
            </a:fld>
            <a:endParaRPr lang="nb-NO"/>
          </a:p>
        </p:txBody>
      </p:sp>
    </p:spTree>
    <p:extLst>
      <p:ext uri="{BB962C8B-B14F-4D97-AF65-F5344CB8AC3E}">
        <p14:creationId xmlns:p14="http://schemas.microsoft.com/office/powerpoint/2010/main" val="48319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Chart Placeholder 2"/>
          <p:cNvSpPr>
            <a:spLocks noGrp="1"/>
          </p:cNvSpPr>
          <p:nvPr>
            <p:ph type="chart" idx="1"/>
          </p:nvPr>
        </p:nvSpPr>
        <p:spPr>
          <a:xfrm>
            <a:off x="395288" y="800100"/>
            <a:ext cx="8458200" cy="4008835"/>
          </a:xfrm>
        </p:spPr>
        <p:txBody>
          <a:bodyPr/>
          <a:lstStyle/>
          <a:p>
            <a:r>
              <a:rPr lang="en-US"/>
              <a:t>Click icon to add chart</a:t>
            </a:r>
            <a:endParaRPr lang="nb-NO"/>
          </a:p>
        </p:txBody>
      </p:sp>
      <p:sp>
        <p:nvSpPr>
          <p:cNvPr id="4" name="Footer Placeholder 3"/>
          <p:cNvSpPr>
            <a:spLocks noGrp="1"/>
          </p:cNvSpPr>
          <p:nvPr>
            <p:ph type="ftr" sz="quarter" idx="10"/>
          </p:nvPr>
        </p:nvSpPr>
        <p:spPr>
          <a:xfrm>
            <a:off x="400050" y="4857750"/>
            <a:ext cx="5722938" cy="229791"/>
          </a:xfrm>
        </p:spPr>
        <p:txBody>
          <a:bodyPr/>
          <a:lstStyle>
            <a:lvl1pPr>
              <a:defRPr/>
            </a:lvl1pPr>
          </a:lstStyle>
          <a:p>
            <a:r>
              <a:rPr lang="nb-NO"/>
              <a:t>© HL-senteret, EWC og ILS | Presentasjon Sarpsborg kommune</a:t>
            </a:r>
          </a:p>
        </p:txBody>
      </p:sp>
      <p:sp>
        <p:nvSpPr>
          <p:cNvPr id="5" name="Slide Number Placeholder 4"/>
          <p:cNvSpPr>
            <a:spLocks noGrp="1"/>
          </p:cNvSpPr>
          <p:nvPr>
            <p:ph type="sldNum" sz="quarter" idx="11"/>
          </p:nvPr>
        </p:nvSpPr>
        <p:spPr>
          <a:xfrm>
            <a:off x="8286750" y="4857750"/>
            <a:ext cx="533400" cy="229791"/>
          </a:xfrm>
        </p:spPr>
        <p:txBody>
          <a:bodyPr/>
          <a:lstStyle>
            <a:lvl1pPr>
              <a:defRPr/>
            </a:lvl1pPr>
          </a:lstStyle>
          <a:p>
            <a:r>
              <a:rPr lang="nb-NO"/>
              <a:t>Side </a:t>
            </a:r>
            <a:fld id="{C94E1C0E-51EF-4A94-AA67-8AD612B4C41A}" type="slidenum">
              <a:rPr lang="nb-NO"/>
              <a:pPr/>
              <a:t>‹#›</a:t>
            </a:fld>
            <a:endParaRPr lang="nb-NO"/>
          </a:p>
        </p:txBody>
      </p:sp>
      <p:sp>
        <p:nvSpPr>
          <p:cNvPr id="6" name="Date Placeholder 5"/>
          <p:cNvSpPr>
            <a:spLocks noGrp="1"/>
          </p:cNvSpPr>
          <p:nvPr>
            <p:ph type="dt" sz="half" idx="12"/>
          </p:nvPr>
        </p:nvSpPr>
        <p:spPr>
          <a:xfrm>
            <a:off x="6732589" y="4857750"/>
            <a:ext cx="985837" cy="229791"/>
          </a:xfrm>
        </p:spPr>
        <p:txBody>
          <a:bodyPr/>
          <a:lstStyle>
            <a:lvl1pPr>
              <a:defRPr/>
            </a:lvl1pPr>
          </a:lstStyle>
          <a:p>
            <a:fld id="{DC1CBFAB-DDEB-4120-8526-AA7BFFFAA888}" type="datetime1">
              <a:rPr lang="nb-NO" smtClean="0"/>
              <a:t>28.09.2021</a:t>
            </a:fld>
            <a:endParaRPr lang="nb-NO"/>
          </a:p>
        </p:txBody>
      </p:sp>
    </p:spTree>
    <p:extLst>
      <p:ext uri="{BB962C8B-B14F-4D97-AF65-F5344CB8AC3E}">
        <p14:creationId xmlns:p14="http://schemas.microsoft.com/office/powerpoint/2010/main" val="2240831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SmartArt Placeholder 2"/>
          <p:cNvSpPr>
            <a:spLocks noGrp="1"/>
          </p:cNvSpPr>
          <p:nvPr>
            <p:ph type="dgm" idx="1"/>
          </p:nvPr>
        </p:nvSpPr>
        <p:spPr>
          <a:xfrm>
            <a:off x="395288" y="800100"/>
            <a:ext cx="8458200" cy="4008835"/>
          </a:xfrm>
        </p:spPr>
        <p:txBody>
          <a:bodyPr/>
          <a:lstStyle/>
          <a:p>
            <a:r>
              <a:rPr lang="en-US"/>
              <a:t>Click icon to add SmartArt graphic</a:t>
            </a:r>
            <a:endParaRPr lang="nb-NO"/>
          </a:p>
        </p:txBody>
      </p:sp>
      <p:sp>
        <p:nvSpPr>
          <p:cNvPr id="4" name="Footer Placeholder 3"/>
          <p:cNvSpPr>
            <a:spLocks noGrp="1"/>
          </p:cNvSpPr>
          <p:nvPr>
            <p:ph type="ftr" sz="quarter" idx="10"/>
          </p:nvPr>
        </p:nvSpPr>
        <p:spPr>
          <a:xfrm>
            <a:off x="400050" y="4857750"/>
            <a:ext cx="5722938" cy="229791"/>
          </a:xfrm>
        </p:spPr>
        <p:txBody>
          <a:bodyPr/>
          <a:lstStyle>
            <a:lvl1pPr>
              <a:defRPr/>
            </a:lvl1pPr>
          </a:lstStyle>
          <a:p>
            <a:r>
              <a:rPr lang="nb-NO"/>
              <a:t>© HL-senteret, EWC og ILS | Presentasjon Sarpsborg kommune</a:t>
            </a:r>
          </a:p>
        </p:txBody>
      </p:sp>
      <p:sp>
        <p:nvSpPr>
          <p:cNvPr id="5" name="Slide Number Placeholder 4"/>
          <p:cNvSpPr>
            <a:spLocks noGrp="1"/>
          </p:cNvSpPr>
          <p:nvPr>
            <p:ph type="sldNum" sz="quarter" idx="11"/>
          </p:nvPr>
        </p:nvSpPr>
        <p:spPr>
          <a:xfrm>
            <a:off x="8286750" y="4857750"/>
            <a:ext cx="533400" cy="229791"/>
          </a:xfrm>
        </p:spPr>
        <p:txBody>
          <a:bodyPr/>
          <a:lstStyle>
            <a:lvl1pPr>
              <a:defRPr/>
            </a:lvl1pPr>
          </a:lstStyle>
          <a:p>
            <a:r>
              <a:rPr lang="nb-NO"/>
              <a:t>Side </a:t>
            </a:r>
            <a:fld id="{76490483-CBE3-43BC-9219-0A757D19C859}" type="slidenum">
              <a:rPr lang="nb-NO"/>
              <a:pPr/>
              <a:t>‹#›</a:t>
            </a:fld>
            <a:endParaRPr lang="nb-NO"/>
          </a:p>
        </p:txBody>
      </p:sp>
      <p:sp>
        <p:nvSpPr>
          <p:cNvPr id="6" name="Date Placeholder 5"/>
          <p:cNvSpPr>
            <a:spLocks noGrp="1"/>
          </p:cNvSpPr>
          <p:nvPr>
            <p:ph type="dt" sz="half" idx="12"/>
          </p:nvPr>
        </p:nvSpPr>
        <p:spPr>
          <a:xfrm>
            <a:off x="6732589" y="4857750"/>
            <a:ext cx="985837" cy="229791"/>
          </a:xfrm>
        </p:spPr>
        <p:txBody>
          <a:bodyPr/>
          <a:lstStyle>
            <a:lvl1pPr>
              <a:defRPr/>
            </a:lvl1pPr>
          </a:lstStyle>
          <a:p>
            <a:fld id="{B60C4EB2-2E6E-4FF8-80BC-C965F15B664C}" type="datetime1">
              <a:rPr lang="nb-NO" smtClean="0"/>
              <a:t>28.09.2021</a:t>
            </a:fld>
            <a:endParaRPr lang="nb-NO"/>
          </a:p>
        </p:txBody>
      </p:sp>
    </p:spTree>
    <p:extLst>
      <p:ext uri="{BB962C8B-B14F-4D97-AF65-F5344CB8AC3E}">
        <p14:creationId xmlns:p14="http://schemas.microsoft.com/office/powerpoint/2010/main" val="2996795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Table Placeholder 2"/>
          <p:cNvSpPr>
            <a:spLocks noGrp="1"/>
          </p:cNvSpPr>
          <p:nvPr>
            <p:ph type="tbl" idx="1"/>
          </p:nvPr>
        </p:nvSpPr>
        <p:spPr>
          <a:xfrm>
            <a:off x="395288" y="800100"/>
            <a:ext cx="8458200" cy="4008835"/>
          </a:xfrm>
        </p:spPr>
        <p:txBody>
          <a:bodyPr/>
          <a:lstStyle/>
          <a:p>
            <a:r>
              <a:rPr lang="en-US"/>
              <a:t>Click icon to add table</a:t>
            </a:r>
            <a:endParaRPr lang="nb-NO"/>
          </a:p>
        </p:txBody>
      </p:sp>
      <p:sp>
        <p:nvSpPr>
          <p:cNvPr id="4" name="Footer Placeholder 3"/>
          <p:cNvSpPr>
            <a:spLocks noGrp="1"/>
          </p:cNvSpPr>
          <p:nvPr>
            <p:ph type="ftr" sz="quarter" idx="10"/>
          </p:nvPr>
        </p:nvSpPr>
        <p:spPr>
          <a:xfrm>
            <a:off x="400050" y="4857750"/>
            <a:ext cx="5722938" cy="229791"/>
          </a:xfrm>
        </p:spPr>
        <p:txBody>
          <a:bodyPr/>
          <a:lstStyle>
            <a:lvl1pPr>
              <a:defRPr/>
            </a:lvl1pPr>
          </a:lstStyle>
          <a:p>
            <a:r>
              <a:rPr lang="nb-NO"/>
              <a:t>© HL-senteret, EWC og ILS | Presentasjon Sarpsborg kommune</a:t>
            </a:r>
          </a:p>
        </p:txBody>
      </p:sp>
      <p:sp>
        <p:nvSpPr>
          <p:cNvPr id="5" name="Slide Number Placeholder 4"/>
          <p:cNvSpPr>
            <a:spLocks noGrp="1"/>
          </p:cNvSpPr>
          <p:nvPr>
            <p:ph type="sldNum" sz="quarter" idx="11"/>
          </p:nvPr>
        </p:nvSpPr>
        <p:spPr>
          <a:xfrm>
            <a:off x="8286750" y="4857750"/>
            <a:ext cx="533400" cy="229791"/>
          </a:xfrm>
        </p:spPr>
        <p:txBody>
          <a:bodyPr/>
          <a:lstStyle>
            <a:lvl1pPr>
              <a:defRPr/>
            </a:lvl1pPr>
          </a:lstStyle>
          <a:p>
            <a:r>
              <a:rPr lang="nb-NO"/>
              <a:t>Side </a:t>
            </a:r>
            <a:fld id="{71D4D5B2-539A-4508-800A-9FA5C6FDF80E}" type="slidenum">
              <a:rPr lang="nb-NO"/>
              <a:pPr/>
              <a:t>‹#›</a:t>
            </a:fld>
            <a:endParaRPr lang="nb-NO"/>
          </a:p>
        </p:txBody>
      </p:sp>
      <p:sp>
        <p:nvSpPr>
          <p:cNvPr id="6" name="Date Placeholder 5"/>
          <p:cNvSpPr>
            <a:spLocks noGrp="1"/>
          </p:cNvSpPr>
          <p:nvPr>
            <p:ph type="dt" sz="half" idx="12"/>
          </p:nvPr>
        </p:nvSpPr>
        <p:spPr>
          <a:xfrm>
            <a:off x="6732589" y="4857750"/>
            <a:ext cx="985837" cy="229791"/>
          </a:xfrm>
        </p:spPr>
        <p:txBody>
          <a:bodyPr/>
          <a:lstStyle>
            <a:lvl1pPr>
              <a:defRPr/>
            </a:lvl1pPr>
          </a:lstStyle>
          <a:p>
            <a:fld id="{A90F143F-A565-4AE8-B7E7-3863A6C4C9A6}" type="datetime1">
              <a:rPr lang="nb-NO" smtClean="0"/>
              <a:t>28.09.2021</a:t>
            </a:fld>
            <a:endParaRPr lang="nb-NO"/>
          </a:p>
        </p:txBody>
      </p:sp>
    </p:spTree>
    <p:extLst>
      <p:ext uri="{BB962C8B-B14F-4D97-AF65-F5344CB8AC3E}">
        <p14:creationId xmlns:p14="http://schemas.microsoft.com/office/powerpoint/2010/main" val="172003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ClipArt Placeholder 2"/>
          <p:cNvSpPr>
            <a:spLocks noGrp="1"/>
          </p:cNvSpPr>
          <p:nvPr>
            <p:ph type="clipArt" sz="half" idx="1"/>
          </p:nvPr>
        </p:nvSpPr>
        <p:spPr>
          <a:xfrm>
            <a:off x="395288" y="800100"/>
            <a:ext cx="4152900" cy="4008835"/>
          </a:xfrm>
        </p:spPr>
        <p:txBody>
          <a:bodyPr/>
          <a:lstStyle/>
          <a:p>
            <a:r>
              <a:rPr lang="en-US"/>
              <a:t>Click icon to add clip art</a:t>
            </a:r>
            <a:endParaRPr lang="nb-NO"/>
          </a:p>
        </p:txBody>
      </p:sp>
      <p:sp>
        <p:nvSpPr>
          <p:cNvPr id="4" name="Text Placeholder 3"/>
          <p:cNvSpPr>
            <a:spLocks noGrp="1"/>
          </p:cNvSpPr>
          <p:nvPr>
            <p:ph type="body" sz="half" idx="2"/>
          </p:nvPr>
        </p:nvSpPr>
        <p:spPr>
          <a:xfrm>
            <a:off x="4700588" y="800100"/>
            <a:ext cx="4152900" cy="400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Footer Placeholder 4"/>
          <p:cNvSpPr>
            <a:spLocks noGrp="1"/>
          </p:cNvSpPr>
          <p:nvPr>
            <p:ph type="ftr" sz="quarter" idx="10"/>
          </p:nvPr>
        </p:nvSpPr>
        <p:spPr>
          <a:xfrm>
            <a:off x="400050" y="4857750"/>
            <a:ext cx="5722938" cy="229791"/>
          </a:xfrm>
        </p:spPr>
        <p:txBody>
          <a:bodyPr/>
          <a:lstStyle>
            <a:lvl1pPr>
              <a:defRPr/>
            </a:lvl1pPr>
          </a:lstStyle>
          <a:p>
            <a:r>
              <a:rPr lang="nb-NO"/>
              <a:t>© HL-senteret, EWC og ILS | Presentasjon Sarpsborg kommune</a:t>
            </a:r>
          </a:p>
        </p:txBody>
      </p:sp>
      <p:sp>
        <p:nvSpPr>
          <p:cNvPr id="6" name="Slide Number Placeholder 5"/>
          <p:cNvSpPr>
            <a:spLocks noGrp="1"/>
          </p:cNvSpPr>
          <p:nvPr>
            <p:ph type="sldNum" sz="quarter" idx="11"/>
          </p:nvPr>
        </p:nvSpPr>
        <p:spPr>
          <a:xfrm>
            <a:off x="8286750" y="4857750"/>
            <a:ext cx="533400" cy="229791"/>
          </a:xfrm>
        </p:spPr>
        <p:txBody>
          <a:bodyPr/>
          <a:lstStyle>
            <a:lvl1pPr>
              <a:defRPr/>
            </a:lvl1pPr>
          </a:lstStyle>
          <a:p>
            <a:r>
              <a:rPr lang="nb-NO"/>
              <a:t>Side </a:t>
            </a:r>
            <a:fld id="{61832A99-34EA-4B62-B71B-7C258B8A54F9}" type="slidenum">
              <a:rPr lang="nb-NO"/>
              <a:pPr/>
              <a:t>‹#›</a:t>
            </a:fld>
            <a:endParaRPr lang="nb-NO"/>
          </a:p>
        </p:txBody>
      </p:sp>
      <p:sp>
        <p:nvSpPr>
          <p:cNvPr id="7" name="Date Placeholder 6"/>
          <p:cNvSpPr>
            <a:spLocks noGrp="1"/>
          </p:cNvSpPr>
          <p:nvPr>
            <p:ph type="dt" sz="half" idx="12"/>
          </p:nvPr>
        </p:nvSpPr>
        <p:spPr>
          <a:xfrm>
            <a:off x="6732589" y="4857750"/>
            <a:ext cx="985837" cy="229791"/>
          </a:xfrm>
        </p:spPr>
        <p:txBody>
          <a:bodyPr/>
          <a:lstStyle>
            <a:lvl1pPr>
              <a:defRPr/>
            </a:lvl1pPr>
          </a:lstStyle>
          <a:p>
            <a:fld id="{6135438E-7DBC-4BB4-BEAB-D9F37CA1A7D9}" type="datetime1">
              <a:rPr lang="nb-NO" smtClean="0"/>
              <a:t>28.09.2021</a:t>
            </a:fld>
            <a:endParaRPr lang="nb-NO"/>
          </a:p>
        </p:txBody>
      </p:sp>
    </p:spTree>
    <p:extLst>
      <p:ext uri="{BB962C8B-B14F-4D97-AF65-F5344CB8AC3E}">
        <p14:creationId xmlns:p14="http://schemas.microsoft.com/office/powerpoint/2010/main" val="17487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Footer Placeholder 3"/>
          <p:cNvSpPr>
            <a:spLocks noGrp="1"/>
          </p:cNvSpPr>
          <p:nvPr>
            <p:ph type="ftr" sz="quarter" idx="10"/>
          </p:nvPr>
        </p:nvSpPr>
        <p:spPr/>
        <p:txBody>
          <a:bodyPr/>
          <a:lstStyle>
            <a:lvl1pPr>
              <a:defRPr/>
            </a:lvl1pPr>
          </a:lstStyle>
          <a:p>
            <a:r>
              <a:rPr lang="nb-NO"/>
              <a:t>© HL-senteret, EWC og ILS | Presentasjon Sarpsborg kommune</a:t>
            </a:r>
          </a:p>
        </p:txBody>
      </p:sp>
      <p:sp>
        <p:nvSpPr>
          <p:cNvPr id="5" name="Slide Number Placeholder 4"/>
          <p:cNvSpPr>
            <a:spLocks noGrp="1"/>
          </p:cNvSpPr>
          <p:nvPr>
            <p:ph type="sldNum" sz="quarter" idx="11"/>
          </p:nvPr>
        </p:nvSpPr>
        <p:spPr/>
        <p:txBody>
          <a:bodyPr/>
          <a:lstStyle>
            <a:lvl1pPr>
              <a:defRPr/>
            </a:lvl1pPr>
          </a:lstStyle>
          <a:p>
            <a:r>
              <a:rPr lang="nb-NO"/>
              <a:t>Side </a:t>
            </a:r>
            <a:fld id="{8CDF941E-6F0C-40AB-9F5E-1B71F018F7C7}" type="slidenum">
              <a:rPr lang="nb-NO"/>
              <a:pPr/>
              <a:t>‹#›</a:t>
            </a:fld>
            <a:endParaRPr lang="nb-NO"/>
          </a:p>
        </p:txBody>
      </p:sp>
      <p:sp>
        <p:nvSpPr>
          <p:cNvPr id="6" name="Date Placeholder 5"/>
          <p:cNvSpPr>
            <a:spLocks noGrp="1"/>
          </p:cNvSpPr>
          <p:nvPr>
            <p:ph type="dt" sz="half" idx="12"/>
          </p:nvPr>
        </p:nvSpPr>
        <p:spPr/>
        <p:txBody>
          <a:bodyPr/>
          <a:lstStyle>
            <a:lvl1pPr>
              <a:defRPr/>
            </a:lvl1pPr>
          </a:lstStyle>
          <a:p>
            <a:fld id="{D7E83B82-5225-46F9-9ED1-C0AB7FCF142D}" type="datetime1">
              <a:rPr lang="nb-NO" smtClean="0"/>
              <a:t>28.09.2021</a:t>
            </a:fld>
            <a:endParaRPr lang="nb-NO"/>
          </a:p>
        </p:txBody>
      </p:sp>
    </p:spTree>
    <p:extLst>
      <p:ext uri="{BB962C8B-B14F-4D97-AF65-F5344CB8AC3E}">
        <p14:creationId xmlns:p14="http://schemas.microsoft.com/office/powerpoint/2010/main" val="338217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nb-NO"/>
              <a:t>© HL-senteret, EWC og ILS | Presentasjon Sarpsborg kommune</a:t>
            </a:r>
          </a:p>
        </p:txBody>
      </p:sp>
      <p:sp>
        <p:nvSpPr>
          <p:cNvPr id="5" name="Slide Number Placeholder 4"/>
          <p:cNvSpPr>
            <a:spLocks noGrp="1"/>
          </p:cNvSpPr>
          <p:nvPr>
            <p:ph type="sldNum" sz="quarter" idx="11"/>
          </p:nvPr>
        </p:nvSpPr>
        <p:spPr/>
        <p:txBody>
          <a:bodyPr/>
          <a:lstStyle>
            <a:lvl1pPr>
              <a:defRPr/>
            </a:lvl1pPr>
          </a:lstStyle>
          <a:p>
            <a:r>
              <a:rPr lang="nb-NO"/>
              <a:t>Side </a:t>
            </a:r>
            <a:fld id="{CDCCB785-2C79-48A5-8C7D-59ECE7297FF9}" type="slidenum">
              <a:rPr lang="nb-NO"/>
              <a:pPr/>
              <a:t>‹#›</a:t>
            </a:fld>
            <a:endParaRPr lang="nb-NO"/>
          </a:p>
        </p:txBody>
      </p:sp>
      <p:sp>
        <p:nvSpPr>
          <p:cNvPr id="6" name="Date Placeholder 5"/>
          <p:cNvSpPr>
            <a:spLocks noGrp="1"/>
          </p:cNvSpPr>
          <p:nvPr>
            <p:ph type="dt" sz="half" idx="12"/>
          </p:nvPr>
        </p:nvSpPr>
        <p:spPr/>
        <p:txBody>
          <a:bodyPr/>
          <a:lstStyle>
            <a:lvl1pPr>
              <a:defRPr/>
            </a:lvl1pPr>
          </a:lstStyle>
          <a:p>
            <a:fld id="{E66B474D-4EB2-4B32-8436-6655530A8157}" type="datetime1">
              <a:rPr lang="nb-NO" smtClean="0"/>
              <a:t>28.09.2021</a:t>
            </a:fld>
            <a:endParaRPr lang="nb-NO"/>
          </a:p>
        </p:txBody>
      </p:sp>
    </p:spTree>
    <p:extLst>
      <p:ext uri="{BB962C8B-B14F-4D97-AF65-F5344CB8AC3E}">
        <p14:creationId xmlns:p14="http://schemas.microsoft.com/office/powerpoint/2010/main" val="264085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395288" y="800100"/>
            <a:ext cx="4152900" cy="4008835"/>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Content Placeholder 3"/>
          <p:cNvSpPr>
            <a:spLocks noGrp="1"/>
          </p:cNvSpPr>
          <p:nvPr>
            <p:ph sz="half" idx="2"/>
          </p:nvPr>
        </p:nvSpPr>
        <p:spPr>
          <a:xfrm>
            <a:off x="4700588" y="800100"/>
            <a:ext cx="4152900" cy="4008835"/>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Footer Placeholder 4"/>
          <p:cNvSpPr>
            <a:spLocks noGrp="1"/>
          </p:cNvSpPr>
          <p:nvPr>
            <p:ph type="ftr" sz="quarter" idx="10"/>
          </p:nvPr>
        </p:nvSpPr>
        <p:spPr/>
        <p:txBody>
          <a:bodyPr/>
          <a:lstStyle>
            <a:lvl1pPr>
              <a:defRPr/>
            </a:lvl1pPr>
          </a:lstStyle>
          <a:p>
            <a:r>
              <a:rPr lang="nb-NO"/>
              <a:t>© HL-senteret, EWC og ILS | Presentasjon Sarpsborg kommune</a:t>
            </a:r>
          </a:p>
        </p:txBody>
      </p:sp>
      <p:sp>
        <p:nvSpPr>
          <p:cNvPr id="6" name="Slide Number Placeholder 5"/>
          <p:cNvSpPr>
            <a:spLocks noGrp="1"/>
          </p:cNvSpPr>
          <p:nvPr>
            <p:ph type="sldNum" sz="quarter" idx="11"/>
          </p:nvPr>
        </p:nvSpPr>
        <p:spPr/>
        <p:txBody>
          <a:bodyPr/>
          <a:lstStyle>
            <a:lvl1pPr>
              <a:defRPr/>
            </a:lvl1pPr>
          </a:lstStyle>
          <a:p>
            <a:r>
              <a:rPr lang="nb-NO"/>
              <a:t>Side </a:t>
            </a:r>
            <a:fld id="{E39B3BE0-24D8-413B-A9E7-CCDA91753D79}" type="slidenum">
              <a:rPr lang="nb-NO"/>
              <a:pPr/>
              <a:t>‹#›</a:t>
            </a:fld>
            <a:endParaRPr lang="nb-NO"/>
          </a:p>
        </p:txBody>
      </p:sp>
      <p:sp>
        <p:nvSpPr>
          <p:cNvPr id="7" name="Date Placeholder 6"/>
          <p:cNvSpPr>
            <a:spLocks noGrp="1"/>
          </p:cNvSpPr>
          <p:nvPr>
            <p:ph type="dt" sz="half" idx="12"/>
          </p:nvPr>
        </p:nvSpPr>
        <p:spPr/>
        <p:txBody>
          <a:bodyPr/>
          <a:lstStyle>
            <a:lvl1pPr>
              <a:defRPr/>
            </a:lvl1pPr>
          </a:lstStyle>
          <a:p>
            <a:fld id="{F61B9FE3-1B4D-4C97-A893-EF8E8CC39E7B}" type="datetime1">
              <a:rPr lang="nb-NO" smtClean="0"/>
              <a:t>28.09.2021</a:t>
            </a:fld>
            <a:endParaRPr lang="nb-NO"/>
          </a:p>
        </p:txBody>
      </p:sp>
    </p:spTree>
    <p:extLst>
      <p:ext uri="{BB962C8B-B14F-4D97-AF65-F5344CB8AC3E}">
        <p14:creationId xmlns:p14="http://schemas.microsoft.com/office/powerpoint/2010/main" val="403917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200"/>
            </a:lvl1pPr>
            <a:lvl2pPr>
              <a:defRPr sz="2000"/>
            </a:lvl2pPr>
            <a:lvl3pPr>
              <a:defRPr sz="18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200"/>
            </a:lvl1pPr>
            <a:lvl2pPr>
              <a:defRPr sz="2000"/>
            </a:lvl2pPr>
            <a:lvl3pPr>
              <a:defRPr sz="18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Footer Placeholder 6"/>
          <p:cNvSpPr>
            <a:spLocks noGrp="1"/>
          </p:cNvSpPr>
          <p:nvPr>
            <p:ph type="ftr" sz="quarter" idx="10"/>
          </p:nvPr>
        </p:nvSpPr>
        <p:spPr/>
        <p:txBody>
          <a:bodyPr/>
          <a:lstStyle>
            <a:lvl1pPr>
              <a:defRPr/>
            </a:lvl1pPr>
          </a:lstStyle>
          <a:p>
            <a:r>
              <a:rPr lang="nb-NO"/>
              <a:t>© HL-senteret, EWC og ILS | Presentasjon Sarpsborg kommune</a:t>
            </a:r>
          </a:p>
        </p:txBody>
      </p:sp>
      <p:sp>
        <p:nvSpPr>
          <p:cNvPr id="8" name="Slide Number Placeholder 7"/>
          <p:cNvSpPr>
            <a:spLocks noGrp="1"/>
          </p:cNvSpPr>
          <p:nvPr>
            <p:ph type="sldNum" sz="quarter" idx="11"/>
          </p:nvPr>
        </p:nvSpPr>
        <p:spPr/>
        <p:txBody>
          <a:bodyPr/>
          <a:lstStyle>
            <a:lvl1pPr>
              <a:defRPr/>
            </a:lvl1pPr>
          </a:lstStyle>
          <a:p>
            <a:r>
              <a:rPr lang="nb-NO"/>
              <a:t>Side </a:t>
            </a:r>
            <a:fld id="{9B343B29-E011-4D73-AC8D-BE7EA6DA4A58}" type="slidenum">
              <a:rPr lang="nb-NO"/>
              <a:pPr/>
              <a:t>‹#›</a:t>
            </a:fld>
            <a:endParaRPr lang="nb-NO"/>
          </a:p>
        </p:txBody>
      </p:sp>
      <p:sp>
        <p:nvSpPr>
          <p:cNvPr id="9" name="Date Placeholder 8"/>
          <p:cNvSpPr>
            <a:spLocks noGrp="1"/>
          </p:cNvSpPr>
          <p:nvPr>
            <p:ph type="dt" sz="half" idx="12"/>
          </p:nvPr>
        </p:nvSpPr>
        <p:spPr/>
        <p:txBody>
          <a:bodyPr/>
          <a:lstStyle>
            <a:lvl1pPr>
              <a:defRPr/>
            </a:lvl1pPr>
          </a:lstStyle>
          <a:p>
            <a:fld id="{322D5B24-DBD4-4B93-BBDB-49AD0EBB696E}" type="datetime1">
              <a:rPr lang="nb-NO" smtClean="0"/>
              <a:t>28.09.2021</a:t>
            </a:fld>
            <a:endParaRPr lang="nb-NO"/>
          </a:p>
        </p:txBody>
      </p:sp>
    </p:spTree>
    <p:extLst>
      <p:ext uri="{BB962C8B-B14F-4D97-AF65-F5344CB8AC3E}">
        <p14:creationId xmlns:p14="http://schemas.microsoft.com/office/powerpoint/2010/main" val="201108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Footer Placeholder 2"/>
          <p:cNvSpPr>
            <a:spLocks noGrp="1"/>
          </p:cNvSpPr>
          <p:nvPr>
            <p:ph type="ftr" sz="quarter" idx="10"/>
          </p:nvPr>
        </p:nvSpPr>
        <p:spPr/>
        <p:txBody>
          <a:bodyPr/>
          <a:lstStyle>
            <a:lvl1pPr>
              <a:defRPr/>
            </a:lvl1pPr>
          </a:lstStyle>
          <a:p>
            <a:r>
              <a:rPr lang="nb-NO"/>
              <a:t>© HL-senteret, EWC og ILS | Presentasjon Sarpsborg kommune</a:t>
            </a:r>
          </a:p>
        </p:txBody>
      </p:sp>
      <p:sp>
        <p:nvSpPr>
          <p:cNvPr id="4" name="Slide Number Placeholder 3"/>
          <p:cNvSpPr>
            <a:spLocks noGrp="1"/>
          </p:cNvSpPr>
          <p:nvPr>
            <p:ph type="sldNum" sz="quarter" idx="11"/>
          </p:nvPr>
        </p:nvSpPr>
        <p:spPr/>
        <p:txBody>
          <a:bodyPr/>
          <a:lstStyle>
            <a:lvl1pPr>
              <a:defRPr/>
            </a:lvl1pPr>
          </a:lstStyle>
          <a:p>
            <a:r>
              <a:rPr lang="nb-NO"/>
              <a:t>Side </a:t>
            </a:r>
            <a:fld id="{C75E1479-9F52-4A13-AE99-E59034DFC256}" type="slidenum">
              <a:rPr lang="nb-NO"/>
              <a:pPr/>
              <a:t>‹#›</a:t>
            </a:fld>
            <a:endParaRPr lang="nb-NO"/>
          </a:p>
        </p:txBody>
      </p:sp>
      <p:sp>
        <p:nvSpPr>
          <p:cNvPr id="5" name="Date Placeholder 4"/>
          <p:cNvSpPr>
            <a:spLocks noGrp="1"/>
          </p:cNvSpPr>
          <p:nvPr>
            <p:ph type="dt" sz="half" idx="12"/>
          </p:nvPr>
        </p:nvSpPr>
        <p:spPr/>
        <p:txBody>
          <a:bodyPr/>
          <a:lstStyle>
            <a:lvl1pPr>
              <a:defRPr/>
            </a:lvl1pPr>
          </a:lstStyle>
          <a:p>
            <a:fld id="{4EFFE67F-6E41-4B68-9792-D69992F007ED}" type="datetime1">
              <a:rPr lang="nb-NO" smtClean="0"/>
              <a:t>28.09.2021</a:t>
            </a:fld>
            <a:endParaRPr lang="nb-NO"/>
          </a:p>
        </p:txBody>
      </p:sp>
    </p:spTree>
    <p:extLst>
      <p:ext uri="{BB962C8B-B14F-4D97-AF65-F5344CB8AC3E}">
        <p14:creationId xmlns:p14="http://schemas.microsoft.com/office/powerpoint/2010/main" val="399708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b-NO"/>
              <a:t>© HL-senteret, EWC og ILS | Presentasjon Sarpsborg kommune</a:t>
            </a:r>
          </a:p>
        </p:txBody>
      </p:sp>
      <p:sp>
        <p:nvSpPr>
          <p:cNvPr id="3" name="Slide Number Placeholder 2"/>
          <p:cNvSpPr>
            <a:spLocks noGrp="1"/>
          </p:cNvSpPr>
          <p:nvPr>
            <p:ph type="sldNum" sz="quarter" idx="11"/>
          </p:nvPr>
        </p:nvSpPr>
        <p:spPr/>
        <p:txBody>
          <a:bodyPr/>
          <a:lstStyle>
            <a:lvl1pPr>
              <a:defRPr/>
            </a:lvl1pPr>
          </a:lstStyle>
          <a:p>
            <a:r>
              <a:rPr lang="nb-NO"/>
              <a:t>Side </a:t>
            </a:r>
            <a:fld id="{58DC6494-CE05-48B7-8B68-9AEBBE61C41C}" type="slidenum">
              <a:rPr lang="nb-NO"/>
              <a:pPr/>
              <a:t>‹#›</a:t>
            </a:fld>
            <a:endParaRPr lang="nb-NO"/>
          </a:p>
        </p:txBody>
      </p:sp>
      <p:sp>
        <p:nvSpPr>
          <p:cNvPr id="4" name="Date Placeholder 3"/>
          <p:cNvSpPr>
            <a:spLocks noGrp="1"/>
          </p:cNvSpPr>
          <p:nvPr>
            <p:ph type="dt" sz="half" idx="12"/>
          </p:nvPr>
        </p:nvSpPr>
        <p:spPr/>
        <p:txBody>
          <a:bodyPr/>
          <a:lstStyle>
            <a:lvl1pPr>
              <a:defRPr/>
            </a:lvl1pPr>
          </a:lstStyle>
          <a:p>
            <a:fld id="{58E3D80E-DEC6-4DCD-93D7-2C4EE0EE2129}" type="datetime1">
              <a:rPr lang="nb-NO" smtClean="0"/>
              <a:t>28.09.2021</a:t>
            </a:fld>
            <a:endParaRPr lang="nb-NO"/>
          </a:p>
        </p:txBody>
      </p:sp>
    </p:spTree>
    <p:extLst>
      <p:ext uri="{BB962C8B-B14F-4D97-AF65-F5344CB8AC3E}">
        <p14:creationId xmlns:p14="http://schemas.microsoft.com/office/powerpoint/2010/main" val="98577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nb-NO"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b-NO"/>
              <a:t>© HL-senteret, EWC og ILS | Presentasjon Sarpsborg kommune</a:t>
            </a:r>
          </a:p>
        </p:txBody>
      </p:sp>
      <p:sp>
        <p:nvSpPr>
          <p:cNvPr id="6" name="Slide Number Placeholder 5"/>
          <p:cNvSpPr>
            <a:spLocks noGrp="1"/>
          </p:cNvSpPr>
          <p:nvPr>
            <p:ph type="sldNum" sz="quarter" idx="11"/>
          </p:nvPr>
        </p:nvSpPr>
        <p:spPr/>
        <p:txBody>
          <a:bodyPr/>
          <a:lstStyle>
            <a:lvl1pPr>
              <a:defRPr/>
            </a:lvl1pPr>
          </a:lstStyle>
          <a:p>
            <a:r>
              <a:rPr lang="nb-NO"/>
              <a:t>Side </a:t>
            </a:r>
            <a:fld id="{D087E4FC-33A9-481E-8F31-D9A046CFCC73}" type="slidenum">
              <a:rPr lang="nb-NO"/>
              <a:pPr/>
              <a:t>‹#›</a:t>
            </a:fld>
            <a:endParaRPr lang="nb-NO"/>
          </a:p>
        </p:txBody>
      </p:sp>
      <p:sp>
        <p:nvSpPr>
          <p:cNvPr id="7" name="Date Placeholder 6"/>
          <p:cNvSpPr>
            <a:spLocks noGrp="1"/>
          </p:cNvSpPr>
          <p:nvPr>
            <p:ph type="dt" sz="half" idx="12"/>
          </p:nvPr>
        </p:nvSpPr>
        <p:spPr/>
        <p:txBody>
          <a:bodyPr/>
          <a:lstStyle>
            <a:lvl1pPr>
              <a:defRPr/>
            </a:lvl1pPr>
          </a:lstStyle>
          <a:p>
            <a:fld id="{9229C2D4-3D88-4D25-9AD8-36F727248BDD}" type="datetime1">
              <a:rPr lang="nb-NO" smtClean="0"/>
              <a:t>28.09.2021</a:t>
            </a:fld>
            <a:endParaRPr lang="nb-NO"/>
          </a:p>
        </p:txBody>
      </p:sp>
    </p:spTree>
    <p:extLst>
      <p:ext uri="{BB962C8B-B14F-4D97-AF65-F5344CB8AC3E}">
        <p14:creationId xmlns:p14="http://schemas.microsoft.com/office/powerpoint/2010/main" val="428281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b-NO"/>
              <a:t>© HL-senteret, EWC og ILS | Presentasjon Sarpsborg kommune</a:t>
            </a:r>
          </a:p>
        </p:txBody>
      </p:sp>
      <p:sp>
        <p:nvSpPr>
          <p:cNvPr id="6" name="Slide Number Placeholder 5"/>
          <p:cNvSpPr>
            <a:spLocks noGrp="1"/>
          </p:cNvSpPr>
          <p:nvPr>
            <p:ph type="sldNum" sz="quarter" idx="11"/>
          </p:nvPr>
        </p:nvSpPr>
        <p:spPr/>
        <p:txBody>
          <a:bodyPr/>
          <a:lstStyle>
            <a:lvl1pPr>
              <a:defRPr/>
            </a:lvl1pPr>
          </a:lstStyle>
          <a:p>
            <a:r>
              <a:rPr lang="nb-NO"/>
              <a:t>Side </a:t>
            </a:r>
            <a:fld id="{0809526E-DACA-4FF9-AB78-FEB3D50B1559}" type="slidenum">
              <a:rPr lang="nb-NO"/>
              <a:pPr/>
              <a:t>‹#›</a:t>
            </a:fld>
            <a:endParaRPr lang="nb-NO"/>
          </a:p>
        </p:txBody>
      </p:sp>
      <p:sp>
        <p:nvSpPr>
          <p:cNvPr id="7" name="Date Placeholder 6"/>
          <p:cNvSpPr>
            <a:spLocks noGrp="1"/>
          </p:cNvSpPr>
          <p:nvPr>
            <p:ph type="dt" sz="half" idx="12"/>
          </p:nvPr>
        </p:nvSpPr>
        <p:spPr/>
        <p:txBody>
          <a:bodyPr/>
          <a:lstStyle>
            <a:lvl1pPr>
              <a:defRPr/>
            </a:lvl1pPr>
          </a:lstStyle>
          <a:p>
            <a:fld id="{E51F9723-CCFF-476E-92A6-5B385CDE66B1}" type="datetime1">
              <a:rPr lang="nb-NO" smtClean="0"/>
              <a:t>28.09.2021</a:t>
            </a:fld>
            <a:endParaRPr lang="nb-NO"/>
          </a:p>
        </p:txBody>
      </p:sp>
    </p:spTree>
    <p:extLst>
      <p:ext uri="{BB962C8B-B14F-4D97-AF65-F5344CB8AC3E}">
        <p14:creationId xmlns:p14="http://schemas.microsoft.com/office/powerpoint/2010/main" val="92589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8463" y="177403"/>
            <a:ext cx="6373812" cy="508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t>Click to edit Master title style</a:t>
            </a:r>
            <a:endParaRPr lang="nb-NO" dirty="0"/>
          </a:p>
        </p:txBody>
      </p:sp>
      <p:sp>
        <p:nvSpPr>
          <p:cNvPr id="1027" name="Rectangle 3"/>
          <p:cNvSpPr>
            <a:spLocks noGrp="1" noChangeArrowheads="1"/>
          </p:cNvSpPr>
          <p:nvPr>
            <p:ph type="body" idx="1"/>
          </p:nvPr>
        </p:nvSpPr>
        <p:spPr bwMode="auto">
          <a:xfrm>
            <a:off x="395288" y="800100"/>
            <a:ext cx="8458200" cy="4008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031" name="Line 7"/>
          <p:cNvSpPr>
            <a:spLocks noChangeShapeType="1"/>
          </p:cNvSpPr>
          <p:nvPr/>
        </p:nvSpPr>
        <p:spPr bwMode="auto">
          <a:xfrm>
            <a:off x="238125" y="685800"/>
            <a:ext cx="8642350" cy="0"/>
          </a:xfrm>
          <a:prstGeom prst="line">
            <a:avLst/>
          </a:prstGeom>
          <a:noFill/>
          <a:ln w="9525">
            <a:solidFill>
              <a:schemeClr val="accent1">
                <a:lumMod val="2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nb-NO"/>
          </a:p>
        </p:txBody>
      </p:sp>
      <p:sp>
        <p:nvSpPr>
          <p:cNvPr id="1046" name="Rectangle 22"/>
          <p:cNvSpPr>
            <a:spLocks noGrp="1" noChangeArrowheads="1"/>
          </p:cNvSpPr>
          <p:nvPr>
            <p:ph type="ftr" sz="quarter" idx="3"/>
          </p:nvPr>
        </p:nvSpPr>
        <p:spPr bwMode="auto">
          <a:xfrm>
            <a:off x="400050" y="4857750"/>
            <a:ext cx="5722938" cy="229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000">
                <a:solidFill>
                  <a:srgbClr val="31321A"/>
                </a:solidFill>
              </a:defRPr>
            </a:lvl1pPr>
          </a:lstStyle>
          <a:p>
            <a:r>
              <a:rPr lang="nb-NO"/>
              <a:t>© HL-senteret, EWC og ILS | Presentasjon Sarpsborg kommune</a:t>
            </a:r>
            <a:endParaRPr lang="nb-NO" dirty="0"/>
          </a:p>
        </p:txBody>
      </p:sp>
      <p:sp>
        <p:nvSpPr>
          <p:cNvPr id="1047" name="Rectangle 23"/>
          <p:cNvSpPr>
            <a:spLocks noGrp="1" noChangeArrowheads="1"/>
          </p:cNvSpPr>
          <p:nvPr>
            <p:ph type="sldNum" sz="quarter" idx="4"/>
          </p:nvPr>
        </p:nvSpPr>
        <p:spPr bwMode="auto">
          <a:xfrm>
            <a:off x="8286750" y="4857750"/>
            <a:ext cx="533400" cy="229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000">
                <a:solidFill>
                  <a:schemeClr val="accent1">
                    <a:lumMod val="25000"/>
                  </a:schemeClr>
                </a:solidFill>
              </a:defRPr>
            </a:lvl1pPr>
          </a:lstStyle>
          <a:p>
            <a:r>
              <a:rPr lang="nb-NO" dirty="0"/>
              <a:t>Side </a:t>
            </a:r>
            <a:fld id="{28E2DD3C-0A18-42A1-ABA5-C586A4474477}" type="slidenum">
              <a:rPr lang="nb-NO" smtClean="0"/>
              <a:pPr/>
              <a:t>‹#›</a:t>
            </a:fld>
            <a:endParaRPr lang="nb-NO" dirty="0"/>
          </a:p>
        </p:txBody>
      </p:sp>
      <p:sp>
        <p:nvSpPr>
          <p:cNvPr id="1048" name="Rectangle 24"/>
          <p:cNvSpPr>
            <a:spLocks noGrp="1" noChangeArrowheads="1"/>
          </p:cNvSpPr>
          <p:nvPr>
            <p:ph type="dt" sz="half" idx="2"/>
          </p:nvPr>
        </p:nvSpPr>
        <p:spPr bwMode="auto">
          <a:xfrm>
            <a:off x="6732589" y="4857750"/>
            <a:ext cx="985837" cy="229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0" bIns="45720" numCol="1" anchor="ctr" anchorCtr="0" compatLnSpc="1">
            <a:prstTxWarp prst="textNoShape">
              <a:avLst/>
            </a:prstTxWarp>
          </a:bodyPr>
          <a:lstStyle>
            <a:lvl1pPr algn="ctr">
              <a:defRPr sz="1000">
                <a:solidFill>
                  <a:schemeClr val="accent1">
                    <a:lumMod val="25000"/>
                  </a:schemeClr>
                </a:solidFill>
              </a:defRPr>
            </a:lvl1pPr>
          </a:lstStyle>
          <a:p>
            <a:fld id="{F873CE73-3D2C-49A2-9068-194A5D214C33}" type="datetime1">
              <a:rPr lang="nb-NO" smtClean="0"/>
              <a:t>28.09.2021</a:t>
            </a:fld>
            <a:endParaRPr lang="nb-NO" dirty="0"/>
          </a:p>
        </p:txBody>
      </p:sp>
      <p:pic>
        <p:nvPicPr>
          <p:cNvPr id="9" name="Picture 8"/>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5449312" y="216891"/>
            <a:ext cx="3431163" cy="3810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l" rtl="0" eaLnBrk="1" fontAlgn="base" hangingPunct="1">
        <a:spcBef>
          <a:spcPct val="0"/>
        </a:spcBef>
        <a:spcAft>
          <a:spcPct val="0"/>
        </a:spcAft>
        <a:defRPr sz="24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82575" indent="-282575" algn="l" rtl="0" eaLnBrk="1" fontAlgn="base" hangingPunct="1">
        <a:spcBef>
          <a:spcPct val="20000"/>
        </a:spcBef>
        <a:spcAft>
          <a:spcPct val="0"/>
        </a:spcAft>
        <a:buClr>
          <a:schemeClr val="folHlink"/>
        </a:buClr>
        <a:buChar char="•"/>
        <a:defRPr sz="2200">
          <a:solidFill>
            <a:srgbClr val="000000"/>
          </a:solidFill>
          <a:latin typeface="+mn-lt"/>
          <a:ea typeface="+mn-ea"/>
          <a:cs typeface="+mn-cs"/>
        </a:defRPr>
      </a:lvl1pPr>
      <a:lvl2pPr marL="855663" indent="-285750" algn="l" rtl="0" eaLnBrk="1" fontAlgn="base" hangingPunct="1">
        <a:spcBef>
          <a:spcPct val="20000"/>
        </a:spcBef>
        <a:spcAft>
          <a:spcPct val="0"/>
        </a:spcAft>
        <a:buClr>
          <a:schemeClr val="folHlink"/>
        </a:buClr>
        <a:buChar char="–"/>
        <a:defRPr sz="2200">
          <a:solidFill>
            <a:srgbClr val="000000"/>
          </a:solidFill>
          <a:latin typeface="+mn-lt"/>
        </a:defRPr>
      </a:lvl2pPr>
      <a:lvl3pPr marL="1274763" indent="-228600" algn="l" rtl="0" eaLnBrk="1" fontAlgn="base" hangingPunct="1">
        <a:spcBef>
          <a:spcPct val="20000"/>
        </a:spcBef>
        <a:spcAft>
          <a:spcPct val="0"/>
        </a:spcAft>
        <a:buClr>
          <a:schemeClr val="folHlink"/>
        </a:buClr>
        <a:buChar char="•"/>
        <a:defRPr sz="2000">
          <a:solidFill>
            <a:srgbClr val="000000"/>
          </a:solidFill>
          <a:latin typeface="+mn-lt"/>
        </a:defRPr>
      </a:lvl3pPr>
      <a:lvl4pPr marL="1693863" indent="-228600" algn="l" rtl="0" eaLnBrk="1" fontAlgn="base" hangingPunct="1">
        <a:spcBef>
          <a:spcPct val="20000"/>
        </a:spcBef>
        <a:spcAft>
          <a:spcPct val="0"/>
        </a:spcAft>
        <a:buClr>
          <a:schemeClr val="folHlink"/>
        </a:buClr>
        <a:buChar char="–"/>
        <a:defRPr sz="1600">
          <a:solidFill>
            <a:srgbClr val="000000"/>
          </a:solidFill>
          <a:latin typeface="+mn-lt"/>
        </a:defRPr>
      </a:lvl4pPr>
      <a:lvl5pPr marL="2112963" indent="-228600" algn="l" rtl="0" eaLnBrk="1" fontAlgn="base" hangingPunct="1">
        <a:spcBef>
          <a:spcPct val="20000"/>
        </a:spcBef>
        <a:spcAft>
          <a:spcPct val="0"/>
        </a:spcAft>
        <a:buClr>
          <a:schemeClr val="folHlink"/>
        </a:buClr>
        <a:buChar char="»"/>
        <a:defRPr sz="1600">
          <a:solidFill>
            <a:srgbClr val="000000"/>
          </a:solidFill>
          <a:latin typeface="+mn-lt"/>
        </a:defRPr>
      </a:lvl5pPr>
      <a:lvl6pPr marL="2570163" indent="-228600" algn="l" rtl="0" eaLnBrk="1" fontAlgn="base" hangingPunct="1">
        <a:spcBef>
          <a:spcPct val="20000"/>
        </a:spcBef>
        <a:spcAft>
          <a:spcPct val="0"/>
        </a:spcAft>
        <a:buClr>
          <a:schemeClr val="folHlink"/>
        </a:buClr>
        <a:buChar char="»"/>
        <a:defRPr sz="1600">
          <a:solidFill>
            <a:schemeClr val="tx1"/>
          </a:solidFill>
          <a:latin typeface="+mn-lt"/>
        </a:defRPr>
      </a:lvl6pPr>
      <a:lvl7pPr marL="3027363" indent="-228600" algn="l" rtl="0" eaLnBrk="1" fontAlgn="base" hangingPunct="1">
        <a:spcBef>
          <a:spcPct val="20000"/>
        </a:spcBef>
        <a:spcAft>
          <a:spcPct val="0"/>
        </a:spcAft>
        <a:buClr>
          <a:schemeClr val="folHlink"/>
        </a:buClr>
        <a:buChar char="»"/>
        <a:defRPr sz="1600">
          <a:solidFill>
            <a:schemeClr val="tx1"/>
          </a:solidFill>
          <a:latin typeface="+mn-lt"/>
        </a:defRPr>
      </a:lvl7pPr>
      <a:lvl8pPr marL="3484563" indent="-228600" algn="l" rtl="0" eaLnBrk="1" fontAlgn="base" hangingPunct="1">
        <a:spcBef>
          <a:spcPct val="20000"/>
        </a:spcBef>
        <a:spcAft>
          <a:spcPct val="0"/>
        </a:spcAft>
        <a:buClr>
          <a:schemeClr val="folHlink"/>
        </a:buClr>
        <a:buChar char="»"/>
        <a:defRPr sz="1600">
          <a:solidFill>
            <a:schemeClr val="tx1"/>
          </a:solidFill>
          <a:latin typeface="+mn-lt"/>
        </a:defRPr>
      </a:lvl8pPr>
      <a:lvl9pPr marL="3941763" indent="-228600" algn="l" rtl="0" eaLnBrk="1" fontAlgn="base" hangingPunct="1">
        <a:spcBef>
          <a:spcPct val="20000"/>
        </a:spcBef>
        <a:spcAft>
          <a:spcPct val="0"/>
        </a:spcAft>
        <a:buClr>
          <a:schemeClr val="folHlink"/>
        </a:buClr>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no/url?sa=i&amp;rct=j&amp;q=&amp;esrc=s&amp;source=images&amp;cd=&amp;cad=rja&amp;uact=8&amp;ved=0ahUKEwiF4vHP953PAhVJCiwKHcoLCOsQjRwIBw&amp;url=http://www.vg.no/nyheter/innenriks/terrorangrepet-22-juli-ofrene/anonym-giver-tilbyr-22-juli-minnesmerker/a/10075329/&amp;psig=AFQjCNGqxhKE79WGwSKK44gukjDEqmNR6w&amp;ust=1474460471414632"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076524"/>
            <a:ext cx="7632848" cy="457200"/>
          </a:xfrm>
        </p:spPr>
        <p:txBody>
          <a:bodyPr/>
          <a:lstStyle/>
          <a:p>
            <a:r>
              <a:rPr lang="nb-NO" sz="3600" dirty="0"/>
              <a:t>Skolesamling 1</a:t>
            </a:r>
          </a:p>
        </p:txBody>
      </p:sp>
      <p:sp>
        <p:nvSpPr>
          <p:cNvPr id="3" name="Subtitle 2"/>
          <p:cNvSpPr>
            <a:spLocks noGrp="1"/>
          </p:cNvSpPr>
          <p:nvPr>
            <p:ph type="subTitle" idx="1"/>
          </p:nvPr>
        </p:nvSpPr>
        <p:spPr>
          <a:xfrm>
            <a:off x="1043608" y="2931790"/>
            <a:ext cx="7632848" cy="1550194"/>
          </a:xfrm>
        </p:spPr>
        <p:txBody>
          <a:bodyPr/>
          <a:lstStyle/>
          <a:p>
            <a:r>
              <a:rPr lang="nb-NO" sz="2400" b="1" dirty="0" smtClean="0">
                <a:solidFill>
                  <a:srgbClr val="000000"/>
                </a:solidFill>
              </a:rPr>
              <a:t>Innføring i </a:t>
            </a:r>
            <a:r>
              <a:rPr lang="nb-NO" sz="2400" b="1" dirty="0" err="1" smtClean="0">
                <a:solidFill>
                  <a:srgbClr val="000000"/>
                </a:solidFill>
              </a:rPr>
              <a:t>Dembra</a:t>
            </a:r>
            <a:endParaRPr lang="nb-NO" sz="2400" b="1" dirty="0" smtClean="0">
              <a:solidFill>
                <a:srgbClr val="000000"/>
              </a:solidFill>
            </a:endParaRPr>
          </a:p>
          <a:p>
            <a:r>
              <a:rPr lang="nb-NO" sz="2400" b="1" dirty="0" smtClean="0">
                <a:solidFill>
                  <a:srgbClr val="000000"/>
                </a:solidFill>
              </a:rPr>
              <a:t>Workshop - Hva er utfordringene på vår skole? </a:t>
            </a:r>
          </a:p>
          <a:p>
            <a:endParaRPr lang="nb-NO" sz="2400" b="1" dirty="0">
              <a:solidFill>
                <a:srgbClr val="000000"/>
              </a:solidFill>
            </a:endParaRPr>
          </a:p>
        </p:txBody>
      </p:sp>
    </p:spTree>
    <p:extLst>
      <p:ext uri="{BB962C8B-B14F-4D97-AF65-F5344CB8AC3E}">
        <p14:creationId xmlns:p14="http://schemas.microsoft.com/office/powerpoint/2010/main" val="216316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p:cNvSpPr>
            <a:spLocks noGrp="1"/>
          </p:cNvSpPr>
          <p:nvPr>
            <p:ph type="title"/>
          </p:nvPr>
        </p:nvSpPr>
        <p:spPr/>
        <p:txBody>
          <a:bodyPr/>
          <a:lstStyle/>
          <a:p>
            <a:r>
              <a:rPr lang="nb-NO" altLang="nb-NO" dirty="0" smtClean="0">
                <a:solidFill>
                  <a:schemeClr val="tx1"/>
                </a:solidFill>
              </a:rPr>
              <a:t> Prinsipper for utvikling i skolen</a:t>
            </a:r>
          </a:p>
        </p:txBody>
      </p:sp>
      <p:sp>
        <p:nvSpPr>
          <p:cNvPr id="7171" name="Plassholder for innhold 2"/>
          <p:cNvSpPr>
            <a:spLocks noGrp="1"/>
          </p:cNvSpPr>
          <p:nvPr>
            <p:ph idx="1"/>
          </p:nvPr>
        </p:nvSpPr>
        <p:spPr/>
        <p:txBody>
          <a:bodyPr/>
          <a:lstStyle/>
          <a:p>
            <a:endParaRPr lang="nb-NO" altLang="nb-NO" b="1" dirty="0" smtClean="0"/>
          </a:p>
          <a:p>
            <a:endParaRPr lang="nb-NO" altLang="nb-NO" b="1" dirty="0"/>
          </a:p>
          <a:p>
            <a:r>
              <a:rPr lang="nb-NO" altLang="nb-NO" b="1" dirty="0" smtClean="0"/>
              <a:t>Eierskap og forankring</a:t>
            </a:r>
          </a:p>
          <a:p>
            <a:pPr lvl="1"/>
            <a:r>
              <a:rPr lang="nb-NO" altLang="nb-NO" sz="1500" dirty="0"/>
              <a:t>Skolen selv (lærere, ledere og elever) definerer sine behov og aktuelle aktiviteter</a:t>
            </a:r>
          </a:p>
          <a:p>
            <a:pPr lvl="1"/>
            <a:r>
              <a:rPr lang="nb-NO" altLang="nb-NO" sz="1500" dirty="0"/>
              <a:t>Dembra-aktiviteter forankres i langsiktige </a:t>
            </a:r>
            <a:r>
              <a:rPr lang="nb-NO" altLang="nb-NO" sz="1500" dirty="0" smtClean="0"/>
              <a:t>planer</a:t>
            </a:r>
          </a:p>
          <a:p>
            <a:pPr lvl="1"/>
            <a:endParaRPr lang="nb-NO" altLang="nb-NO" sz="1500" dirty="0"/>
          </a:p>
          <a:p>
            <a:pPr marL="569913" lvl="1" indent="0">
              <a:buNone/>
            </a:pPr>
            <a:endParaRPr lang="nb-NO" altLang="nb-NO" sz="1500" dirty="0"/>
          </a:p>
          <a:p>
            <a:r>
              <a:rPr lang="nb-NO" altLang="nb-NO" b="1" dirty="0" smtClean="0"/>
              <a:t>Skolen som helhet</a:t>
            </a:r>
          </a:p>
          <a:p>
            <a:pPr lvl="1"/>
            <a:r>
              <a:rPr lang="nb-NO" altLang="nb-NO" sz="1500" dirty="0"/>
              <a:t>Skoleledelsens og lærernes arbeid med forebygging gir best effekt om den gjennomsyrer alle skolens nivåer</a:t>
            </a:r>
          </a:p>
        </p:txBody>
      </p:sp>
      <p:sp>
        <p:nvSpPr>
          <p:cNvPr id="7173" name="Plassholder for lysbildenummer 4"/>
          <p:cNvSpPr>
            <a:spLocks noGrp="1"/>
          </p:cNvSpPr>
          <p:nvPr>
            <p:ph type="sldNum" sz="quarter" idx="1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Char char="•"/>
              <a:defRPr sz="1650">
                <a:solidFill>
                  <a:srgbClr val="000000"/>
                </a:solidFill>
                <a:latin typeface="Arial" charset="0"/>
                <a:ea typeface="ＭＳ Ｐゴシック" pitchFamily="34" charset="-128"/>
              </a:defRPr>
            </a:lvl1pPr>
            <a:lvl2pPr marL="557213" indent="-214313" eaLnBrk="0" hangingPunct="0">
              <a:spcBef>
                <a:spcPct val="20000"/>
              </a:spcBef>
              <a:buClr>
                <a:schemeClr val="folHlink"/>
              </a:buClr>
              <a:buChar char="–"/>
              <a:defRPr sz="1650">
                <a:solidFill>
                  <a:srgbClr val="000000"/>
                </a:solidFill>
                <a:latin typeface="Arial" charset="0"/>
                <a:ea typeface="ＭＳ Ｐゴシック" pitchFamily="34" charset="-128"/>
              </a:defRPr>
            </a:lvl2pPr>
            <a:lvl3pPr marL="857250" indent="-171450" eaLnBrk="0" hangingPunct="0">
              <a:spcBef>
                <a:spcPct val="20000"/>
              </a:spcBef>
              <a:buClr>
                <a:schemeClr val="folHlink"/>
              </a:buClr>
              <a:buChar char="•"/>
              <a:defRPr sz="1500">
                <a:solidFill>
                  <a:srgbClr val="000000"/>
                </a:solidFill>
                <a:latin typeface="Arial" charset="0"/>
                <a:ea typeface="ＭＳ Ｐゴシック" pitchFamily="34" charset="-128"/>
              </a:defRPr>
            </a:lvl3pPr>
            <a:lvl4pPr marL="1200150" indent="-171450" eaLnBrk="0" hangingPunct="0">
              <a:spcBef>
                <a:spcPct val="20000"/>
              </a:spcBef>
              <a:buClr>
                <a:schemeClr val="folHlink"/>
              </a:buClr>
              <a:buChar char="–"/>
              <a:defRPr sz="1200">
                <a:solidFill>
                  <a:srgbClr val="000000"/>
                </a:solidFill>
                <a:latin typeface="Arial" charset="0"/>
                <a:ea typeface="ＭＳ Ｐゴシック" pitchFamily="34" charset="-128"/>
              </a:defRPr>
            </a:lvl4pPr>
            <a:lvl5pPr marL="1543050" indent="-171450" eaLnBrk="0" hangingPunct="0">
              <a:spcBef>
                <a:spcPct val="20000"/>
              </a:spcBef>
              <a:buClr>
                <a:schemeClr val="folHlink"/>
              </a:buClr>
              <a:buChar char="»"/>
              <a:defRPr sz="1200">
                <a:solidFill>
                  <a:srgbClr val="000000"/>
                </a:solidFill>
                <a:latin typeface="Arial" charset="0"/>
                <a:ea typeface="ＭＳ Ｐゴシック" pitchFamily="34" charset="-128"/>
              </a:defRPr>
            </a:lvl5pPr>
            <a:lvl6pPr marL="1885950" indent="-171450" eaLnBrk="0" fontAlgn="base" hangingPunct="0">
              <a:spcBef>
                <a:spcPct val="20000"/>
              </a:spcBef>
              <a:spcAft>
                <a:spcPct val="0"/>
              </a:spcAft>
              <a:buClr>
                <a:schemeClr val="folHlink"/>
              </a:buClr>
              <a:buChar char="»"/>
              <a:defRPr sz="1200">
                <a:solidFill>
                  <a:srgbClr val="000000"/>
                </a:solidFill>
                <a:latin typeface="Arial" charset="0"/>
                <a:ea typeface="ＭＳ Ｐゴシック" pitchFamily="34" charset="-128"/>
              </a:defRPr>
            </a:lvl6pPr>
            <a:lvl7pPr marL="2228850" indent="-171450" eaLnBrk="0" fontAlgn="base" hangingPunct="0">
              <a:spcBef>
                <a:spcPct val="20000"/>
              </a:spcBef>
              <a:spcAft>
                <a:spcPct val="0"/>
              </a:spcAft>
              <a:buClr>
                <a:schemeClr val="folHlink"/>
              </a:buClr>
              <a:buChar char="»"/>
              <a:defRPr sz="1200">
                <a:solidFill>
                  <a:srgbClr val="000000"/>
                </a:solidFill>
                <a:latin typeface="Arial" charset="0"/>
                <a:ea typeface="ＭＳ Ｐゴシック" pitchFamily="34" charset="-128"/>
              </a:defRPr>
            </a:lvl7pPr>
            <a:lvl8pPr marL="2571750" indent="-171450" eaLnBrk="0" fontAlgn="base" hangingPunct="0">
              <a:spcBef>
                <a:spcPct val="20000"/>
              </a:spcBef>
              <a:spcAft>
                <a:spcPct val="0"/>
              </a:spcAft>
              <a:buClr>
                <a:schemeClr val="folHlink"/>
              </a:buClr>
              <a:buChar char="»"/>
              <a:defRPr sz="1200">
                <a:solidFill>
                  <a:srgbClr val="000000"/>
                </a:solidFill>
                <a:latin typeface="Arial" charset="0"/>
                <a:ea typeface="ＭＳ Ｐゴシック" pitchFamily="34" charset="-128"/>
              </a:defRPr>
            </a:lvl8pPr>
            <a:lvl9pPr marL="2914650" indent="-171450" eaLnBrk="0" fontAlgn="base" hangingPunct="0">
              <a:spcBef>
                <a:spcPct val="20000"/>
              </a:spcBef>
              <a:spcAft>
                <a:spcPct val="0"/>
              </a:spcAft>
              <a:buClr>
                <a:schemeClr val="folHlink"/>
              </a:buClr>
              <a:buChar char="»"/>
              <a:defRPr sz="1200">
                <a:solidFill>
                  <a:srgbClr val="000000"/>
                </a:solidFill>
                <a:latin typeface="Arial" charset="0"/>
                <a:ea typeface="ＭＳ Ｐゴシック" pitchFamily="34" charset="-128"/>
              </a:defRPr>
            </a:lvl9pPr>
          </a:lstStyle>
          <a:p>
            <a:pPr>
              <a:spcBef>
                <a:spcPct val="0"/>
              </a:spcBef>
              <a:buClrTx/>
              <a:buFontTx/>
              <a:buNone/>
            </a:pPr>
            <a:r>
              <a:rPr lang="nb-NO" altLang="nb-NO" sz="750">
                <a:solidFill>
                  <a:srgbClr val="454624"/>
                </a:solidFill>
              </a:rPr>
              <a:t>Side </a:t>
            </a:r>
            <a:fld id="{380BDE73-877D-41B8-851E-598FD9836B39}" type="slidenum">
              <a:rPr lang="nb-NO" altLang="nb-NO" sz="750">
                <a:solidFill>
                  <a:srgbClr val="454624"/>
                </a:solidFill>
              </a:rPr>
              <a:pPr>
                <a:spcBef>
                  <a:spcPct val="0"/>
                </a:spcBef>
                <a:buClrTx/>
                <a:buFontTx/>
                <a:buNone/>
              </a:pPr>
              <a:t>10</a:t>
            </a:fld>
            <a:endParaRPr lang="nb-NO" altLang="nb-NO" sz="750">
              <a:solidFill>
                <a:srgbClr val="454624"/>
              </a:solidFill>
            </a:endParaRPr>
          </a:p>
        </p:txBody>
      </p:sp>
    </p:spTree>
    <p:extLst>
      <p:ext uri="{BB962C8B-B14F-4D97-AF65-F5344CB8AC3E}">
        <p14:creationId xmlns:p14="http://schemas.microsoft.com/office/powerpoint/2010/main" val="2287927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smtClean="0">
                <a:solidFill>
                  <a:schemeClr val="tx1"/>
                </a:solidFill>
              </a:rPr>
              <a:t>Hva skal skje dette skoleåret?</a:t>
            </a:r>
            <a:endParaRPr lang="nb-NO" dirty="0">
              <a:solidFill>
                <a:schemeClr val="tx1"/>
              </a:solidFill>
            </a:endParaRPr>
          </a:p>
        </p:txBody>
      </p:sp>
      <p:sp>
        <p:nvSpPr>
          <p:cNvPr id="4" name="Plassholder for tekst 3"/>
          <p:cNvSpPr>
            <a:spLocks noGrp="1"/>
          </p:cNvSpPr>
          <p:nvPr>
            <p:ph type="body" sz="half" idx="2"/>
          </p:nvPr>
        </p:nvSpPr>
        <p:spPr>
          <a:xfrm>
            <a:off x="323528" y="771550"/>
            <a:ext cx="4152900" cy="4008835"/>
          </a:xfrm>
        </p:spPr>
        <p:txBody>
          <a:bodyPr/>
          <a:lstStyle/>
          <a:p>
            <a:pPr marL="0" indent="0">
              <a:buNone/>
            </a:pPr>
            <a:endParaRPr lang="nb-NO" dirty="0">
              <a:solidFill>
                <a:schemeClr val="tx1"/>
              </a:solidFill>
              <a:latin typeface="Arial" charset="0"/>
            </a:endParaRPr>
          </a:p>
          <a:p>
            <a:pPr marL="0" indent="0">
              <a:buNone/>
            </a:pPr>
            <a:r>
              <a:rPr lang="nb-NO" dirty="0">
                <a:solidFill>
                  <a:srgbClr val="E17252"/>
                </a:solidFill>
                <a:latin typeface="Arial" charset="0"/>
              </a:rPr>
              <a:t>• </a:t>
            </a:r>
            <a:r>
              <a:rPr lang="nb-NO" dirty="0" smtClean="0">
                <a:latin typeface="Arial" charset="0"/>
              </a:rPr>
              <a:t>Skolesamlinger  </a:t>
            </a:r>
            <a:endParaRPr lang="nb-NO" dirty="0">
              <a:solidFill>
                <a:schemeClr val="tx1"/>
              </a:solidFill>
              <a:latin typeface="Arial" charset="0"/>
            </a:endParaRPr>
          </a:p>
          <a:p>
            <a:pPr marL="0" indent="0">
              <a:buNone/>
            </a:pPr>
            <a:r>
              <a:rPr lang="nb-NO" dirty="0">
                <a:solidFill>
                  <a:srgbClr val="E17252"/>
                </a:solidFill>
                <a:latin typeface="Arial" charset="0"/>
              </a:rPr>
              <a:t>• </a:t>
            </a:r>
            <a:r>
              <a:rPr lang="nb-NO" dirty="0" smtClean="0">
                <a:latin typeface="Arial" charset="0"/>
              </a:rPr>
              <a:t>Undersøkelse på skolen </a:t>
            </a:r>
            <a:endParaRPr lang="nb-NO" dirty="0" smtClean="0">
              <a:solidFill>
                <a:schemeClr val="tx1"/>
              </a:solidFill>
              <a:latin typeface="Arial" charset="0"/>
            </a:endParaRPr>
          </a:p>
          <a:p>
            <a:pPr marL="0" indent="0">
              <a:buNone/>
            </a:pPr>
            <a:r>
              <a:rPr lang="nb-NO" dirty="0" smtClean="0">
                <a:solidFill>
                  <a:srgbClr val="E17252"/>
                </a:solidFill>
                <a:latin typeface="Arial" charset="0"/>
              </a:rPr>
              <a:t>• </a:t>
            </a:r>
            <a:r>
              <a:rPr lang="nb-NO" dirty="0">
                <a:latin typeface="Arial" charset="0"/>
              </a:rPr>
              <a:t>Møter </a:t>
            </a:r>
            <a:r>
              <a:rPr lang="nb-NO" dirty="0" smtClean="0">
                <a:latin typeface="Arial" charset="0"/>
              </a:rPr>
              <a:t>for prosjektgruppa</a:t>
            </a:r>
          </a:p>
          <a:p>
            <a:r>
              <a:rPr lang="nb-NO" dirty="0" smtClean="0">
                <a:latin typeface="Arial" charset="0"/>
              </a:rPr>
              <a:t>Implementering av </a:t>
            </a:r>
            <a:r>
              <a:rPr lang="nb-NO" dirty="0" err="1" smtClean="0">
                <a:latin typeface="Arial" charset="0"/>
              </a:rPr>
              <a:t>Dembra</a:t>
            </a:r>
            <a:r>
              <a:rPr lang="nb-NO" dirty="0" smtClean="0">
                <a:latin typeface="Arial" charset="0"/>
              </a:rPr>
              <a:t>-perspektiver i skolehverdagen</a:t>
            </a:r>
            <a:endParaRPr lang="nb-NO" dirty="0">
              <a:latin typeface="Arial" charset="0"/>
            </a:endParaRPr>
          </a:p>
          <a:p>
            <a:pPr marL="0" indent="0">
              <a:buNone/>
            </a:pPr>
            <a:r>
              <a:rPr lang="nb-NO" dirty="0" smtClean="0">
                <a:solidFill>
                  <a:srgbClr val="E17252"/>
                </a:solidFill>
                <a:latin typeface="Arial" charset="0"/>
              </a:rPr>
              <a:t>• </a:t>
            </a:r>
            <a:r>
              <a:rPr lang="nb-NO" dirty="0">
                <a:latin typeface="Arial" charset="0"/>
              </a:rPr>
              <a:t>Veiledning </a:t>
            </a:r>
            <a:r>
              <a:rPr lang="nb-NO" dirty="0" smtClean="0">
                <a:latin typeface="Arial" charset="0"/>
              </a:rPr>
              <a:t>underveis</a:t>
            </a:r>
          </a:p>
          <a:p>
            <a:pPr marL="0" indent="0">
              <a:buNone/>
            </a:pPr>
            <a:endParaRPr lang="nb-NO" dirty="0">
              <a:solidFill>
                <a:schemeClr val="tx1"/>
              </a:solidFill>
              <a:latin typeface="Arial" charset="0"/>
            </a:endParaRPr>
          </a:p>
          <a:p>
            <a:pPr marL="0" indent="0">
              <a:buNone/>
            </a:pPr>
            <a:endParaRPr lang="nb-NO" dirty="0">
              <a:solidFill>
                <a:schemeClr val="tx1"/>
              </a:solidFill>
            </a:endParaRPr>
          </a:p>
          <a:p>
            <a:endParaRPr lang="nb-NO" dirty="0">
              <a:solidFill>
                <a:schemeClr val="tx1"/>
              </a:solidFill>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345" y="771550"/>
            <a:ext cx="3400425" cy="1968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128" y="2859782"/>
            <a:ext cx="3402013" cy="204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448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2931790"/>
            <a:ext cx="7632848" cy="1550194"/>
          </a:xfrm>
        </p:spPr>
        <p:txBody>
          <a:bodyPr/>
          <a:lstStyle/>
          <a:p>
            <a:r>
              <a:rPr lang="nb-NO" sz="2400" b="1" dirty="0" smtClean="0">
                <a:solidFill>
                  <a:srgbClr val="000000"/>
                </a:solidFill>
              </a:rPr>
              <a:t>Workshop - Hva er utfordringene på vår skole? </a:t>
            </a:r>
          </a:p>
          <a:p>
            <a:endParaRPr lang="nb-NO" sz="2400" b="1" dirty="0">
              <a:solidFill>
                <a:srgbClr val="000000"/>
              </a:solidFill>
            </a:endParaRPr>
          </a:p>
        </p:txBody>
      </p:sp>
      <p:sp>
        <p:nvSpPr>
          <p:cNvPr id="4" name="Tittel 3"/>
          <p:cNvSpPr>
            <a:spLocks noGrp="1"/>
          </p:cNvSpPr>
          <p:nvPr>
            <p:ph type="ctrTitle"/>
          </p:nvPr>
        </p:nvSpPr>
        <p:spPr/>
        <p:txBody>
          <a:bodyPr/>
          <a:lstStyle/>
          <a:p>
            <a:endParaRPr lang="nb-NO"/>
          </a:p>
        </p:txBody>
      </p:sp>
    </p:spTree>
    <p:extLst>
      <p:ext uri="{BB962C8B-B14F-4D97-AF65-F5344CB8AC3E}">
        <p14:creationId xmlns:p14="http://schemas.microsoft.com/office/powerpoint/2010/main" val="4188360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 til </a:t>
            </a:r>
            <a:r>
              <a:rPr lang="nb-NO" dirty="0" smtClean="0"/>
              <a:t>diskusjon</a:t>
            </a:r>
            <a:endParaRPr lang="nb-NO" dirty="0"/>
          </a:p>
        </p:txBody>
      </p:sp>
      <p:sp>
        <p:nvSpPr>
          <p:cNvPr id="3" name="Plassholder for innhold 2"/>
          <p:cNvSpPr>
            <a:spLocks noGrp="1"/>
          </p:cNvSpPr>
          <p:nvPr>
            <p:ph idx="1"/>
          </p:nvPr>
        </p:nvSpPr>
        <p:spPr/>
        <p:txBody>
          <a:bodyPr/>
          <a:lstStyle/>
          <a:p>
            <a:pPr marL="457200" indent="-457200">
              <a:buFont typeface="+mj-lt"/>
              <a:buAutoNum type="alphaLcPeriod"/>
            </a:pPr>
            <a:endParaRPr lang="nb-NO" dirty="0" smtClean="0"/>
          </a:p>
          <a:p>
            <a:pPr marL="457200" indent="-457200">
              <a:buFont typeface="+mj-lt"/>
              <a:buAutoNum type="alphaLcPeriod"/>
            </a:pPr>
            <a:r>
              <a:rPr lang="nb-NO" dirty="0" smtClean="0"/>
              <a:t>Hva er skolens utfordringer?</a:t>
            </a:r>
          </a:p>
          <a:p>
            <a:pPr marL="457200" indent="-457200">
              <a:buFont typeface="+mj-lt"/>
              <a:buAutoNum type="alphaLcPeriod"/>
            </a:pPr>
            <a:r>
              <a:rPr lang="nb-NO" dirty="0" smtClean="0"/>
              <a:t>Hva er skolens ressurser til å håndtere utfordringene?</a:t>
            </a:r>
          </a:p>
          <a:p>
            <a:pPr marL="457200" indent="-457200">
              <a:buFont typeface="+mj-lt"/>
              <a:buAutoNum type="alphaLcPeriod"/>
            </a:pPr>
            <a:r>
              <a:rPr lang="nb-NO" dirty="0" smtClean="0"/>
              <a:t>Hva bør være målet med Dembra-deltakelsen?</a:t>
            </a:r>
          </a:p>
          <a:p>
            <a:pPr marL="457200" indent="-457200">
              <a:buFont typeface="+mj-lt"/>
              <a:buAutoNum type="alphaLcPeriod"/>
            </a:pPr>
            <a:r>
              <a:rPr lang="nb-NO" dirty="0" smtClean="0"/>
              <a:t>Hvordan kan arbeidet med Dembra sees i sammenheng med skolens øvrige virksomhet? (F.eks. fagplaner, strategiske planer, årsplaner, ordensregler, annet.)</a:t>
            </a:r>
            <a:endParaRPr lang="nb-NO" dirty="0"/>
          </a:p>
        </p:txBody>
      </p:sp>
      <p:sp>
        <p:nvSpPr>
          <p:cNvPr id="4" name="Plassholder for bunntekst 3"/>
          <p:cNvSpPr>
            <a:spLocks noGrp="1"/>
          </p:cNvSpPr>
          <p:nvPr>
            <p:ph type="ftr" sz="quarter" idx="10"/>
          </p:nvPr>
        </p:nvSpPr>
        <p:spPr/>
        <p:txBody>
          <a:bodyPr/>
          <a:lstStyle/>
          <a:p>
            <a:r>
              <a:rPr lang="nb-NO" smtClean="0"/>
              <a:t>© HL-senteret, EWC og ILS | Presentasjon Sarpsborg kommune</a:t>
            </a:r>
            <a:endParaRPr lang="nb-NO"/>
          </a:p>
        </p:txBody>
      </p:sp>
      <p:sp>
        <p:nvSpPr>
          <p:cNvPr id="5" name="Plassholder for lysbildenummer 4"/>
          <p:cNvSpPr>
            <a:spLocks noGrp="1"/>
          </p:cNvSpPr>
          <p:nvPr>
            <p:ph type="sldNum" sz="quarter" idx="11"/>
          </p:nvPr>
        </p:nvSpPr>
        <p:spPr/>
        <p:txBody>
          <a:bodyPr/>
          <a:lstStyle/>
          <a:p>
            <a:r>
              <a:rPr lang="nb-NO" smtClean="0"/>
              <a:t>Side </a:t>
            </a:r>
            <a:fld id="{8CDF941E-6F0C-40AB-9F5E-1B71F018F7C7}" type="slidenum">
              <a:rPr lang="nb-NO" smtClean="0"/>
              <a:pPr/>
              <a:t>13</a:t>
            </a:fld>
            <a:endParaRPr lang="nb-NO"/>
          </a:p>
        </p:txBody>
      </p:sp>
      <p:sp>
        <p:nvSpPr>
          <p:cNvPr id="6" name="Plassholder for dato 5"/>
          <p:cNvSpPr>
            <a:spLocks noGrp="1"/>
          </p:cNvSpPr>
          <p:nvPr>
            <p:ph type="dt" sz="half" idx="12"/>
          </p:nvPr>
        </p:nvSpPr>
        <p:spPr/>
        <p:txBody>
          <a:bodyPr/>
          <a:lstStyle/>
          <a:p>
            <a:fld id="{D7E83B82-5225-46F9-9ED1-C0AB7FCF142D}" type="datetime1">
              <a:rPr lang="nb-NO" smtClean="0"/>
              <a:t>28.09.2021</a:t>
            </a:fld>
            <a:endParaRPr lang="nb-NO"/>
          </a:p>
        </p:txBody>
      </p:sp>
    </p:spTree>
    <p:extLst>
      <p:ext uri="{BB962C8B-B14F-4D97-AF65-F5344CB8AC3E}">
        <p14:creationId xmlns:p14="http://schemas.microsoft.com/office/powerpoint/2010/main" val="385332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tx1"/>
                </a:solidFill>
              </a:rPr>
              <a:t>Hva er </a:t>
            </a:r>
            <a:r>
              <a:rPr lang="nb-NO" dirty="0" err="1" smtClean="0">
                <a:solidFill>
                  <a:schemeClr val="tx1"/>
                </a:solidFill>
              </a:rPr>
              <a:t>Dembra</a:t>
            </a:r>
            <a:r>
              <a:rPr lang="nb-NO" dirty="0" smtClean="0">
                <a:solidFill>
                  <a:schemeClr val="tx1"/>
                </a:solidFill>
              </a:rPr>
              <a:t>?</a:t>
            </a:r>
            <a:endParaRPr lang="nb-NO" dirty="0">
              <a:solidFill>
                <a:schemeClr val="tx1"/>
              </a:solidFill>
            </a:endParaRPr>
          </a:p>
        </p:txBody>
      </p:sp>
      <p:sp>
        <p:nvSpPr>
          <p:cNvPr id="3" name="Plassholder for innhold 2"/>
          <p:cNvSpPr>
            <a:spLocks noGrp="1"/>
          </p:cNvSpPr>
          <p:nvPr>
            <p:ph idx="1"/>
          </p:nvPr>
        </p:nvSpPr>
        <p:spPr/>
        <p:txBody>
          <a:bodyPr/>
          <a:lstStyle/>
          <a:p>
            <a:pPr marL="0" indent="0">
              <a:buNone/>
            </a:pPr>
            <a:endParaRPr lang="nb-NO" dirty="0" smtClean="0"/>
          </a:p>
          <a:p>
            <a:r>
              <a:rPr lang="nb-NO" dirty="0" smtClean="0"/>
              <a:t>Kompetanseutvikling til støtte i skolens arbeid med demokrati og forebygging av </a:t>
            </a:r>
            <a:r>
              <a:rPr lang="nb-NO" dirty="0" err="1" smtClean="0"/>
              <a:t>gruppefiendlighet</a:t>
            </a:r>
            <a:r>
              <a:rPr lang="nb-NO" dirty="0" smtClean="0"/>
              <a:t>.</a:t>
            </a:r>
            <a:endParaRPr lang="nb-NO" dirty="0"/>
          </a:p>
        </p:txBody>
      </p:sp>
      <p:sp>
        <p:nvSpPr>
          <p:cNvPr id="4" name="Plassholder for bunntekst 3"/>
          <p:cNvSpPr>
            <a:spLocks noGrp="1"/>
          </p:cNvSpPr>
          <p:nvPr>
            <p:ph type="ftr" sz="quarter" idx="10"/>
          </p:nvPr>
        </p:nvSpPr>
        <p:spPr/>
        <p:txBody>
          <a:bodyPr/>
          <a:lstStyle/>
          <a:p>
            <a:r>
              <a:rPr lang="nb-NO" smtClean="0"/>
              <a:t>© HL-senteret, EWC og ILS | Presentasjon Sarpsborg kommune</a:t>
            </a:r>
            <a:endParaRPr lang="nb-NO"/>
          </a:p>
        </p:txBody>
      </p:sp>
      <p:sp>
        <p:nvSpPr>
          <p:cNvPr id="5" name="Plassholder for lysbildenummer 4"/>
          <p:cNvSpPr>
            <a:spLocks noGrp="1"/>
          </p:cNvSpPr>
          <p:nvPr>
            <p:ph type="sldNum" sz="quarter" idx="11"/>
          </p:nvPr>
        </p:nvSpPr>
        <p:spPr/>
        <p:txBody>
          <a:bodyPr/>
          <a:lstStyle/>
          <a:p>
            <a:r>
              <a:rPr lang="nb-NO" smtClean="0"/>
              <a:t>Side </a:t>
            </a:r>
            <a:fld id="{8CDF941E-6F0C-40AB-9F5E-1B71F018F7C7}" type="slidenum">
              <a:rPr lang="nb-NO" smtClean="0"/>
              <a:pPr/>
              <a:t>2</a:t>
            </a:fld>
            <a:endParaRPr lang="nb-NO"/>
          </a:p>
        </p:txBody>
      </p:sp>
      <p:sp>
        <p:nvSpPr>
          <p:cNvPr id="6" name="Plassholder for dato 5"/>
          <p:cNvSpPr>
            <a:spLocks noGrp="1"/>
          </p:cNvSpPr>
          <p:nvPr>
            <p:ph type="dt" sz="half" idx="12"/>
          </p:nvPr>
        </p:nvSpPr>
        <p:spPr/>
        <p:txBody>
          <a:bodyPr/>
          <a:lstStyle/>
          <a:p>
            <a:fld id="{D7E83B82-5225-46F9-9ED1-C0AB7FCF142D}" type="datetime1">
              <a:rPr lang="nb-NO" smtClean="0"/>
              <a:t>28.09.2021</a:t>
            </a:fld>
            <a:endParaRPr lang="nb-NO"/>
          </a:p>
        </p:txBody>
      </p:sp>
    </p:spTree>
    <p:extLst>
      <p:ext uri="{BB962C8B-B14F-4D97-AF65-F5344CB8AC3E}">
        <p14:creationId xmlns:p14="http://schemas.microsoft.com/office/powerpoint/2010/main" val="176640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mage result for 22.jul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491630"/>
            <a:ext cx="3928956" cy="241843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a:xfrm>
            <a:off x="323528" y="1491630"/>
            <a:ext cx="4197762" cy="236200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a:spLocks noGrp="1"/>
          </p:cNvSpPr>
          <p:nvPr>
            <p:ph type="title"/>
          </p:nvPr>
        </p:nvSpPr>
        <p:spPr>
          <a:xfrm>
            <a:off x="398463" y="177403"/>
            <a:ext cx="6373812" cy="508397"/>
          </a:xfrm>
        </p:spPr>
        <p:txBody>
          <a:bodyPr/>
          <a:lstStyle/>
          <a:p>
            <a:r>
              <a:rPr lang="nb-NO" dirty="0" smtClean="0">
                <a:solidFill>
                  <a:schemeClr val="tx1"/>
                </a:solidFill>
              </a:rPr>
              <a:t>Bakgrunn</a:t>
            </a:r>
            <a:endParaRPr lang="nb-NO" dirty="0">
              <a:solidFill>
                <a:schemeClr val="tx1"/>
              </a:solidFill>
            </a:endParaRPr>
          </a:p>
        </p:txBody>
      </p:sp>
      <p:sp>
        <p:nvSpPr>
          <p:cNvPr id="2" name="TekstSylinder 1"/>
          <p:cNvSpPr txBox="1"/>
          <p:nvPr/>
        </p:nvSpPr>
        <p:spPr>
          <a:xfrm flipH="1">
            <a:off x="253452" y="704065"/>
            <a:ext cx="8567019" cy="461665"/>
          </a:xfrm>
          <a:prstGeom prst="rect">
            <a:avLst/>
          </a:prstGeom>
          <a:noFill/>
        </p:spPr>
        <p:txBody>
          <a:bodyPr wrap="square" rtlCol="0">
            <a:spAutoFit/>
          </a:bodyPr>
          <a:lstStyle/>
          <a:p>
            <a:r>
              <a:rPr lang="nb-NO" dirty="0" smtClean="0">
                <a:solidFill>
                  <a:srgbClr val="000000"/>
                </a:solidFill>
              </a:rPr>
              <a:t>Fordommer og </a:t>
            </a:r>
            <a:r>
              <a:rPr lang="nb-NO" dirty="0" err="1" smtClean="0">
                <a:solidFill>
                  <a:srgbClr val="000000"/>
                </a:solidFill>
              </a:rPr>
              <a:t>gruppefiendlighet</a:t>
            </a:r>
            <a:r>
              <a:rPr lang="nb-NO" dirty="0" smtClean="0">
                <a:solidFill>
                  <a:srgbClr val="000000"/>
                </a:solidFill>
              </a:rPr>
              <a:t> i skolen og samfunnet</a:t>
            </a:r>
            <a:endParaRPr lang="nb-NO" dirty="0">
              <a:solidFill>
                <a:srgbClr val="000000"/>
              </a:solidFill>
            </a:endParaRPr>
          </a:p>
        </p:txBody>
      </p:sp>
    </p:spTree>
    <p:extLst>
      <p:ext uri="{BB962C8B-B14F-4D97-AF65-F5344CB8AC3E}">
        <p14:creationId xmlns:p14="http://schemas.microsoft.com/office/powerpoint/2010/main" val="56707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851670"/>
            <a:ext cx="3707904" cy="3138745"/>
          </a:xfrm>
          <a:prstGeom prst="rect">
            <a:avLst/>
          </a:prstGeom>
        </p:spPr>
      </p:pic>
      <p:sp>
        <p:nvSpPr>
          <p:cNvPr id="3" name="Content Placeholder 2"/>
          <p:cNvSpPr>
            <a:spLocks noGrp="1"/>
          </p:cNvSpPr>
          <p:nvPr>
            <p:ph idx="1"/>
          </p:nvPr>
        </p:nvSpPr>
        <p:spPr>
          <a:xfrm>
            <a:off x="395288" y="843559"/>
            <a:ext cx="5184824" cy="3996443"/>
          </a:xfrm>
        </p:spPr>
        <p:txBody>
          <a:bodyPr/>
          <a:lstStyle/>
          <a:p>
            <a:pPr marL="0" indent="0">
              <a:buNone/>
            </a:pPr>
            <a:r>
              <a:rPr lang="nb-NO" dirty="0" smtClean="0"/>
              <a:t>Fordommer og </a:t>
            </a:r>
            <a:r>
              <a:rPr lang="nb-NO" dirty="0" err="1" smtClean="0"/>
              <a:t>gruppefiendlighet</a:t>
            </a:r>
            <a:r>
              <a:rPr lang="nb-NO" dirty="0" smtClean="0"/>
              <a:t>: </a:t>
            </a:r>
          </a:p>
          <a:p>
            <a:pPr marL="0" indent="0">
              <a:buNone/>
            </a:pPr>
            <a:endParaRPr lang="nb-NO" dirty="0" smtClean="0"/>
          </a:p>
          <a:p>
            <a:r>
              <a:rPr lang="nb-NO" dirty="0"/>
              <a:t>Ekskluderer, hindrer utvikling og bidrar til </a:t>
            </a:r>
            <a:r>
              <a:rPr lang="nb-NO" dirty="0" err="1"/>
              <a:t>utenforskap</a:t>
            </a:r>
            <a:r>
              <a:rPr lang="nb-NO" dirty="0" smtClean="0"/>
              <a:t>.</a:t>
            </a:r>
          </a:p>
          <a:p>
            <a:r>
              <a:rPr lang="nb-NO" dirty="0" smtClean="0"/>
              <a:t>Kan best forebygges gjennom arbeid med inkluderende skolekultur og demokratisk kompetanse.</a:t>
            </a:r>
          </a:p>
          <a:p>
            <a:pPr marL="0" indent="0">
              <a:buNone/>
            </a:pPr>
            <a:endParaRPr lang="nb-NO" dirty="0"/>
          </a:p>
        </p:txBody>
      </p:sp>
      <p:pic>
        <p:nvPicPr>
          <p:cNvPr id="8" name="Picture 7"/>
          <p:cNvPicPr>
            <a:picLocks noChangeAspect="1"/>
          </p:cNvPicPr>
          <p:nvPr/>
        </p:nvPicPr>
        <p:blipFill>
          <a:blip r:embed="rId4"/>
          <a:stretch>
            <a:fillRect/>
          </a:stretch>
        </p:blipFill>
        <p:spPr>
          <a:xfrm>
            <a:off x="638200" y="3456716"/>
            <a:ext cx="2349500" cy="1619250"/>
          </a:xfrm>
          <a:prstGeom prst="rect">
            <a:avLst/>
          </a:prstGeom>
        </p:spPr>
      </p:pic>
      <p:sp>
        <p:nvSpPr>
          <p:cNvPr id="5" name="Title 1"/>
          <p:cNvSpPr>
            <a:spLocks noGrp="1"/>
          </p:cNvSpPr>
          <p:nvPr>
            <p:ph type="title"/>
          </p:nvPr>
        </p:nvSpPr>
        <p:spPr>
          <a:xfrm>
            <a:off x="398463" y="177403"/>
            <a:ext cx="6373812" cy="508397"/>
          </a:xfrm>
        </p:spPr>
        <p:txBody>
          <a:bodyPr/>
          <a:lstStyle/>
          <a:p>
            <a:r>
              <a:rPr lang="nb-NO" dirty="0" smtClean="0">
                <a:solidFill>
                  <a:schemeClr val="tx1"/>
                </a:solidFill>
              </a:rPr>
              <a:t>Det forebyggende arbeidet</a:t>
            </a:r>
            <a:endParaRPr lang="nb-NO" dirty="0">
              <a:solidFill>
                <a:schemeClr val="tx1"/>
              </a:solidFill>
            </a:endParaRPr>
          </a:p>
        </p:txBody>
      </p:sp>
    </p:spTree>
    <p:extLst>
      <p:ext uri="{BB962C8B-B14F-4D97-AF65-F5344CB8AC3E}">
        <p14:creationId xmlns:p14="http://schemas.microsoft.com/office/powerpoint/2010/main" val="397606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tx1"/>
                </a:solidFill>
              </a:rPr>
              <a:t>Ny perspektiver og verktøy</a:t>
            </a:r>
            <a:endParaRPr lang="nb-NO" dirty="0">
              <a:solidFill>
                <a:schemeClr val="tx1"/>
              </a:solidFill>
            </a:endParaRPr>
          </a:p>
        </p:txBody>
      </p:sp>
      <p:sp>
        <p:nvSpPr>
          <p:cNvPr id="4" name="Plassholder for bunntekst 3"/>
          <p:cNvSpPr>
            <a:spLocks noGrp="1"/>
          </p:cNvSpPr>
          <p:nvPr>
            <p:ph type="ftr" sz="quarter" idx="10"/>
          </p:nvPr>
        </p:nvSpPr>
        <p:spPr/>
        <p:txBody>
          <a:bodyPr/>
          <a:lstStyle/>
          <a:p>
            <a:r>
              <a:rPr lang="nb-NO" dirty="0" smtClean="0"/>
              <a:t>© HL-senteret, EWC og ILS | Presentasjon Sarpsborg kommune</a:t>
            </a:r>
            <a:endParaRPr lang="nb-NO" dirty="0"/>
          </a:p>
        </p:txBody>
      </p:sp>
      <p:sp>
        <p:nvSpPr>
          <p:cNvPr id="5" name="Plassholder for lysbildenummer 4"/>
          <p:cNvSpPr>
            <a:spLocks noGrp="1"/>
          </p:cNvSpPr>
          <p:nvPr>
            <p:ph type="sldNum" sz="quarter" idx="11"/>
          </p:nvPr>
        </p:nvSpPr>
        <p:spPr/>
        <p:txBody>
          <a:bodyPr/>
          <a:lstStyle/>
          <a:p>
            <a:r>
              <a:rPr lang="nb-NO" smtClean="0"/>
              <a:t>Side </a:t>
            </a:r>
            <a:fld id="{8CDF941E-6F0C-40AB-9F5E-1B71F018F7C7}" type="slidenum">
              <a:rPr lang="nb-NO" smtClean="0"/>
              <a:pPr/>
              <a:t>5</a:t>
            </a:fld>
            <a:endParaRPr lang="nb-NO"/>
          </a:p>
        </p:txBody>
      </p:sp>
      <p:sp>
        <p:nvSpPr>
          <p:cNvPr id="6" name="Plassholder for dato 5"/>
          <p:cNvSpPr>
            <a:spLocks noGrp="1"/>
          </p:cNvSpPr>
          <p:nvPr>
            <p:ph type="dt" sz="half" idx="12"/>
          </p:nvPr>
        </p:nvSpPr>
        <p:spPr/>
        <p:txBody>
          <a:bodyPr/>
          <a:lstStyle/>
          <a:p>
            <a:fld id="{D7E83B82-5225-46F9-9ED1-C0AB7FCF142D}" type="datetime1">
              <a:rPr lang="nb-NO" smtClean="0"/>
              <a:t>28.09.2021</a:t>
            </a:fld>
            <a:endParaRPr lang="nb-NO"/>
          </a:p>
        </p:txBody>
      </p:sp>
      <p:pic>
        <p:nvPicPr>
          <p:cNvPr id="7" name="Plassholder for bilde på nett 8" descr="perspektiv.jpg"/>
          <p:cNvPicPr>
            <a:picLocks noChangeAspect="1"/>
          </p:cNvPicPr>
          <p:nvPr/>
        </p:nvPicPr>
        <p:blipFill rotWithShape="1">
          <a:blip r:embed="rId3"/>
          <a:srcRect t="19118" b="8223"/>
          <a:stretch/>
        </p:blipFill>
        <p:spPr bwMode="auto">
          <a:xfrm>
            <a:off x="251520" y="660900"/>
            <a:ext cx="7860544" cy="4185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997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tx1"/>
                </a:solidFill>
              </a:rPr>
              <a:t>Fem prinsipper for forebygging</a:t>
            </a:r>
            <a:endParaRPr lang="nb-NO" dirty="0">
              <a:solidFill>
                <a:schemeClr val="tx1"/>
              </a:solidFill>
            </a:endParaRPr>
          </a:p>
        </p:txBody>
      </p:sp>
      <p:sp>
        <p:nvSpPr>
          <p:cNvPr id="3" name="Plassholder for innhold 2"/>
          <p:cNvSpPr>
            <a:spLocks noGrp="1"/>
          </p:cNvSpPr>
          <p:nvPr>
            <p:ph idx="1"/>
          </p:nvPr>
        </p:nvSpPr>
        <p:spPr/>
        <p:txBody>
          <a:bodyPr/>
          <a:lstStyle/>
          <a:p>
            <a:pPr marL="0" indent="0">
              <a:buNone/>
            </a:pPr>
            <a:r>
              <a:rPr lang="nb-NO" dirty="0" smtClean="0"/>
              <a:t>Forebygging i skole og samfunn gjennom demokratisk kompetanse:</a:t>
            </a:r>
          </a:p>
          <a:p>
            <a:pPr marL="411480" indent="-411480">
              <a:buAutoNum type="arabicParenR"/>
            </a:pPr>
            <a:r>
              <a:rPr lang="nb-NO" dirty="0" smtClean="0"/>
              <a:t>Deltakelse og inkludering </a:t>
            </a:r>
          </a:p>
          <a:p>
            <a:pPr marL="411480" indent="-411480">
              <a:buAutoNum type="arabicParenR"/>
            </a:pPr>
            <a:r>
              <a:rPr lang="nb-NO" dirty="0" smtClean="0"/>
              <a:t>Kunnskap, refleksjon, kritisk tenkning og nysgjerrighet</a:t>
            </a:r>
          </a:p>
          <a:p>
            <a:pPr marL="411480" indent="-411480">
              <a:buAutoNum type="arabicParenR"/>
            </a:pPr>
            <a:r>
              <a:rPr lang="nb-NO" dirty="0" err="1" smtClean="0"/>
              <a:t>Mangfoldskompetanse</a:t>
            </a:r>
            <a:r>
              <a:rPr lang="nb-NO" dirty="0" smtClean="0"/>
              <a:t> </a:t>
            </a:r>
          </a:p>
          <a:p>
            <a:pPr marL="411480" indent="-411480">
              <a:buAutoNum type="arabicParenR"/>
            </a:pPr>
            <a:endParaRPr lang="nb-NO" dirty="0"/>
          </a:p>
          <a:p>
            <a:pPr marL="0" indent="0">
              <a:buNone/>
            </a:pPr>
            <a:r>
              <a:rPr lang="nb-NO" dirty="0" smtClean="0"/>
              <a:t>Forebygging i skolen:</a:t>
            </a:r>
          </a:p>
          <a:p>
            <a:pPr marL="411480" indent="-411480">
              <a:buFont typeface="+mj-lt"/>
              <a:buAutoNum type="arabicParenR" startAt="4"/>
            </a:pPr>
            <a:r>
              <a:rPr lang="nb-NO" dirty="0" smtClean="0"/>
              <a:t>Eierskap og forankring</a:t>
            </a:r>
          </a:p>
          <a:p>
            <a:pPr marL="411480" indent="-411480">
              <a:buAutoNum type="arabicParenR" startAt="4"/>
            </a:pPr>
            <a:r>
              <a:rPr lang="nb-NO" dirty="0" smtClean="0"/>
              <a:t>Skolen som helhet</a:t>
            </a:r>
          </a:p>
          <a:p>
            <a:pPr marL="0" indent="0">
              <a:buNone/>
            </a:pPr>
            <a:endParaRPr lang="nb-NO" dirty="0" smtClean="0"/>
          </a:p>
          <a:p>
            <a:pPr marL="0" indent="0">
              <a:buNone/>
            </a:pPr>
            <a:endParaRPr lang="nb-NO" dirty="0"/>
          </a:p>
          <a:p>
            <a:pPr marL="0" indent="0">
              <a:buNone/>
            </a:pPr>
            <a:endParaRPr lang="nb-NO" dirty="0"/>
          </a:p>
        </p:txBody>
      </p:sp>
      <p:sp>
        <p:nvSpPr>
          <p:cNvPr id="4" name="Plassholder for bunntekst 3"/>
          <p:cNvSpPr>
            <a:spLocks noGrp="1"/>
          </p:cNvSpPr>
          <p:nvPr>
            <p:ph type="ftr" sz="quarter" idx="10"/>
          </p:nvPr>
        </p:nvSpPr>
        <p:spPr/>
        <p:txBody>
          <a:bodyPr/>
          <a:lstStyle/>
          <a:p>
            <a:pPr algn="l"/>
            <a:endParaRPr lang="nb-NO" dirty="0"/>
          </a:p>
        </p:txBody>
      </p:sp>
    </p:spTree>
    <p:extLst>
      <p:ext uri="{BB962C8B-B14F-4D97-AF65-F5344CB8AC3E}">
        <p14:creationId xmlns:p14="http://schemas.microsoft.com/office/powerpoint/2010/main" val="122222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p:cNvSpPr>
            <a:spLocks noGrp="1"/>
          </p:cNvSpPr>
          <p:nvPr>
            <p:ph type="title"/>
          </p:nvPr>
        </p:nvSpPr>
        <p:spPr/>
        <p:txBody>
          <a:bodyPr/>
          <a:lstStyle/>
          <a:p>
            <a:r>
              <a:rPr lang="nb-NO" altLang="nb-NO" dirty="0" smtClean="0">
                <a:solidFill>
                  <a:schemeClr val="tx1"/>
                </a:solidFill>
              </a:rPr>
              <a:t>Prinsipp 1</a:t>
            </a:r>
          </a:p>
        </p:txBody>
      </p:sp>
      <p:sp>
        <p:nvSpPr>
          <p:cNvPr id="7171" name="Plassholder for innhold 2"/>
          <p:cNvSpPr>
            <a:spLocks noGrp="1"/>
          </p:cNvSpPr>
          <p:nvPr>
            <p:ph idx="1"/>
          </p:nvPr>
        </p:nvSpPr>
        <p:spPr/>
        <p:txBody>
          <a:bodyPr/>
          <a:lstStyle/>
          <a:p>
            <a:r>
              <a:rPr lang="nb-NO" altLang="nb-NO" b="1" dirty="0" smtClean="0"/>
              <a:t>Deltakelse og inkludering</a:t>
            </a:r>
          </a:p>
          <a:p>
            <a:pPr lvl="1"/>
            <a:r>
              <a:rPr lang="nb-NO" altLang="nb-NO" sz="2000" dirty="0" smtClean="0"/>
              <a:t>Et inkluderende skolemiljø der alle elevene får muligheten til å påvirke og delta på ulikt vis, er derfor et viktig redskap for forebygging.</a:t>
            </a:r>
          </a:p>
        </p:txBody>
      </p:sp>
      <p:sp>
        <p:nvSpPr>
          <p:cNvPr id="7172" name="Plassholder for bunntekst 3"/>
          <p:cNvSpPr>
            <a:spLocks noGrp="1"/>
          </p:cNvSpPr>
          <p:nvPr>
            <p:ph type="ftr"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Char char="•"/>
              <a:defRPr sz="2200">
                <a:solidFill>
                  <a:srgbClr val="000000"/>
                </a:solidFill>
                <a:latin typeface="Arial" charset="0"/>
                <a:ea typeface="ＭＳ Ｐゴシック" pitchFamily="34" charset="-128"/>
              </a:defRPr>
            </a:lvl1pPr>
            <a:lvl2pPr marL="742950" indent="-285750" eaLnBrk="0" hangingPunct="0">
              <a:spcBef>
                <a:spcPct val="20000"/>
              </a:spcBef>
              <a:buClr>
                <a:schemeClr val="folHlink"/>
              </a:buClr>
              <a:buChar char="–"/>
              <a:defRPr sz="2200">
                <a:solidFill>
                  <a:srgbClr val="000000"/>
                </a:solidFill>
                <a:latin typeface="Arial" charset="0"/>
                <a:ea typeface="ＭＳ Ｐゴシック" pitchFamily="34" charset="-128"/>
              </a:defRPr>
            </a:lvl2pPr>
            <a:lvl3pPr marL="1143000" indent="-228600" eaLnBrk="0" hangingPunct="0">
              <a:spcBef>
                <a:spcPct val="20000"/>
              </a:spcBef>
              <a:buClr>
                <a:schemeClr val="folHlink"/>
              </a:buClr>
              <a:buChar char="•"/>
              <a:defRPr sz="2000">
                <a:solidFill>
                  <a:srgbClr val="000000"/>
                </a:solidFill>
                <a:latin typeface="Arial" charset="0"/>
                <a:ea typeface="ＭＳ Ｐゴシック" pitchFamily="34" charset="-128"/>
              </a:defRPr>
            </a:lvl3pPr>
            <a:lvl4pPr marL="1600200" indent="-228600" eaLnBrk="0" hangingPunct="0">
              <a:spcBef>
                <a:spcPct val="20000"/>
              </a:spcBef>
              <a:buClr>
                <a:schemeClr val="folHlink"/>
              </a:buClr>
              <a:buChar char="–"/>
              <a:defRPr sz="1600">
                <a:solidFill>
                  <a:srgbClr val="000000"/>
                </a:solidFill>
                <a:latin typeface="Arial" charset="0"/>
                <a:ea typeface="ＭＳ Ｐゴシック" pitchFamily="34" charset="-128"/>
              </a:defRPr>
            </a:lvl4pPr>
            <a:lvl5pPr marL="2057400" indent="-228600" eaLnBrk="0" hangingPunct="0">
              <a:spcBef>
                <a:spcPct val="20000"/>
              </a:spcBef>
              <a:buClr>
                <a:schemeClr val="folHlink"/>
              </a:buClr>
              <a:buChar char="»"/>
              <a:defRPr sz="1600">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9pPr>
          </a:lstStyle>
          <a:p>
            <a:pPr>
              <a:spcBef>
                <a:spcPct val="0"/>
              </a:spcBef>
              <a:buClrTx/>
              <a:buFontTx/>
              <a:buNone/>
            </a:pPr>
            <a:r>
              <a:rPr lang="nb-NO" altLang="nb-NO" sz="1000">
                <a:solidFill>
                  <a:srgbClr val="31321A"/>
                </a:solidFill>
              </a:rPr>
              <a:t>© HL-senteret, EWC og ILS | Teamsamling 2</a:t>
            </a:r>
          </a:p>
        </p:txBody>
      </p:sp>
      <p:sp>
        <p:nvSpPr>
          <p:cNvPr id="7173" name="Plassholder for lysbildenummer 4"/>
          <p:cNvSpPr>
            <a:spLocks noGrp="1"/>
          </p:cNvSpPr>
          <p:nvPr>
            <p:ph type="sldNum" sz="quarter" idx="1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Char char="•"/>
              <a:defRPr sz="2200">
                <a:solidFill>
                  <a:srgbClr val="000000"/>
                </a:solidFill>
                <a:latin typeface="Arial" charset="0"/>
                <a:ea typeface="ＭＳ Ｐゴシック" pitchFamily="34" charset="-128"/>
              </a:defRPr>
            </a:lvl1pPr>
            <a:lvl2pPr marL="742950" indent="-285750" eaLnBrk="0" hangingPunct="0">
              <a:spcBef>
                <a:spcPct val="20000"/>
              </a:spcBef>
              <a:buClr>
                <a:schemeClr val="folHlink"/>
              </a:buClr>
              <a:buChar char="–"/>
              <a:defRPr sz="2200">
                <a:solidFill>
                  <a:srgbClr val="000000"/>
                </a:solidFill>
                <a:latin typeface="Arial" charset="0"/>
                <a:ea typeface="ＭＳ Ｐゴシック" pitchFamily="34" charset="-128"/>
              </a:defRPr>
            </a:lvl2pPr>
            <a:lvl3pPr marL="1143000" indent="-228600" eaLnBrk="0" hangingPunct="0">
              <a:spcBef>
                <a:spcPct val="20000"/>
              </a:spcBef>
              <a:buClr>
                <a:schemeClr val="folHlink"/>
              </a:buClr>
              <a:buChar char="•"/>
              <a:defRPr sz="2000">
                <a:solidFill>
                  <a:srgbClr val="000000"/>
                </a:solidFill>
                <a:latin typeface="Arial" charset="0"/>
                <a:ea typeface="ＭＳ Ｐゴシック" pitchFamily="34" charset="-128"/>
              </a:defRPr>
            </a:lvl3pPr>
            <a:lvl4pPr marL="1600200" indent="-228600" eaLnBrk="0" hangingPunct="0">
              <a:spcBef>
                <a:spcPct val="20000"/>
              </a:spcBef>
              <a:buClr>
                <a:schemeClr val="folHlink"/>
              </a:buClr>
              <a:buChar char="–"/>
              <a:defRPr sz="1600">
                <a:solidFill>
                  <a:srgbClr val="000000"/>
                </a:solidFill>
                <a:latin typeface="Arial" charset="0"/>
                <a:ea typeface="ＭＳ Ｐゴシック" pitchFamily="34" charset="-128"/>
              </a:defRPr>
            </a:lvl4pPr>
            <a:lvl5pPr marL="2057400" indent="-228600" eaLnBrk="0" hangingPunct="0">
              <a:spcBef>
                <a:spcPct val="20000"/>
              </a:spcBef>
              <a:buClr>
                <a:schemeClr val="folHlink"/>
              </a:buClr>
              <a:buChar char="»"/>
              <a:defRPr sz="1600">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9pPr>
          </a:lstStyle>
          <a:p>
            <a:pPr>
              <a:spcBef>
                <a:spcPct val="0"/>
              </a:spcBef>
              <a:buClrTx/>
              <a:buFontTx/>
              <a:buNone/>
            </a:pPr>
            <a:r>
              <a:rPr lang="nb-NO" altLang="nb-NO" sz="1000">
                <a:solidFill>
                  <a:srgbClr val="454624"/>
                </a:solidFill>
              </a:rPr>
              <a:t>Side </a:t>
            </a:r>
            <a:fld id="{380BDE73-877D-41B8-851E-598FD9836B39}" type="slidenum">
              <a:rPr lang="nb-NO" altLang="nb-NO" sz="1000">
                <a:solidFill>
                  <a:srgbClr val="454624"/>
                </a:solidFill>
              </a:rPr>
              <a:pPr>
                <a:spcBef>
                  <a:spcPct val="0"/>
                </a:spcBef>
                <a:buClrTx/>
                <a:buFontTx/>
                <a:buNone/>
              </a:pPr>
              <a:t>7</a:t>
            </a:fld>
            <a:endParaRPr lang="nb-NO" altLang="nb-NO" sz="1000">
              <a:solidFill>
                <a:srgbClr val="454624"/>
              </a:solidFill>
            </a:endParaRPr>
          </a:p>
        </p:txBody>
      </p:sp>
      <p:sp>
        <p:nvSpPr>
          <p:cNvPr id="7174" name="Plassholder for dato 5"/>
          <p:cNvSpPr>
            <a:spLocks noGrp="1"/>
          </p:cNvSpPr>
          <p:nvPr>
            <p:ph type="dt"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Char char="•"/>
              <a:defRPr sz="2200">
                <a:solidFill>
                  <a:srgbClr val="000000"/>
                </a:solidFill>
                <a:latin typeface="Arial" charset="0"/>
                <a:ea typeface="ＭＳ Ｐゴシック" pitchFamily="34" charset="-128"/>
              </a:defRPr>
            </a:lvl1pPr>
            <a:lvl2pPr marL="742950" indent="-285750" eaLnBrk="0" hangingPunct="0">
              <a:spcBef>
                <a:spcPct val="20000"/>
              </a:spcBef>
              <a:buClr>
                <a:schemeClr val="folHlink"/>
              </a:buClr>
              <a:buChar char="–"/>
              <a:defRPr sz="2200">
                <a:solidFill>
                  <a:srgbClr val="000000"/>
                </a:solidFill>
                <a:latin typeface="Arial" charset="0"/>
                <a:ea typeface="ＭＳ Ｐゴシック" pitchFamily="34" charset="-128"/>
              </a:defRPr>
            </a:lvl2pPr>
            <a:lvl3pPr marL="1143000" indent="-228600" eaLnBrk="0" hangingPunct="0">
              <a:spcBef>
                <a:spcPct val="20000"/>
              </a:spcBef>
              <a:buClr>
                <a:schemeClr val="folHlink"/>
              </a:buClr>
              <a:buChar char="•"/>
              <a:defRPr sz="2000">
                <a:solidFill>
                  <a:srgbClr val="000000"/>
                </a:solidFill>
                <a:latin typeface="Arial" charset="0"/>
                <a:ea typeface="ＭＳ Ｐゴシック" pitchFamily="34" charset="-128"/>
              </a:defRPr>
            </a:lvl3pPr>
            <a:lvl4pPr marL="1600200" indent="-228600" eaLnBrk="0" hangingPunct="0">
              <a:spcBef>
                <a:spcPct val="20000"/>
              </a:spcBef>
              <a:buClr>
                <a:schemeClr val="folHlink"/>
              </a:buClr>
              <a:buChar char="–"/>
              <a:defRPr sz="1600">
                <a:solidFill>
                  <a:srgbClr val="000000"/>
                </a:solidFill>
                <a:latin typeface="Arial" charset="0"/>
                <a:ea typeface="ＭＳ Ｐゴシック" pitchFamily="34" charset="-128"/>
              </a:defRPr>
            </a:lvl4pPr>
            <a:lvl5pPr marL="2057400" indent="-228600" eaLnBrk="0" hangingPunct="0">
              <a:spcBef>
                <a:spcPct val="20000"/>
              </a:spcBef>
              <a:buClr>
                <a:schemeClr val="folHlink"/>
              </a:buClr>
              <a:buChar char="»"/>
              <a:defRPr sz="1600">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9pPr>
          </a:lstStyle>
          <a:p>
            <a:pPr>
              <a:spcBef>
                <a:spcPct val="0"/>
              </a:spcBef>
              <a:buClrTx/>
              <a:buFontTx/>
              <a:buNone/>
            </a:pPr>
            <a:fld id="{926C607F-1268-4324-9A4A-4A47A93DF68F}" type="datetime1">
              <a:rPr lang="nb-NO" altLang="nb-NO" sz="1000">
                <a:solidFill>
                  <a:srgbClr val="454624"/>
                </a:solidFill>
              </a:rPr>
              <a:pPr>
                <a:spcBef>
                  <a:spcPct val="0"/>
                </a:spcBef>
                <a:buClrTx/>
                <a:buFontTx/>
                <a:buNone/>
              </a:pPr>
              <a:t>28.09.2021</a:t>
            </a:fld>
            <a:endParaRPr lang="nb-NO" altLang="nb-NO" sz="1000">
              <a:solidFill>
                <a:srgbClr val="454624"/>
              </a:solidFill>
            </a:endParaRPr>
          </a:p>
        </p:txBody>
      </p:sp>
      <p:pic>
        <p:nvPicPr>
          <p:cNvPr id="7" name="Picture 2" descr="http://postsocialexclusion.files.wordpress.com/2011/05/excluded_by_failedandforgotten.png"/>
          <p:cNvPicPr>
            <a:picLocks noChangeAspect="1" noChangeArrowheads="1"/>
          </p:cNvPicPr>
          <p:nvPr/>
        </p:nvPicPr>
        <p:blipFill rotWithShape="1">
          <a:blip r:embed="rId3">
            <a:extLst>
              <a:ext uri="{28A0092B-C50C-407E-A947-70E740481C1C}">
                <a14:useLocalDpi xmlns:a14="http://schemas.microsoft.com/office/drawing/2010/main" val="0"/>
              </a:ext>
            </a:extLst>
          </a:blip>
          <a:srcRect t="14331"/>
          <a:stretch/>
        </p:blipFill>
        <p:spPr bwMode="auto">
          <a:xfrm>
            <a:off x="478260" y="2381608"/>
            <a:ext cx="7524328" cy="35131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ktangel 1"/>
          <p:cNvSpPr/>
          <p:nvPr/>
        </p:nvSpPr>
        <p:spPr>
          <a:xfrm>
            <a:off x="4437187" y="2398626"/>
            <a:ext cx="269626" cy="461665"/>
          </a:xfrm>
          <a:prstGeom prst="rect">
            <a:avLst/>
          </a:prstGeom>
        </p:spPr>
        <p:txBody>
          <a:bodyPr wrap="none">
            <a:spAutoFit/>
          </a:bodyPr>
          <a:lstStyle/>
          <a:p>
            <a:r>
              <a:rPr lang="nb-NO" dirty="0"/>
              <a:t> </a:t>
            </a:r>
          </a:p>
        </p:txBody>
      </p:sp>
      <p:sp>
        <p:nvSpPr>
          <p:cNvPr id="3" name="Rektangel 2"/>
          <p:cNvSpPr/>
          <p:nvPr/>
        </p:nvSpPr>
        <p:spPr>
          <a:xfrm>
            <a:off x="4437187" y="2398626"/>
            <a:ext cx="269626" cy="461665"/>
          </a:xfrm>
          <a:prstGeom prst="rect">
            <a:avLst/>
          </a:prstGeom>
        </p:spPr>
        <p:txBody>
          <a:bodyPr wrap="none">
            <a:spAutoFit/>
          </a:bodyPr>
          <a:lstStyle/>
          <a:p>
            <a:r>
              <a:rPr lang="nb-NO" dirty="0"/>
              <a:t> </a:t>
            </a:r>
          </a:p>
        </p:txBody>
      </p:sp>
      <p:sp>
        <p:nvSpPr>
          <p:cNvPr id="4" name="Rektangel 3"/>
          <p:cNvSpPr/>
          <p:nvPr/>
        </p:nvSpPr>
        <p:spPr>
          <a:xfrm>
            <a:off x="4437187" y="2398626"/>
            <a:ext cx="269626" cy="461665"/>
          </a:xfrm>
          <a:prstGeom prst="rect">
            <a:avLst/>
          </a:prstGeom>
        </p:spPr>
        <p:txBody>
          <a:bodyPr wrap="none">
            <a:spAutoFit/>
          </a:bodyPr>
          <a:lstStyle/>
          <a:p>
            <a:r>
              <a:rPr lang="nb-NO" dirty="0"/>
              <a:t> </a:t>
            </a:r>
          </a:p>
        </p:txBody>
      </p:sp>
      <p:sp>
        <p:nvSpPr>
          <p:cNvPr id="5" name="Rektangel 4"/>
          <p:cNvSpPr/>
          <p:nvPr/>
        </p:nvSpPr>
        <p:spPr>
          <a:xfrm>
            <a:off x="4437187" y="2398626"/>
            <a:ext cx="269626" cy="461665"/>
          </a:xfrm>
          <a:prstGeom prst="rect">
            <a:avLst/>
          </a:prstGeom>
        </p:spPr>
        <p:txBody>
          <a:bodyPr wrap="none">
            <a:spAutoFit/>
          </a:bodyPr>
          <a:lstStyle/>
          <a:p>
            <a:r>
              <a:rPr lang="nb-NO" dirty="0"/>
              <a:t> </a:t>
            </a:r>
          </a:p>
        </p:txBody>
      </p:sp>
      <p:sp>
        <p:nvSpPr>
          <p:cNvPr id="6" name="Rektangel 5"/>
          <p:cNvSpPr/>
          <p:nvPr/>
        </p:nvSpPr>
        <p:spPr>
          <a:xfrm>
            <a:off x="4437187" y="2398626"/>
            <a:ext cx="269626" cy="461665"/>
          </a:xfrm>
          <a:prstGeom prst="rect">
            <a:avLst/>
          </a:prstGeom>
        </p:spPr>
        <p:txBody>
          <a:bodyPr wrap="none">
            <a:spAutoFit/>
          </a:bodyPr>
          <a:lstStyle/>
          <a:p>
            <a:r>
              <a:rPr lang="nb-NO" dirty="0"/>
              <a:t> </a:t>
            </a:r>
          </a:p>
        </p:txBody>
      </p:sp>
    </p:spTree>
    <p:extLst>
      <p:ext uri="{BB962C8B-B14F-4D97-AF65-F5344CB8AC3E}">
        <p14:creationId xmlns:p14="http://schemas.microsoft.com/office/powerpoint/2010/main" val="252988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p:cNvSpPr>
            <a:spLocks noGrp="1"/>
          </p:cNvSpPr>
          <p:nvPr>
            <p:ph type="title"/>
          </p:nvPr>
        </p:nvSpPr>
        <p:spPr/>
        <p:txBody>
          <a:bodyPr/>
          <a:lstStyle/>
          <a:p>
            <a:r>
              <a:rPr lang="nb-NO" altLang="nb-NO" dirty="0" smtClean="0">
                <a:solidFill>
                  <a:schemeClr val="tx1"/>
                </a:solidFill>
              </a:rPr>
              <a:t> Prinsipp 2</a:t>
            </a:r>
          </a:p>
        </p:txBody>
      </p:sp>
      <p:sp>
        <p:nvSpPr>
          <p:cNvPr id="7171" name="Plassholder for innhold 2"/>
          <p:cNvSpPr>
            <a:spLocks noGrp="1"/>
          </p:cNvSpPr>
          <p:nvPr>
            <p:ph idx="1"/>
          </p:nvPr>
        </p:nvSpPr>
        <p:spPr/>
        <p:txBody>
          <a:bodyPr/>
          <a:lstStyle/>
          <a:p>
            <a:pPr marL="0" indent="0">
              <a:buNone/>
            </a:pPr>
            <a:endParaRPr lang="nb-NO" altLang="nb-NO" b="1" dirty="0" smtClean="0"/>
          </a:p>
          <a:p>
            <a:r>
              <a:rPr lang="nb-NO" altLang="nb-NO" b="1" dirty="0" smtClean="0"/>
              <a:t>Kunnskap, refleksjon, kritisk tenkning og nysgjerrighet</a:t>
            </a:r>
          </a:p>
        </p:txBody>
      </p:sp>
      <p:sp>
        <p:nvSpPr>
          <p:cNvPr id="7173" name="Plassholder for lysbildenummer 4"/>
          <p:cNvSpPr>
            <a:spLocks noGrp="1"/>
          </p:cNvSpPr>
          <p:nvPr>
            <p:ph type="sldNum" sz="quarter" idx="1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Char char="•"/>
              <a:defRPr sz="2200">
                <a:solidFill>
                  <a:srgbClr val="000000"/>
                </a:solidFill>
                <a:latin typeface="Arial" charset="0"/>
                <a:ea typeface="ＭＳ Ｐゴシック" pitchFamily="34" charset="-128"/>
              </a:defRPr>
            </a:lvl1pPr>
            <a:lvl2pPr marL="742950" indent="-285750" eaLnBrk="0" hangingPunct="0">
              <a:spcBef>
                <a:spcPct val="20000"/>
              </a:spcBef>
              <a:buClr>
                <a:schemeClr val="folHlink"/>
              </a:buClr>
              <a:buChar char="–"/>
              <a:defRPr sz="2200">
                <a:solidFill>
                  <a:srgbClr val="000000"/>
                </a:solidFill>
                <a:latin typeface="Arial" charset="0"/>
                <a:ea typeface="ＭＳ Ｐゴシック" pitchFamily="34" charset="-128"/>
              </a:defRPr>
            </a:lvl2pPr>
            <a:lvl3pPr marL="1143000" indent="-228600" eaLnBrk="0" hangingPunct="0">
              <a:spcBef>
                <a:spcPct val="20000"/>
              </a:spcBef>
              <a:buClr>
                <a:schemeClr val="folHlink"/>
              </a:buClr>
              <a:buChar char="•"/>
              <a:defRPr sz="2000">
                <a:solidFill>
                  <a:srgbClr val="000000"/>
                </a:solidFill>
                <a:latin typeface="Arial" charset="0"/>
                <a:ea typeface="ＭＳ Ｐゴシック" pitchFamily="34" charset="-128"/>
              </a:defRPr>
            </a:lvl3pPr>
            <a:lvl4pPr marL="1600200" indent="-228600" eaLnBrk="0" hangingPunct="0">
              <a:spcBef>
                <a:spcPct val="20000"/>
              </a:spcBef>
              <a:buClr>
                <a:schemeClr val="folHlink"/>
              </a:buClr>
              <a:buChar char="–"/>
              <a:defRPr sz="1600">
                <a:solidFill>
                  <a:srgbClr val="000000"/>
                </a:solidFill>
                <a:latin typeface="Arial" charset="0"/>
                <a:ea typeface="ＭＳ Ｐゴシック" pitchFamily="34" charset="-128"/>
              </a:defRPr>
            </a:lvl4pPr>
            <a:lvl5pPr marL="2057400" indent="-228600" eaLnBrk="0" hangingPunct="0">
              <a:spcBef>
                <a:spcPct val="20000"/>
              </a:spcBef>
              <a:buClr>
                <a:schemeClr val="folHlink"/>
              </a:buClr>
              <a:buChar char="»"/>
              <a:defRPr sz="1600">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9pPr>
          </a:lstStyle>
          <a:p>
            <a:pPr>
              <a:spcBef>
                <a:spcPct val="0"/>
              </a:spcBef>
              <a:buClrTx/>
              <a:buFontTx/>
              <a:buNone/>
            </a:pPr>
            <a:endParaRPr lang="nb-NO" altLang="nb-NO" sz="1000" dirty="0">
              <a:solidFill>
                <a:srgbClr val="454624"/>
              </a:solidFill>
            </a:endParaRPr>
          </a:p>
        </p:txBody>
      </p:sp>
      <p:sp>
        <p:nvSpPr>
          <p:cNvPr id="7174" name="Plassholder for dato 5"/>
          <p:cNvSpPr>
            <a:spLocks noGrp="1"/>
          </p:cNvSpPr>
          <p:nvPr>
            <p:ph type="dt"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folHlink"/>
              </a:buClr>
              <a:buChar char="•"/>
              <a:defRPr sz="2200">
                <a:solidFill>
                  <a:srgbClr val="000000"/>
                </a:solidFill>
                <a:latin typeface="Arial" charset="0"/>
                <a:ea typeface="ＭＳ Ｐゴシック" pitchFamily="34" charset="-128"/>
              </a:defRPr>
            </a:lvl1pPr>
            <a:lvl2pPr marL="742950" indent="-285750" eaLnBrk="0" hangingPunct="0">
              <a:spcBef>
                <a:spcPct val="20000"/>
              </a:spcBef>
              <a:buClr>
                <a:schemeClr val="folHlink"/>
              </a:buClr>
              <a:buChar char="–"/>
              <a:defRPr sz="2200">
                <a:solidFill>
                  <a:srgbClr val="000000"/>
                </a:solidFill>
                <a:latin typeface="Arial" charset="0"/>
                <a:ea typeface="ＭＳ Ｐゴシック" pitchFamily="34" charset="-128"/>
              </a:defRPr>
            </a:lvl2pPr>
            <a:lvl3pPr marL="1143000" indent="-228600" eaLnBrk="0" hangingPunct="0">
              <a:spcBef>
                <a:spcPct val="20000"/>
              </a:spcBef>
              <a:buClr>
                <a:schemeClr val="folHlink"/>
              </a:buClr>
              <a:buChar char="•"/>
              <a:defRPr sz="2000">
                <a:solidFill>
                  <a:srgbClr val="000000"/>
                </a:solidFill>
                <a:latin typeface="Arial" charset="0"/>
                <a:ea typeface="ＭＳ Ｐゴシック" pitchFamily="34" charset="-128"/>
              </a:defRPr>
            </a:lvl3pPr>
            <a:lvl4pPr marL="1600200" indent="-228600" eaLnBrk="0" hangingPunct="0">
              <a:spcBef>
                <a:spcPct val="20000"/>
              </a:spcBef>
              <a:buClr>
                <a:schemeClr val="folHlink"/>
              </a:buClr>
              <a:buChar char="–"/>
              <a:defRPr sz="1600">
                <a:solidFill>
                  <a:srgbClr val="000000"/>
                </a:solidFill>
                <a:latin typeface="Arial" charset="0"/>
                <a:ea typeface="ＭＳ Ｐゴシック" pitchFamily="34" charset="-128"/>
              </a:defRPr>
            </a:lvl4pPr>
            <a:lvl5pPr marL="2057400" indent="-228600" eaLnBrk="0" hangingPunct="0">
              <a:spcBef>
                <a:spcPct val="20000"/>
              </a:spcBef>
              <a:buClr>
                <a:schemeClr val="folHlink"/>
              </a:buClr>
              <a:buChar char="»"/>
              <a:defRPr sz="1600">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Char char="»"/>
              <a:defRPr sz="1600">
                <a:solidFill>
                  <a:srgbClr val="000000"/>
                </a:solidFill>
                <a:latin typeface="Arial" charset="0"/>
                <a:ea typeface="ＭＳ Ｐゴシック" pitchFamily="34" charset="-128"/>
              </a:defRPr>
            </a:lvl9pPr>
          </a:lstStyle>
          <a:p>
            <a:pPr>
              <a:spcBef>
                <a:spcPct val="0"/>
              </a:spcBef>
              <a:buClrTx/>
              <a:buFontTx/>
              <a:buNone/>
            </a:pPr>
            <a:endParaRPr lang="nb-NO" altLang="nb-NO" sz="1000" dirty="0">
              <a:solidFill>
                <a:srgbClr val="454624"/>
              </a:solidFill>
            </a:endParaRP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776613"/>
            <a:ext cx="5039662" cy="3366887"/>
          </a:xfrm>
          <a:prstGeom prst="rect">
            <a:avLst/>
          </a:prstGeom>
        </p:spPr>
      </p:pic>
    </p:spTree>
    <p:extLst>
      <p:ext uri="{BB962C8B-B14F-4D97-AF65-F5344CB8AC3E}">
        <p14:creationId xmlns:p14="http://schemas.microsoft.com/office/powerpoint/2010/main" val="139495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a:solidFill>
                  <a:schemeClr val="tx1"/>
                </a:solidFill>
              </a:rPr>
              <a:t>Prinsipp</a:t>
            </a:r>
            <a:r>
              <a:rPr lang="en-US" dirty="0">
                <a:solidFill>
                  <a:schemeClr val="tx1"/>
                </a:solidFill>
              </a:rPr>
              <a:t> 3</a:t>
            </a:r>
            <a:endParaRPr lang="nb-NO" dirty="0"/>
          </a:p>
        </p:txBody>
      </p:sp>
      <p:sp>
        <p:nvSpPr>
          <p:cNvPr id="3" name="Plassholder for innhold 2"/>
          <p:cNvSpPr>
            <a:spLocks noGrp="1"/>
          </p:cNvSpPr>
          <p:nvPr>
            <p:ph idx="1"/>
          </p:nvPr>
        </p:nvSpPr>
        <p:spPr/>
        <p:txBody>
          <a:bodyPr/>
          <a:lstStyle/>
          <a:p>
            <a:pPr marL="0" indent="0">
              <a:buNone/>
            </a:pPr>
            <a:r>
              <a:rPr lang="en-US" b="1" dirty="0" err="1"/>
              <a:t>Mangfoldskompetanse</a:t>
            </a:r>
            <a:endParaRPr lang="nb-NO" dirty="0"/>
          </a:p>
        </p:txBody>
      </p:sp>
      <p:sp>
        <p:nvSpPr>
          <p:cNvPr id="5" name="Plassholder for lysbildenummer 4"/>
          <p:cNvSpPr>
            <a:spLocks noGrp="1"/>
          </p:cNvSpPr>
          <p:nvPr>
            <p:ph type="sldNum" sz="quarter" idx="11"/>
          </p:nvPr>
        </p:nvSpPr>
        <p:spPr/>
        <p:txBody>
          <a:bodyPr/>
          <a:lstStyle/>
          <a:p>
            <a:r>
              <a:rPr lang="nb-NO" smtClean="0"/>
              <a:t>Side </a:t>
            </a:r>
            <a:fld id="{8CDF941E-6F0C-40AB-9F5E-1B71F018F7C7}" type="slidenum">
              <a:rPr lang="nb-NO" smtClean="0"/>
              <a:pPr/>
              <a:t>9</a:t>
            </a:fld>
            <a:endParaRPr lang="nb-NO"/>
          </a:p>
        </p:txBody>
      </p:sp>
      <p:sp>
        <p:nvSpPr>
          <p:cNvPr id="6" name="Plassholder for dato 5"/>
          <p:cNvSpPr>
            <a:spLocks noGrp="1"/>
          </p:cNvSpPr>
          <p:nvPr>
            <p:ph type="dt" sz="half" idx="12"/>
          </p:nvPr>
        </p:nvSpPr>
        <p:spPr/>
        <p:txBody>
          <a:bodyPr/>
          <a:lstStyle/>
          <a:p>
            <a:fld id="{D7E83B82-5225-46F9-9ED1-C0AB7FCF142D}" type="datetime1">
              <a:rPr lang="nb-NO" smtClean="0"/>
              <a:t>28.09.2021</a:t>
            </a:fld>
            <a:endParaRPr lang="nb-NO"/>
          </a:p>
        </p:txBody>
      </p:sp>
      <p:pic>
        <p:nvPicPr>
          <p:cNvPr id="7" name="Picture 4" descr="Mangf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012" y="1145348"/>
            <a:ext cx="6768752" cy="36635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3152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mbra mal">
  <a:themeElements>
    <a:clrScheme name="Blank 15">
      <a:dk1>
        <a:srgbClr val="546F8E"/>
      </a:dk1>
      <a:lt1>
        <a:srgbClr val="FFFFFF"/>
      </a:lt1>
      <a:dk2>
        <a:srgbClr val="546F8E"/>
      </a:dk2>
      <a:lt2>
        <a:srgbClr val="C0C0C0"/>
      </a:lt2>
      <a:accent1>
        <a:srgbClr val="E1E2C7"/>
      </a:accent1>
      <a:accent2>
        <a:srgbClr val="000080"/>
      </a:accent2>
      <a:accent3>
        <a:srgbClr val="FFFFFF"/>
      </a:accent3>
      <a:accent4>
        <a:srgbClr val="465E78"/>
      </a:accent4>
      <a:accent5>
        <a:srgbClr val="EEEEE0"/>
      </a:accent5>
      <a:accent6>
        <a:srgbClr val="000073"/>
      </a:accent6>
      <a:hlink>
        <a:srgbClr val="8E9A69"/>
      </a:hlink>
      <a:folHlink>
        <a:srgbClr val="E1725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80"/>
        </a:dk1>
        <a:lt1>
          <a:srgbClr val="FFFFFF"/>
        </a:lt1>
        <a:dk2>
          <a:srgbClr val="000080"/>
        </a:dk2>
        <a:lt2>
          <a:srgbClr val="C0C0C0"/>
        </a:lt2>
        <a:accent1>
          <a:srgbClr val="009EC5"/>
        </a:accent1>
        <a:accent2>
          <a:srgbClr val="000080"/>
        </a:accent2>
        <a:accent3>
          <a:srgbClr val="FFFFFF"/>
        </a:accent3>
        <a:accent4>
          <a:srgbClr val="00006C"/>
        </a:accent4>
        <a:accent5>
          <a:srgbClr val="AACCDF"/>
        </a:accent5>
        <a:accent6>
          <a:srgbClr val="000073"/>
        </a:accent6>
        <a:hlink>
          <a:srgbClr val="578000"/>
        </a:hlink>
        <a:folHlink>
          <a:srgbClr val="999999"/>
        </a:folHlink>
      </a:clrScheme>
      <a:clrMap bg1="lt1" tx1="dk1" bg2="lt2" tx2="dk2" accent1="accent1" accent2="accent2" accent3="accent3" accent4="accent4" accent5="accent5" accent6="accent6" hlink="hlink" folHlink="folHlink"/>
    </a:extraClrScheme>
    <a:extraClrScheme>
      <a:clrScheme name="Blank 14">
        <a:dk1>
          <a:srgbClr val="546F8E"/>
        </a:dk1>
        <a:lt1>
          <a:srgbClr val="FFFFFF"/>
        </a:lt1>
        <a:dk2>
          <a:srgbClr val="96A8BB"/>
        </a:dk2>
        <a:lt2>
          <a:srgbClr val="C0C0C0"/>
        </a:lt2>
        <a:accent1>
          <a:srgbClr val="E1E2C7"/>
        </a:accent1>
        <a:accent2>
          <a:srgbClr val="000080"/>
        </a:accent2>
        <a:accent3>
          <a:srgbClr val="FFFFFF"/>
        </a:accent3>
        <a:accent4>
          <a:srgbClr val="465E78"/>
        </a:accent4>
        <a:accent5>
          <a:srgbClr val="EEEEE0"/>
        </a:accent5>
        <a:accent6>
          <a:srgbClr val="000073"/>
        </a:accent6>
        <a:hlink>
          <a:srgbClr val="8E9A69"/>
        </a:hlink>
        <a:folHlink>
          <a:srgbClr val="E17252"/>
        </a:folHlink>
      </a:clrScheme>
      <a:clrMap bg1="lt1" tx1="dk1" bg2="lt2" tx2="dk2" accent1="accent1" accent2="accent2" accent3="accent3" accent4="accent4" accent5="accent5" accent6="accent6" hlink="hlink" folHlink="folHlink"/>
    </a:extraClrScheme>
    <a:extraClrScheme>
      <a:clrScheme name="Blank 15">
        <a:dk1>
          <a:srgbClr val="546F8E"/>
        </a:dk1>
        <a:lt1>
          <a:srgbClr val="FFFFFF"/>
        </a:lt1>
        <a:dk2>
          <a:srgbClr val="546F8E"/>
        </a:dk2>
        <a:lt2>
          <a:srgbClr val="C0C0C0"/>
        </a:lt2>
        <a:accent1>
          <a:srgbClr val="E1E2C7"/>
        </a:accent1>
        <a:accent2>
          <a:srgbClr val="000080"/>
        </a:accent2>
        <a:accent3>
          <a:srgbClr val="FFFFFF"/>
        </a:accent3>
        <a:accent4>
          <a:srgbClr val="465E78"/>
        </a:accent4>
        <a:accent5>
          <a:srgbClr val="EEEEE0"/>
        </a:accent5>
        <a:accent6>
          <a:srgbClr val="000073"/>
        </a:accent6>
        <a:hlink>
          <a:srgbClr val="8E9A69"/>
        </a:hlink>
        <a:folHlink>
          <a:srgbClr val="E1725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546F8E"/>
      </a:dk1>
      <a:lt1>
        <a:srgbClr val="FFFFFF"/>
      </a:lt1>
      <a:dk2>
        <a:srgbClr val="546F8E"/>
      </a:dk2>
      <a:lt2>
        <a:srgbClr val="C0C0C0"/>
      </a:lt2>
      <a:accent1>
        <a:srgbClr val="E1E2C7"/>
      </a:accent1>
      <a:accent2>
        <a:srgbClr val="000080"/>
      </a:accent2>
      <a:accent3>
        <a:srgbClr val="FFFFFF"/>
      </a:accent3>
      <a:accent4>
        <a:srgbClr val="465E78"/>
      </a:accent4>
      <a:accent5>
        <a:srgbClr val="EEEEE0"/>
      </a:accent5>
      <a:accent6>
        <a:srgbClr val="000073"/>
      </a:accent6>
      <a:hlink>
        <a:srgbClr val="8E9A69"/>
      </a:hlink>
      <a:folHlink>
        <a:srgbClr val="E172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546F8E"/>
      </a:dk1>
      <a:lt1>
        <a:srgbClr val="FFFFFF"/>
      </a:lt1>
      <a:dk2>
        <a:srgbClr val="546F8E"/>
      </a:dk2>
      <a:lt2>
        <a:srgbClr val="C0C0C0"/>
      </a:lt2>
      <a:accent1>
        <a:srgbClr val="E1E2C7"/>
      </a:accent1>
      <a:accent2>
        <a:srgbClr val="000080"/>
      </a:accent2>
      <a:accent3>
        <a:srgbClr val="FFFFFF"/>
      </a:accent3>
      <a:accent4>
        <a:srgbClr val="465E78"/>
      </a:accent4>
      <a:accent5>
        <a:srgbClr val="EEEEE0"/>
      </a:accent5>
      <a:accent6>
        <a:srgbClr val="000073"/>
      </a:accent6>
      <a:hlink>
        <a:srgbClr val="8E9A69"/>
      </a:hlink>
      <a:folHlink>
        <a:srgbClr val="E172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3B322D6380F2647AA100C1EEC5DAFE9" ma:contentTypeVersion="33" ma:contentTypeDescription="Opprett et nytt dokument." ma:contentTypeScope="" ma:versionID="a282baff3369eb68c1075cccc96c9544">
  <xsd:schema xmlns:xsd="http://www.w3.org/2001/XMLSchema" xmlns:xs="http://www.w3.org/2001/XMLSchema" xmlns:p="http://schemas.microsoft.com/office/2006/metadata/properties" xmlns:ns2="de529ac4-1dc8-4eb1-82d9-5d15a244d27a" xmlns:ns3="a0c3423c-cd0a-404f-abc6-2282af7c7fd0" targetNamespace="http://schemas.microsoft.com/office/2006/metadata/properties" ma:root="true" ma:fieldsID="14353728a6ce9b0dc0628d64ea58018d" ns2:_="" ns3:_="">
    <xsd:import namespace="de529ac4-1dc8-4eb1-82d9-5d15a244d27a"/>
    <xsd:import namespace="a0c3423c-cd0a-404f-abc6-2282af7c7fd0"/>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29ac4-1dc8-4eb1-82d9-5d15a244d2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Leaders" ma:index="1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Leaders" ma:index="24" nillable="true" ma:displayName="Invited Leaders" ma:internalName="Invited_Leaders">
      <xsd:simpleType>
        <xsd:restriction base="dms:Note">
          <xsd:maxLength value="255"/>
        </xsd:restriction>
      </xsd:simpleType>
    </xsd:element>
    <xsd:element name="Invited_Members" ma:index="25" nillable="true" ma:displayName="Invited Members" ma:internalName="Invited_Member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Leaders_Only_SectionGroup" ma:index="27" nillable="true" ma:displayName="Has Leaders Only SectionGroup" ma:internalName="Has_Leaders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element name="MediaServiceLocation" ma:index="39" nillable="true" ma:displayName="Location" ma:internalName="MediaServiceLocation" ma:readOnly="true">
      <xsd:simpleType>
        <xsd:restriction base="dms:Text"/>
      </xsd:simpleType>
    </xsd:element>
    <xsd:element name="MediaLengthInSeconds" ma:index="4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3423c-cd0a-404f-abc6-2282af7c7fd0" elementFormDefault="qualified">
    <xsd:import namespace="http://schemas.microsoft.com/office/2006/documentManagement/types"/>
    <xsd:import namespace="http://schemas.microsoft.com/office/infopath/2007/PartnerControls"/>
    <xsd:element name="SharedWithUsers" ma:index="3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faultSectionNames xmlns="de529ac4-1dc8-4eb1-82d9-5d15a244d27a" xsi:nil="true"/>
    <Invited_Members xmlns="de529ac4-1dc8-4eb1-82d9-5d15a244d27a" xsi:nil="true"/>
    <Is_Collaboration_Space_Locked xmlns="de529ac4-1dc8-4eb1-82d9-5d15a244d27a" xsi:nil="true"/>
    <Math_Settings xmlns="de529ac4-1dc8-4eb1-82d9-5d15a244d27a" xsi:nil="true"/>
    <Members xmlns="de529ac4-1dc8-4eb1-82d9-5d15a244d27a">
      <UserInfo>
        <DisplayName/>
        <AccountId xsi:nil="true"/>
        <AccountType/>
      </UserInfo>
    </Members>
    <Leaders xmlns="de529ac4-1dc8-4eb1-82d9-5d15a244d27a">
      <UserInfo>
        <DisplayName/>
        <AccountId xsi:nil="true"/>
        <AccountType/>
      </UserInfo>
    </Leaders>
    <Distribution_Groups xmlns="de529ac4-1dc8-4eb1-82d9-5d15a244d27a" xsi:nil="true"/>
    <TeamsChannelId xmlns="de529ac4-1dc8-4eb1-82d9-5d15a244d27a" xsi:nil="true"/>
    <Member_Groups xmlns="de529ac4-1dc8-4eb1-82d9-5d15a244d27a">
      <UserInfo>
        <DisplayName/>
        <AccountId xsi:nil="true"/>
        <AccountType/>
      </UserInfo>
    </Member_Groups>
    <FolderType xmlns="de529ac4-1dc8-4eb1-82d9-5d15a244d27a" xsi:nil="true"/>
    <Owner xmlns="de529ac4-1dc8-4eb1-82d9-5d15a244d27a">
      <UserInfo>
        <DisplayName/>
        <AccountId xsi:nil="true"/>
        <AccountType/>
      </UserInfo>
    </Owner>
    <NotebookType xmlns="de529ac4-1dc8-4eb1-82d9-5d15a244d27a" xsi:nil="true"/>
    <CultureName xmlns="de529ac4-1dc8-4eb1-82d9-5d15a244d27a" xsi:nil="true"/>
    <AppVersion xmlns="de529ac4-1dc8-4eb1-82d9-5d15a244d27a" xsi:nil="true"/>
    <Templates xmlns="de529ac4-1dc8-4eb1-82d9-5d15a244d27a" xsi:nil="true"/>
    <Self_Registration_Enabled xmlns="de529ac4-1dc8-4eb1-82d9-5d15a244d27a" xsi:nil="true"/>
    <LMS_Mappings xmlns="de529ac4-1dc8-4eb1-82d9-5d15a244d27a" xsi:nil="true"/>
    <Invited_Leaders xmlns="de529ac4-1dc8-4eb1-82d9-5d15a244d27a" xsi:nil="true"/>
    <IsNotebookLocked xmlns="de529ac4-1dc8-4eb1-82d9-5d15a244d27a" xsi:nil="true"/>
    <Has_Leaders_Only_SectionGroup xmlns="de529ac4-1dc8-4eb1-82d9-5d15a244d27a" xsi:nil="true"/>
  </documentManagement>
</p:properties>
</file>

<file path=customXml/itemProps1.xml><?xml version="1.0" encoding="utf-8"?>
<ds:datastoreItem xmlns:ds="http://schemas.openxmlformats.org/officeDocument/2006/customXml" ds:itemID="{25E6B015-2B49-4A0E-BE5B-417D341D9E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29ac4-1dc8-4eb1-82d9-5d15a244d27a"/>
    <ds:schemaRef ds:uri="a0c3423c-cd0a-404f-abc6-2282af7c7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40C7A8-8231-477B-B36B-7D4F2F42C2FB}">
  <ds:schemaRefs>
    <ds:schemaRef ds:uri="http://schemas.microsoft.com/sharepoint/v3/contenttype/forms"/>
  </ds:schemaRefs>
</ds:datastoreItem>
</file>

<file path=customXml/itemProps3.xml><?xml version="1.0" encoding="utf-8"?>
<ds:datastoreItem xmlns:ds="http://schemas.openxmlformats.org/officeDocument/2006/customXml" ds:itemID="{25F8AAD0-FF53-4302-9911-3EE65FEEAFC5}">
  <ds:schemaRefs>
    <ds:schemaRef ds:uri="http://purl.org/dc/terms/"/>
    <ds:schemaRef ds:uri="http://schemas.openxmlformats.org/package/2006/metadata/core-properties"/>
    <ds:schemaRef ds:uri="http://schemas.microsoft.com/office/2006/documentManagement/types"/>
    <ds:schemaRef ds:uri="de529ac4-1dc8-4eb1-82d9-5d15a244d27a"/>
    <ds:schemaRef ds:uri="a0c3423c-cd0a-404f-abc6-2282af7c7fd0"/>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Dembra mal</Template>
  <TotalTime>8646</TotalTime>
  <Words>2151</Words>
  <Application>Microsoft Office PowerPoint</Application>
  <PresentationFormat>On-screen Show (16:9)</PresentationFormat>
  <Paragraphs>171</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ＭＳ Ｐゴシック</vt:lpstr>
      <vt:lpstr>Arial</vt:lpstr>
      <vt:lpstr>Dembra mal</vt:lpstr>
      <vt:lpstr>Skolesamling 1</vt:lpstr>
      <vt:lpstr>Hva er Dembra?</vt:lpstr>
      <vt:lpstr>Bakgrunn</vt:lpstr>
      <vt:lpstr>Det forebyggende arbeidet</vt:lpstr>
      <vt:lpstr>Ny perspektiver og verktøy</vt:lpstr>
      <vt:lpstr>Fem prinsipper for forebygging</vt:lpstr>
      <vt:lpstr>Prinsipp 1</vt:lpstr>
      <vt:lpstr> Prinsipp 2</vt:lpstr>
      <vt:lpstr>Prinsipp 3</vt:lpstr>
      <vt:lpstr> Prinsipper for utvikling i skolen</vt:lpstr>
      <vt:lpstr>Hva skal skje dette skoleåret?</vt:lpstr>
      <vt:lpstr>PowerPoint Presentation</vt:lpstr>
      <vt:lpstr>Spørsmål til diskusjon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Dembra teamsamling 3</dc:title>
  <dc:creator>Peder Eirik Nustad</dc:creator>
  <cp:lastModifiedBy>Peder Eirik Nustad</cp:lastModifiedBy>
  <cp:revision>234</cp:revision>
  <cp:lastPrinted>2016-09-20T09:32:01Z</cp:lastPrinted>
  <dcterms:created xsi:type="dcterms:W3CDTF">2016-04-19T07:05:55Z</dcterms:created>
  <dcterms:modified xsi:type="dcterms:W3CDTF">2021-09-28T09:30:05Z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0x010100D3B322D6380F2647AA100C1EEC5DAFE9</vt:lpwstr>
  </property>
</Properties>
</file>