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04fce05079e74094" Type="http://schemas.microsoft.com/office/2007/relationships/ui/extensibility" Target="NUL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312" r:id="rId5"/>
    <p:sldId id="267" r:id="rId6"/>
    <p:sldId id="339" r:id="rId7"/>
    <p:sldId id="266" r:id="rId8"/>
    <p:sldId id="314" r:id="rId9"/>
    <p:sldId id="301" r:id="rId10"/>
    <p:sldId id="344" r:id="rId11"/>
    <p:sldId id="319" r:id="rId12"/>
    <p:sldId id="299" r:id="rId13"/>
    <p:sldId id="325" r:id="rId14"/>
    <p:sldId id="331" r:id="rId15"/>
    <p:sldId id="332" r:id="rId16"/>
    <p:sldId id="307" r:id="rId17"/>
    <p:sldId id="342" r:id="rId18"/>
    <p:sldId id="320" r:id="rId19"/>
    <p:sldId id="337" r:id="rId20"/>
    <p:sldId id="315" r:id="rId21"/>
    <p:sldId id="340" r:id="rId22"/>
    <p:sldId id="283" r:id="rId23"/>
    <p:sldId id="289" r:id="rId24"/>
    <p:sldId id="292" r:id="rId25"/>
    <p:sldId id="338" r:id="rId26"/>
    <p:sldId id="341" r:id="rId27"/>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sjon til fiendebilder&quot;" id="{9F4636F4-DE75-4D93-8A07-A858B9E060E0}">
          <p14:sldIdLst>
            <p14:sldId id="312"/>
            <p14:sldId id="267"/>
            <p14:sldId id="339"/>
            <p14:sldId id="266"/>
            <p14:sldId id="314"/>
            <p14:sldId id="301"/>
            <p14:sldId id="344"/>
          </p14:sldIdLst>
        </p14:section>
        <p14:section name="Historie" id="{357BB1C7-3F12-4261-B763-99A48315B945}">
          <p14:sldIdLst>
            <p14:sldId id="319"/>
            <p14:sldId id="299"/>
            <p14:sldId id="325"/>
            <p14:sldId id="331"/>
            <p14:sldId id="332"/>
          </p14:sldIdLst>
        </p14:section>
        <p14:section name="Hvordan kommer muslimfiendtligheten til uttrykk?" id="{53396F20-2F59-4A15-9D4F-6637FB2E16FD}">
          <p14:sldIdLst>
            <p14:sldId id="307"/>
            <p14:sldId id="342"/>
            <p14:sldId id="320"/>
            <p14:sldId id="337"/>
            <p14:sldId id="315"/>
            <p14:sldId id="340"/>
          </p14:sldIdLst>
        </p14:section>
        <p14:section name="Fiendebildet etter 9/11" id="{C8EF4F03-FD8D-4912-B720-F9DCB070759D}">
          <p14:sldIdLst>
            <p14:sldId id="283"/>
            <p14:sldId id="289"/>
            <p14:sldId id="292"/>
          </p14:sldIdLst>
        </p14:section>
        <p14:section name="Muslimfiendtlighet i dag" id="{95393A08-41A3-46FE-9E66-C4B4427BA4F0}">
          <p14:sldIdLst>
            <p14:sldId id="338"/>
            <p14:sldId id="3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000"/>
    <a:srgbClr val="030000"/>
    <a:srgbClr val="020000"/>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A4356-62AD-4897-8A7C-80520B9ACBCC}" v="664" dt="2025-10-04T10:52:37.851"/>
    <p1510:client id="{BDA1E762-16BC-4353-81DA-630C3E51BB91}" v="825" dt="2025-10-03T10:38:04.48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Mohammed Ansari" userId="S::danieans@uio.no::d12857b2-52af-4eef-bb41-fc2659093417" providerId="AD" clId="Web-{19986BE9-7F06-AB59-0A0E-26D6866BF743}"/>
    <pc:docChg chg="addSld delSld modSld sldOrd modSection">
      <pc:chgData name="Daniel Mohammed Ansari" userId="S::danieans@uio.no::d12857b2-52af-4eef-bb41-fc2659093417" providerId="AD" clId="Web-{19986BE9-7F06-AB59-0A0E-26D6866BF743}" dt="2025-09-29T09:29:43.085" v="1234" actId="20577"/>
      <pc:docMkLst>
        <pc:docMk/>
      </pc:docMkLst>
      <pc:sldChg chg="modSp">
        <pc:chgData name="Daniel Mohammed Ansari" userId="S::danieans@uio.no::d12857b2-52af-4eef-bb41-fc2659093417" providerId="AD" clId="Web-{19986BE9-7F06-AB59-0A0E-26D6866BF743}" dt="2025-09-26T11:53:57.512" v="461" actId="20577"/>
        <pc:sldMkLst>
          <pc:docMk/>
          <pc:sldMk cId="3629542165" sldId="259"/>
        </pc:sldMkLst>
      </pc:sldChg>
      <pc:sldChg chg="addSp delSp modSp">
        <pc:chgData name="Daniel Mohammed Ansari" userId="S::danieans@uio.no::d12857b2-52af-4eef-bb41-fc2659093417" providerId="AD" clId="Web-{19986BE9-7F06-AB59-0A0E-26D6866BF743}" dt="2025-09-26T12:50:57.325" v="806" actId="1076"/>
        <pc:sldMkLst>
          <pc:docMk/>
          <pc:sldMk cId="1832889505" sldId="267"/>
        </pc:sldMkLst>
        <pc:picChg chg="add mod">
          <ac:chgData name="Daniel Mohammed Ansari" userId="S::danieans@uio.no::d12857b2-52af-4eef-bb41-fc2659093417" providerId="AD" clId="Web-{19986BE9-7F06-AB59-0A0E-26D6866BF743}" dt="2025-09-26T12:50:57.325" v="806" actId="1076"/>
          <ac:picMkLst>
            <pc:docMk/>
            <pc:sldMk cId="1832889505" sldId="267"/>
            <ac:picMk id="2" creationId="{F65D0237-A7B8-7BF9-3A32-8ABC17628CAE}"/>
          </ac:picMkLst>
        </pc:picChg>
      </pc:sldChg>
      <pc:sldChg chg="modSp">
        <pc:chgData name="Daniel Mohammed Ansari" userId="S::danieans@uio.no::d12857b2-52af-4eef-bb41-fc2659093417" providerId="AD" clId="Web-{19986BE9-7F06-AB59-0A0E-26D6866BF743}" dt="2025-09-26T11:22:23.629" v="429" actId="20577"/>
        <pc:sldMkLst>
          <pc:docMk/>
          <pc:sldMk cId="2287266016" sldId="293"/>
        </pc:sldMkLst>
      </pc:sldChg>
      <pc:sldChg chg="modSp">
        <pc:chgData name="Daniel Mohammed Ansari" userId="S::danieans@uio.no::d12857b2-52af-4eef-bb41-fc2659093417" providerId="AD" clId="Web-{19986BE9-7F06-AB59-0A0E-26D6866BF743}" dt="2025-09-26T11:56:05.421" v="479" actId="1076"/>
        <pc:sldMkLst>
          <pc:docMk/>
          <pc:sldMk cId="1558901026" sldId="305"/>
        </pc:sldMkLst>
      </pc:sldChg>
      <pc:sldChg chg="delSp modSp">
        <pc:chgData name="Daniel Mohammed Ansari" userId="S::danieans@uio.no::d12857b2-52af-4eef-bb41-fc2659093417" providerId="AD" clId="Web-{19986BE9-7F06-AB59-0A0E-26D6866BF743}" dt="2025-09-26T11:55:07.559" v="477" actId="1076"/>
        <pc:sldMkLst>
          <pc:docMk/>
          <pc:sldMk cId="1637115353" sldId="306"/>
        </pc:sldMkLst>
      </pc:sldChg>
      <pc:sldChg chg="addSp delSp modSp">
        <pc:chgData name="Daniel Mohammed Ansari" userId="S::danieans@uio.no::d12857b2-52af-4eef-bb41-fc2659093417" providerId="AD" clId="Web-{19986BE9-7F06-AB59-0A0E-26D6866BF743}" dt="2025-09-26T11:50:32.479" v="459" actId="14100"/>
        <pc:sldMkLst>
          <pc:docMk/>
          <pc:sldMk cId="771686789" sldId="312"/>
        </pc:sldMkLst>
        <pc:picChg chg="add mod">
          <ac:chgData name="Daniel Mohammed Ansari" userId="S::danieans@uio.no::d12857b2-52af-4eef-bb41-fc2659093417" providerId="AD" clId="Web-{19986BE9-7F06-AB59-0A0E-26D6866BF743}" dt="2025-09-26T11:50:32.479" v="459" actId="14100"/>
          <ac:picMkLst>
            <pc:docMk/>
            <pc:sldMk cId="771686789" sldId="312"/>
            <ac:picMk id="2" creationId="{AA1B838B-5FFD-D32C-BF83-90F98A961187}"/>
          </ac:picMkLst>
        </pc:picChg>
      </pc:sldChg>
      <pc:sldChg chg="modSp modNotes">
        <pc:chgData name="Daniel Mohammed Ansari" userId="S::danieans@uio.no::d12857b2-52af-4eef-bb41-fc2659093417" providerId="AD" clId="Web-{19986BE9-7F06-AB59-0A0E-26D6866BF743}" dt="2025-09-26T11:18:18.796" v="419" actId="1076"/>
        <pc:sldMkLst>
          <pc:docMk/>
          <pc:sldMk cId="691169251" sldId="315"/>
        </pc:sldMkLst>
        <pc:spChg chg="mod">
          <ac:chgData name="Daniel Mohammed Ansari" userId="S::danieans@uio.no::d12857b2-52af-4eef-bb41-fc2659093417" providerId="AD" clId="Web-{19986BE9-7F06-AB59-0A0E-26D6866BF743}" dt="2025-09-26T11:18:14.764" v="418" actId="1076"/>
          <ac:spMkLst>
            <pc:docMk/>
            <pc:sldMk cId="691169251" sldId="315"/>
            <ac:spMk id="4" creationId="{4B04D2D5-2B8E-4E14-492F-686D8D5C4DED}"/>
          </ac:spMkLst>
        </pc:spChg>
        <pc:picChg chg="mod">
          <ac:chgData name="Daniel Mohammed Ansari" userId="S::danieans@uio.no::d12857b2-52af-4eef-bb41-fc2659093417" providerId="AD" clId="Web-{19986BE9-7F06-AB59-0A0E-26D6866BF743}" dt="2025-09-26T11:18:09.624" v="417" actId="1076"/>
          <ac:picMkLst>
            <pc:docMk/>
            <pc:sldMk cId="691169251" sldId="315"/>
            <ac:picMk id="6" creationId="{A3531BC7-FD1C-6C4C-B020-0C92EC77A24E}"/>
          </ac:picMkLst>
        </pc:picChg>
        <pc:picChg chg="mod">
          <ac:chgData name="Daniel Mohammed Ansari" userId="S::danieans@uio.no::d12857b2-52af-4eef-bb41-fc2659093417" providerId="AD" clId="Web-{19986BE9-7F06-AB59-0A0E-26D6866BF743}" dt="2025-09-26T11:18:18.796" v="419" actId="1076"/>
          <ac:picMkLst>
            <pc:docMk/>
            <pc:sldMk cId="691169251" sldId="315"/>
            <ac:picMk id="10" creationId="{874DB0B8-4780-5057-88BE-B9A6F12C1EBE}"/>
          </ac:picMkLst>
        </pc:picChg>
      </pc:sldChg>
      <pc:sldChg chg="addSp delSp modSp modNotes">
        <pc:chgData name="Daniel Mohammed Ansari" userId="S::danieans@uio.no::d12857b2-52af-4eef-bb41-fc2659093417" providerId="AD" clId="Web-{19986BE9-7F06-AB59-0A0E-26D6866BF743}" dt="2025-09-26T12:25:09.523" v="679" actId="20577"/>
        <pc:sldMkLst>
          <pc:docMk/>
          <pc:sldMk cId="2992771835" sldId="318"/>
        </pc:sldMkLst>
      </pc:sldChg>
      <pc:sldChg chg="addSp delSp modSp new">
        <pc:chgData name="Daniel Mohammed Ansari" userId="S::danieans@uio.no::d12857b2-52af-4eef-bb41-fc2659093417" providerId="AD" clId="Web-{19986BE9-7F06-AB59-0A0E-26D6866BF743}" dt="2025-09-26T11:10:33.305" v="358"/>
        <pc:sldMkLst>
          <pc:docMk/>
          <pc:sldMk cId="2283856262" sldId="321"/>
        </pc:sldMkLst>
      </pc:sldChg>
      <pc:sldChg chg="addSp delSp modSp">
        <pc:chgData name="Daniel Mohammed Ansari" userId="S::danieans@uio.no::d12857b2-52af-4eef-bb41-fc2659093417" providerId="AD" clId="Web-{19986BE9-7F06-AB59-0A0E-26D6866BF743}" dt="2025-09-26T12:29:06.463" v="692"/>
        <pc:sldMkLst>
          <pc:docMk/>
          <pc:sldMk cId="1410775025" sldId="322"/>
        </pc:sldMkLst>
      </pc:sldChg>
      <pc:sldChg chg="addSp delSp modSp new ord">
        <pc:chgData name="Daniel Mohammed Ansari" userId="S::danieans@uio.no::d12857b2-52af-4eef-bb41-fc2659093417" providerId="AD" clId="Web-{19986BE9-7F06-AB59-0A0E-26D6866BF743}" dt="2025-09-29T09:29:43.085" v="1234" actId="20577"/>
        <pc:sldMkLst>
          <pc:docMk/>
          <pc:sldMk cId="2232059409" sldId="326"/>
        </pc:sldMkLst>
      </pc:sldChg>
      <pc:sldChg chg="addSp delSp modSp new">
        <pc:chgData name="Daniel Mohammed Ansari" userId="S::danieans@uio.no::d12857b2-52af-4eef-bb41-fc2659093417" providerId="AD" clId="Web-{19986BE9-7F06-AB59-0A0E-26D6866BF743}" dt="2025-09-29T09:25:25.143" v="1088" actId="20577"/>
        <pc:sldMkLst>
          <pc:docMk/>
          <pc:sldMk cId="2872758438" sldId="327"/>
        </pc:sldMkLst>
      </pc:sldChg>
      <pc:sldChg chg="delSp del">
        <pc:chgData name="Daniel Mohammed Ansari" userId="S::danieans@uio.no::d12857b2-52af-4eef-bb41-fc2659093417" providerId="AD" clId="Web-{19986BE9-7F06-AB59-0A0E-26D6866BF743}" dt="2025-09-29T09:25:42.252" v="1089"/>
        <pc:sldMkLst>
          <pc:docMk/>
          <pc:sldMk cId="3367556828" sldId="328"/>
        </pc:sldMkLst>
      </pc:sldChg>
    </pc:docChg>
  </pc:docChgLst>
  <pc:docChgLst>
    <pc:chgData name="Daniel Mohammed Ansari" userId="S::danieans@uio.no::d12857b2-52af-4eef-bb41-fc2659093417" providerId="AD" clId="Web-{6C7FDF32-98C2-545F-7E3B-ED1B9C1E710A}"/>
    <pc:docChg chg="modSld">
      <pc:chgData name="Daniel Mohammed Ansari" userId="S::danieans@uio.no::d12857b2-52af-4eef-bb41-fc2659093417" providerId="AD" clId="Web-{6C7FDF32-98C2-545F-7E3B-ED1B9C1E710A}" dt="2025-09-10T12:23:05.759" v="37" actId="1076"/>
      <pc:docMkLst>
        <pc:docMk/>
      </pc:docMkLst>
      <pc:sldChg chg="addSp modSp">
        <pc:chgData name="Daniel Mohammed Ansari" userId="S::danieans@uio.no::d12857b2-52af-4eef-bb41-fc2659093417" providerId="AD" clId="Web-{6C7FDF32-98C2-545F-7E3B-ED1B9C1E710A}" dt="2025-09-10T09:07:42.969" v="6" actId="1076"/>
        <pc:sldMkLst>
          <pc:docMk/>
          <pc:sldMk cId="3629542165" sldId="259"/>
        </pc:sldMkLst>
      </pc:sldChg>
    </pc:docChg>
  </pc:docChgLst>
  <pc:docChgLst>
    <pc:chgData name="Daniel Mohammed Ansari" userId="S::danieans@uio.no::d12857b2-52af-4eef-bb41-fc2659093417" providerId="AD" clId="Web-{C464124C-42D8-2763-0364-6914038D80F3}"/>
    <pc:docChg chg="modSld">
      <pc:chgData name="Daniel Mohammed Ansari" userId="S::danieans@uio.no::d12857b2-52af-4eef-bb41-fc2659093417" providerId="AD" clId="Web-{C464124C-42D8-2763-0364-6914038D80F3}" dt="2025-09-11T10:23:58.823" v="199" actId="1076"/>
      <pc:docMkLst>
        <pc:docMk/>
      </pc:docMkLst>
    </pc:docChg>
  </pc:docChgLst>
  <pc:docChgLst>
    <pc:chgData name="Daniel Mohammed Ansari" userId="S::danieans@uio.no::d12857b2-52af-4eef-bb41-fc2659093417" providerId="AD" clId="Web-{A290124D-4874-2D3D-AAC9-A98548785E74}"/>
    <pc:docChg chg="addSld delSld modSld sldOrd addSection modSection">
      <pc:chgData name="Daniel Mohammed Ansari" userId="S::danieans@uio.no::d12857b2-52af-4eef-bb41-fc2659093417" providerId="AD" clId="Web-{A290124D-4874-2D3D-AAC9-A98548785E74}" dt="2025-09-17T12:02:37.400" v="65"/>
      <pc:docMkLst>
        <pc:docMk/>
      </pc:docMkLst>
      <pc:sldChg chg="modSp">
        <pc:chgData name="Daniel Mohammed Ansari" userId="S::danieans@uio.no::d12857b2-52af-4eef-bb41-fc2659093417" providerId="AD" clId="Web-{A290124D-4874-2D3D-AAC9-A98548785E74}" dt="2025-09-17T11:44:38.729" v="36" actId="20577"/>
        <pc:sldMkLst>
          <pc:docMk/>
          <pc:sldMk cId="3629542165" sldId="259"/>
        </pc:sldMkLst>
      </pc:sldChg>
      <pc:sldChg chg="ord">
        <pc:chgData name="Daniel Mohammed Ansari" userId="S::danieans@uio.no::d12857b2-52af-4eef-bb41-fc2659093417" providerId="AD" clId="Web-{A290124D-4874-2D3D-AAC9-A98548785E74}" dt="2025-09-17T11:53:36.440" v="48"/>
        <pc:sldMkLst>
          <pc:docMk/>
          <pc:sldMk cId="547277271" sldId="280"/>
        </pc:sldMkLst>
      </pc:sldChg>
      <pc:sldChg chg="ord">
        <pc:chgData name="Daniel Mohammed Ansari" userId="S::danieans@uio.no::d12857b2-52af-4eef-bb41-fc2659093417" providerId="AD" clId="Web-{A290124D-4874-2D3D-AAC9-A98548785E74}" dt="2025-09-17T11:57:38.738" v="53"/>
        <pc:sldMkLst>
          <pc:docMk/>
          <pc:sldMk cId="2287266016" sldId="293"/>
        </pc:sldMkLst>
      </pc:sldChg>
      <pc:sldChg chg="ord">
        <pc:chgData name="Daniel Mohammed Ansari" userId="S::danieans@uio.no::d12857b2-52af-4eef-bb41-fc2659093417" providerId="AD" clId="Web-{A290124D-4874-2D3D-AAC9-A98548785E74}" dt="2025-09-17T11:57:32.910" v="52"/>
        <pc:sldMkLst>
          <pc:docMk/>
          <pc:sldMk cId="2123819352" sldId="297"/>
        </pc:sldMkLst>
      </pc:sldChg>
      <pc:sldChg chg="ord">
        <pc:chgData name="Daniel Mohammed Ansari" userId="S::danieans@uio.no::d12857b2-52af-4eef-bb41-fc2659093417" providerId="AD" clId="Web-{A290124D-4874-2D3D-AAC9-A98548785E74}" dt="2025-09-17T11:57:14.785" v="51"/>
        <pc:sldMkLst>
          <pc:docMk/>
          <pc:sldMk cId="3214445623" sldId="298"/>
        </pc:sldMkLst>
      </pc:sldChg>
    </pc:docChg>
  </pc:docChgLst>
  <pc:docChgLst>
    <pc:chgData name="Daniel Mohammed Ansari" userId="S::danieans@uio.no::d12857b2-52af-4eef-bb41-fc2659093417" providerId="AD" clId="Web-{DD1606D1-7C72-F375-2A69-4104803954E1}"/>
    <pc:docChg chg="addSld delSld modSld sldOrd modSection">
      <pc:chgData name="Daniel Mohammed Ansari" userId="S::danieans@uio.no::d12857b2-52af-4eef-bb41-fc2659093417" providerId="AD" clId="Web-{DD1606D1-7C72-F375-2A69-4104803954E1}" dt="2025-09-22T10:02:43.550" v="654" actId="1076"/>
      <pc:docMkLst>
        <pc:docMk/>
      </pc:docMkLst>
      <pc:sldChg chg="modSp">
        <pc:chgData name="Daniel Mohammed Ansari" userId="S::danieans@uio.no::d12857b2-52af-4eef-bb41-fc2659093417" providerId="AD" clId="Web-{DD1606D1-7C72-F375-2A69-4104803954E1}" dt="2025-09-18T13:23:36.135" v="3" actId="20577"/>
        <pc:sldMkLst>
          <pc:docMk/>
          <pc:sldMk cId="1832889505" sldId="267"/>
        </pc:sldMkLst>
        <pc:spChg chg="mod">
          <ac:chgData name="Daniel Mohammed Ansari" userId="S::danieans@uio.no::d12857b2-52af-4eef-bb41-fc2659093417" providerId="AD" clId="Web-{DD1606D1-7C72-F375-2A69-4104803954E1}" dt="2025-09-18T13:23:36.135" v="3" actId="20577"/>
          <ac:spMkLst>
            <pc:docMk/>
            <pc:sldMk cId="1832889505" sldId="267"/>
            <ac:spMk id="703" creationId="{1F09E455-9E2C-1BDD-A8A9-5B595B53CB02}"/>
          </ac:spMkLst>
        </pc:spChg>
      </pc:sldChg>
      <pc:sldChg chg="addSp modSp new ord">
        <pc:chgData name="Daniel Mohammed Ansari" userId="S::danieans@uio.no::d12857b2-52af-4eef-bb41-fc2659093417" providerId="AD" clId="Web-{DD1606D1-7C72-F375-2A69-4104803954E1}" dt="2025-09-18T13:33:41.288" v="45" actId="14100"/>
        <pc:sldMkLst>
          <pc:docMk/>
          <pc:sldMk cId="3746004653" sldId="301"/>
        </pc:sldMkLst>
        <pc:spChg chg="mod">
          <ac:chgData name="Daniel Mohammed Ansari" userId="S::danieans@uio.no::d12857b2-52af-4eef-bb41-fc2659093417" providerId="AD" clId="Web-{DD1606D1-7C72-F375-2A69-4104803954E1}" dt="2025-09-18T13:32:37.755" v="22" actId="14100"/>
          <ac:spMkLst>
            <pc:docMk/>
            <pc:sldMk cId="3746004653" sldId="301"/>
            <ac:spMk id="2" creationId="{47B28C27-E6CC-AB65-669A-AA9204832F86}"/>
          </ac:spMkLst>
        </pc:spChg>
        <pc:spChg chg="mod">
          <ac:chgData name="Daniel Mohammed Ansari" userId="S::danieans@uio.no::d12857b2-52af-4eef-bb41-fc2659093417" providerId="AD" clId="Web-{DD1606D1-7C72-F375-2A69-4104803954E1}" dt="2025-09-18T13:32:56.709" v="30" actId="20577"/>
          <ac:spMkLst>
            <pc:docMk/>
            <pc:sldMk cId="3746004653" sldId="301"/>
            <ac:spMk id="4" creationId="{E39A7EDD-884E-9A1F-0F69-CB5939D116EC}"/>
          </ac:spMkLst>
        </pc:spChg>
        <pc:picChg chg="add mod">
          <ac:chgData name="Daniel Mohammed Ansari" userId="S::danieans@uio.no::d12857b2-52af-4eef-bb41-fc2659093417" providerId="AD" clId="Web-{DD1606D1-7C72-F375-2A69-4104803954E1}" dt="2025-09-18T13:33:41.288" v="45" actId="14100"/>
          <ac:picMkLst>
            <pc:docMk/>
            <pc:sldMk cId="3746004653" sldId="301"/>
            <ac:picMk id="5" creationId="{A911D33C-95E5-B2A0-E322-233E7DB5404E}"/>
          </ac:picMkLst>
        </pc:picChg>
      </pc:sldChg>
      <pc:sldChg chg="addSp delSp new ord">
        <pc:chgData name="Daniel Mohammed Ansari" userId="S::danieans@uio.no::d12857b2-52af-4eef-bb41-fc2659093417" providerId="AD" clId="Web-{DD1606D1-7C72-F375-2A69-4104803954E1}" dt="2025-09-22T09:57:21.891" v="628"/>
        <pc:sldMkLst>
          <pc:docMk/>
          <pc:sldMk cId="1558901026" sldId="305"/>
        </pc:sldMkLst>
      </pc:sldChg>
      <pc:sldChg chg="addSp delSp modSp new ord">
        <pc:chgData name="Daniel Mohammed Ansari" userId="S::danieans@uio.no::d12857b2-52af-4eef-bb41-fc2659093417" providerId="AD" clId="Web-{DD1606D1-7C72-F375-2A69-4104803954E1}" dt="2025-09-22T10:02:43.550" v="654" actId="1076"/>
        <pc:sldMkLst>
          <pc:docMk/>
          <pc:sldMk cId="1637115353" sldId="306"/>
        </pc:sldMkLst>
      </pc:sldChg>
      <pc:sldChg chg="addSp delSp modSp new">
        <pc:chgData name="Daniel Mohammed Ansari" userId="S::danieans@uio.no::d12857b2-52af-4eef-bb41-fc2659093417" providerId="AD" clId="Web-{DD1606D1-7C72-F375-2A69-4104803954E1}" dt="2025-09-22T09:57:04.907" v="625" actId="1076"/>
        <pc:sldMkLst>
          <pc:docMk/>
          <pc:sldMk cId="3791443297" sldId="307"/>
        </pc:sldMkLst>
        <pc:spChg chg="add mod">
          <ac:chgData name="Daniel Mohammed Ansari" userId="S::danieans@uio.no::d12857b2-52af-4eef-bb41-fc2659093417" providerId="AD" clId="Web-{DD1606D1-7C72-F375-2A69-4104803954E1}" dt="2025-09-22T09:56:56.782" v="624" actId="14100"/>
          <ac:spMkLst>
            <pc:docMk/>
            <pc:sldMk cId="3791443297" sldId="307"/>
            <ac:spMk id="5" creationId="{2F1CE845-4846-1F24-9878-4C5BA1A5F5DE}"/>
          </ac:spMkLst>
        </pc:spChg>
        <pc:spChg chg="add mod">
          <ac:chgData name="Daniel Mohammed Ansari" userId="S::danieans@uio.no::d12857b2-52af-4eef-bb41-fc2659093417" providerId="AD" clId="Web-{DD1606D1-7C72-F375-2A69-4104803954E1}" dt="2025-09-22T09:56:45.641" v="623" actId="1076"/>
          <ac:spMkLst>
            <pc:docMk/>
            <pc:sldMk cId="3791443297" sldId="307"/>
            <ac:spMk id="6" creationId="{13CFCFBE-35A2-AADA-9E13-440AD36FC9AD}"/>
          </ac:spMkLst>
        </pc:spChg>
        <pc:spChg chg="add mod">
          <ac:chgData name="Daniel Mohammed Ansari" userId="S::danieans@uio.no::d12857b2-52af-4eef-bb41-fc2659093417" providerId="AD" clId="Web-{DD1606D1-7C72-F375-2A69-4104803954E1}" dt="2025-09-22T09:56:39.719" v="622" actId="1076"/>
          <ac:spMkLst>
            <pc:docMk/>
            <pc:sldMk cId="3791443297" sldId="307"/>
            <ac:spMk id="7" creationId="{10F70741-B85C-F319-4E85-B9868A51A591}"/>
          </ac:spMkLst>
        </pc:spChg>
        <pc:spChg chg="add mod">
          <ac:chgData name="Daniel Mohammed Ansari" userId="S::danieans@uio.no::d12857b2-52af-4eef-bb41-fc2659093417" providerId="AD" clId="Web-{DD1606D1-7C72-F375-2A69-4104803954E1}" dt="2025-09-22T09:56:34.109" v="620" actId="1076"/>
          <ac:spMkLst>
            <pc:docMk/>
            <pc:sldMk cId="3791443297" sldId="307"/>
            <ac:spMk id="8" creationId="{994B90AD-E435-8EB5-F2EE-9E6271C36DA9}"/>
          </ac:spMkLst>
        </pc:spChg>
        <pc:spChg chg="add mod">
          <ac:chgData name="Daniel Mohammed Ansari" userId="S::danieans@uio.no::d12857b2-52af-4eef-bb41-fc2659093417" providerId="AD" clId="Web-{DD1606D1-7C72-F375-2A69-4104803954E1}" dt="2025-09-22T09:56:36.313" v="621" actId="1076"/>
          <ac:spMkLst>
            <pc:docMk/>
            <pc:sldMk cId="3791443297" sldId="307"/>
            <ac:spMk id="9" creationId="{D7087F03-BD48-81D5-2F79-FAB2A905848A}"/>
          </ac:spMkLst>
        </pc:spChg>
        <pc:picChg chg="add mod">
          <ac:chgData name="Daniel Mohammed Ansari" userId="S::danieans@uio.no::d12857b2-52af-4eef-bb41-fc2659093417" providerId="AD" clId="Web-{DD1606D1-7C72-F375-2A69-4104803954E1}" dt="2025-09-22T09:57:04.907" v="625" actId="1076"/>
          <ac:picMkLst>
            <pc:docMk/>
            <pc:sldMk cId="3791443297" sldId="307"/>
            <ac:picMk id="10" creationId="{F7BC0DF0-9D4C-135B-9D70-1E9E53BACC7B}"/>
          </ac:picMkLst>
        </pc:picChg>
      </pc:sldChg>
    </pc:docChg>
  </pc:docChgLst>
  <pc:docChgLst>
    <pc:chgData name="Daniel Mohammed Ansari" userId="S::danieans@uio.no::d12857b2-52af-4eef-bb41-fc2659093417" providerId="AD" clId="Web-{6C72F43F-5C50-3EC2-F35B-8812648490DD}"/>
    <pc:docChg chg="modSld">
      <pc:chgData name="Daniel Mohammed Ansari" userId="S::danieans@uio.no::d12857b2-52af-4eef-bb41-fc2659093417" providerId="AD" clId="Web-{6C72F43F-5C50-3EC2-F35B-8812648490DD}" dt="2025-09-09T11:51:05.412" v="46"/>
      <pc:docMkLst>
        <pc:docMk/>
      </pc:docMkLst>
      <pc:sldChg chg="modSp">
        <pc:chgData name="Daniel Mohammed Ansari" userId="S::danieans@uio.no::d12857b2-52af-4eef-bb41-fc2659093417" providerId="AD" clId="Web-{6C72F43F-5C50-3EC2-F35B-8812648490DD}" dt="2025-09-09T10:54:11.829" v="6" actId="20577"/>
        <pc:sldMkLst>
          <pc:docMk/>
          <pc:sldMk cId="3629542165" sldId="259"/>
        </pc:sldMkLst>
      </pc:sldChg>
    </pc:docChg>
  </pc:docChgLst>
  <pc:docChgLst>
    <pc:chgData name="Daniel Mohammed Ansari" userId="S::danieans@uio.no::d12857b2-52af-4eef-bb41-fc2659093417" providerId="AD" clId="Web-{5CE407FB-A15C-DE4E-DBF5-1FDB6FF34C1E}"/>
    <pc:docChg chg="addSld delSld modSld sldOrd modSection">
      <pc:chgData name="Daniel Mohammed Ansari" userId="S::danieans@uio.no::d12857b2-52af-4eef-bb41-fc2659093417" providerId="AD" clId="Web-{5CE407FB-A15C-DE4E-DBF5-1FDB6FF34C1E}" dt="2025-09-18T07:55:44.011" v="672" actId="14100"/>
      <pc:docMkLst>
        <pc:docMk/>
      </pc:docMkLst>
    </pc:docChg>
  </pc:docChgLst>
  <pc:docChgLst>
    <pc:chgData name="Daniel Mohammed Ansari" userId="d12857b2-52af-4eef-bb41-fc2659093417" providerId="ADAL" clId="{BDA1E762-16BC-4353-81DA-630C3E51BB91}"/>
    <pc:docChg chg="undo custSel addSld delSld modSld sldOrd addSection modSection">
      <pc:chgData name="Daniel Mohammed Ansari" userId="d12857b2-52af-4eef-bb41-fc2659093417" providerId="ADAL" clId="{BDA1E762-16BC-4353-81DA-630C3E51BB91}" dt="2025-10-03T10:38:04.483" v="1151" actId="1076"/>
      <pc:docMkLst>
        <pc:docMk/>
      </pc:docMkLst>
      <pc:sldChg chg="ord">
        <pc:chgData name="Daniel Mohammed Ansari" userId="d12857b2-52af-4eef-bb41-fc2659093417" providerId="ADAL" clId="{BDA1E762-16BC-4353-81DA-630C3E51BB91}" dt="2025-09-30T10:56:31.421" v="10"/>
        <pc:sldMkLst>
          <pc:docMk/>
          <pc:sldMk cId="2422513788" sldId="266"/>
        </pc:sldMkLst>
      </pc:sldChg>
      <pc:sldChg chg="modSp mod">
        <pc:chgData name="Daniel Mohammed Ansari" userId="d12857b2-52af-4eef-bb41-fc2659093417" providerId="ADAL" clId="{BDA1E762-16BC-4353-81DA-630C3E51BB91}" dt="2025-09-30T10:56:01.684" v="8" actId="207"/>
        <pc:sldMkLst>
          <pc:docMk/>
          <pc:sldMk cId="1832889505" sldId="267"/>
        </pc:sldMkLst>
        <pc:spChg chg="mod">
          <ac:chgData name="Daniel Mohammed Ansari" userId="d12857b2-52af-4eef-bb41-fc2659093417" providerId="ADAL" clId="{BDA1E762-16BC-4353-81DA-630C3E51BB91}" dt="2025-09-30T10:56:01.684" v="8" actId="207"/>
          <ac:spMkLst>
            <pc:docMk/>
            <pc:sldMk cId="1832889505" sldId="267"/>
            <ac:spMk id="703" creationId="{1F09E455-9E2C-1BDD-A8A9-5B595B53CB02}"/>
          </ac:spMkLst>
        </pc:spChg>
      </pc:sldChg>
      <pc:sldChg chg="del">
        <pc:chgData name="Daniel Mohammed Ansari" userId="d12857b2-52af-4eef-bb41-fc2659093417" providerId="ADAL" clId="{BDA1E762-16BC-4353-81DA-630C3E51BB91}" dt="2025-10-03T10:19:02.355" v="379" actId="47"/>
        <pc:sldMkLst>
          <pc:docMk/>
          <pc:sldMk cId="547277271" sldId="280"/>
        </pc:sldMkLst>
      </pc:sldChg>
      <pc:sldChg chg="modSp mod">
        <pc:chgData name="Daniel Mohammed Ansari" userId="d12857b2-52af-4eef-bb41-fc2659093417" providerId="ADAL" clId="{BDA1E762-16BC-4353-81DA-630C3E51BB91}" dt="2025-09-30T11:08:31.017" v="81" actId="1076"/>
        <pc:sldMkLst>
          <pc:docMk/>
          <pc:sldMk cId="3121464920" sldId="289"/>
        </pc:sldMkLst>
        <pc:spChg chg="mod">
          <ac:chgData name="Daniel Mohammed Ansari" userId="d12857b2-52af-4eef-bb41-fc2659093417" providerId="ADAL" clId="{BDA1E762-16BC-4353-81DA-630C3E51BB91}" dt="2025-09-30T11:08:28.660" v="80" actId="255"/>
          <ac:spMkLst>
            <pc:docMk/>
            <pc:sldMk cId="3121464920" sldId="289"/>
            <ac:spMk id="3" creationId="{DF7BF254-3C20-BBCB-CD54-50013774332C}"/>
          </ac:spMkLst>
        </pc:spChg>
        <pc:spChg chg="mod">
          <ac:chgData name="Daniel Mohammed Ansari" userId="d12857b2-52af-4eef-bb41-fc2659093417" providerId="ADAL" clId="{BDA1E762-16BC-4353-81DA-630C3E51BB91}" dt="2025-09-30T11:08:22.369" v="79" actId="113"/>
          <ac:spMkLst>
            <pc:docMk/>
            <pc:sldMk cId="3121464920" sldId="289"/>
            <ac:spMk id="4" creationId="{9DE18BE8-8E6C-8A00-CECC-6871F4C13C33}"/>
          </ac:spMkLst>
        </pc:spChg>
        <pc:picChg chg="mod">
          <ac:chgData name="Daniel Mohammed Ansari" userId="d12857b2-52af-4eef-bb41-fc2659093417" providerId="ADAL" clId="{BDA1E762-16BC-4353-81DA-630C3E51BB91}" dt="2025-09-30T11:08:31.017" v="81" actId="1076"/>
          <ac:picMkLst>
            <pc:docMk/>
            <pc:sldMk cId="3121464920" sldId="289"/>
            <ac:picMk id="7" creationId="{BABE493E-7A48-D10D-FD33-BC33EF629CD7}"/>
          </ac:picMkLst>
        </pc:picChg>
      </pc:sldChg>
      <pc:sldChg chg="modSp mod">
        <pc:chgData name="Daniel Mohammed Ansari" userId="d12857b2-52af-4eef-bb41-fc2659093417" providerId="ADAL" clId="{BDA1E762-16BC-4353-81DA-630C3E51BB91}" dt="2025-09-30T11:08:48.767" v="83" actId="1076"/>
        <pc:sldMkLst>
          <pc:docMk/>
          <pc:sldMk cId="3752095333" sldId="292"/>
        </pc:sldMkLst>
        <pc:spChg chg="mod">
          <ac:chgData name="Daniel Mohammed Ansari" userId="d12857b2-52af-4eef-bb41-fc2659093417" providerId="ADAL" clId="{BDA1E762-16BC-4353-81DA-630C3E51BB91}" dt="2025-09-30T11:08:43.135" v="82" actId="255"/>
          <ac:spMkLst>
            <pc:docMk/>
            <pc:sldMk cId="3752095333" sldId="292"/>
            <ac:spMk id="3" creationId="{1D449783-EFA2-725E-7E45-26A70F131EA9}"/>
          </ac:spMkLst>
        </pc:spChg>
        <pc:spChg chg="mod">
          <ac:chgData name="Daniel Mohammed Ansari" userId="d12857b2-52af-4eef-bb41-fc2659093417" providerId="ADAL" clId="{BDA1E762-16BC-4353-81DA-630C3E51BB91}" dt="2025-09-30T11:08:48.767" v="83" actId="1076"/>
          <ac:spMkLst>
            <pc:docMk/>
            <pc:sldMk cId="3752095333" sldId="292"/>
            <ac:spMk id="4" creationId="{ACB318EB-8B7A-F10F-3A56-16D1D6846310}"/>
          </ac:spMkLst>
        </pc:spChg>
      </pc:sldChg>
      <pc:sldChg chg="del">
        <pc:chgData name="Daniel Mohammed Ansari" userId="d12857b2-52af-4eef-bb41-fc2659093417" providerId="ADAL" clId="{BDA1E762-16BC-4353-81DA-630C3E51BB91}" dt="2025-09-30T11:01:22.830" v="18" actId="47"/>
        <pc:sldMkLst>
          <pc:docMk/>
          <pc:sldMk cId="2287266016" sldId="293"/>
        </pc:sldMkLst>
      </pc:sldChg>
      <pc:sldChg chg="del">
        <pc:chgData name="Daniel Mohammed Ansari" userId="d12857b2-52af-4eef-bb41-fc2659093417" providerId="ADAL" clId="{BDA1E762-16BC-4353-81DA-630C3E51BB91}" dt="2025-09-30T11:01:54.841" v="19" actId="47"/>
        <pc:sldMkLst>
          <pc:docMk/>
          <pc:sldMk cId="3214445623" sldId="298"/>
        </pc:sldMkLst>
      </pc:sldChg>
      <pc:sldChg chg="addSp delSp modSp add del mod modClrScheme chgLayout">
        <pc:chgData name="Daniel Mohammed Ansari" userId="d12857b2-52af-4eef-bb41-fc2659093417" providerId="ADAL" clId="{BDA1E762-16BC-4353-81DA-630C3E51BB91}" dt="2025-10-02T13:17:23.873" v="200" actId="700"/>
        <pc:sldMkLst>
          <pc:docMk/>
          <pc:sldMk cId="3746004653" sldId="301"/>
        </pc:sldMkLst>
        <pc:spChg chg="mod ord">
          <ac:chgData name="Daniel Mohammed Ansari" userId="d12857b2-52af-4eef-bb41-fc2659093417" providerId="ADAL" clId="{BDA1E762-16BC-4353-81DA-630C3E51BB91}" dt="2025-10-02T13:17:23.873" v="200" actId="700"/>
          <ac:spMkLst>
            <pc:docMk/>
            <pc:sldMk cId="3746004653" sldId="301"/>
            <ac:spMk id="2" creationId="{47B28C27-E6CC-AB65-669A-AA9204832F86}"/>
          </ac:spMkLst>
        </pc:spChg>
        <pc:spChg chg="mod ord">
          <ac:chgData name="Daniel Mohammed Ansari" userId="d12857b2-52af-4eef-bb41-fc2659093417" providerId="ADAL" clId="{BDA1E762-16BC-4353-81DA-630C3E51BB91}" dt="2025-10-02T13:17:23.873" v="200" actId="700"/>
          <ac:spMkLst>
            <pc:docMk/>
            <pc:sldMk cId="3746004653" sldId="301"/>
            <ac:spMk id="3" creationId="{444F44B8-88AE-6F1E-2CA2-D44545799C65}"/>
          </ac:spMkLst>
        </pc:spChg>
        <pc:spChg chg="mod ord">
          <ac:chgData name="Daniel Mohammed Ansari" userId="d12857b2-52af-4eef-bb41-fc2659093417" providerId="ADAL" clId="{BDA1E762-16BC-4353-81DA-630C3E51BB91}" dt="2025-10-02T13:17:23.873" v="200" actId="700"/>
          <ac:spMkLst>
            <pc:docMk/>
            <pc:sldMk cId="3746004653" sldId="301"/>
            <ac:spMk id="4" creationId="{E39A7EDD-884E-9A1F-0F69-CB5939D116EC}"/>
          </ac:spMkLst>
        </pc:spChg>
        <pc:spChg chg="add del mod ord">
          <ac:chgData name="Daniel Mohammed Ansari" userId="d12857b2-52af-4eef-bb41-fc2659093417" providerId="ADAL" clId="{BDA1E762-16BC-4353-81DA-630C3E51BB91}" dt="2025-10-02T13:17:23.873" v="200" actId="700"/>
          <ac:spMkLst>
            <pc:docMk/>
            <pc:sldMk cId="3746004653" sldId="301"/>
            <ac:spMk id="6" creationId="{6A976F6B-28EF-E3B8-B23D-096DD2A357AD}"/>
          </ac:spMkLst>
        </pc:spChg>
        <pc:spChg chg="add del mod ord">
          <ac:chgData name="Daniel Mohammed Ansari" userId="d12857b2-52af-4eef-bb41-fc2659093417" providerId="ADAL" clId="{BDA1E762-16BC-4353-81DA-630C3E51BB91}" dt="2025-10-02T13:17:23.873" v="200" actId="700"/>
          <ac:spMkLst>
            <pc:docMk/>
            <pc:sldMk cId="3746004653" sldId="301"/>
            <ac:spMk id="7" creationId="{55327B7A-E031-AFDC-B153-9B383F6AD12D}"/>
          </ac:spMkLst>
        </pc:spChg>
        <pc:spChg chg="add del mod ord">
          <ac:chgData name="Daniel Mohammed Ansari" userId="d12857b2-52af-4eef-bb41-fc2659093417" providerId="ADAL" clId="{BDA1E762-16BC-4353-81DA-630C3E51BB91}" dt="2025-10-02T13:17:23.873" v="200" actId="700"/>
          <ac:spMkLst>
            <pc:docMk/>
            <pc:sldMk cId="3746004653" sldId="301"/>
            <ac:spMk id="8" creationId="{0464BABC-813A-4EFB-7B6E-CC9A87DBBF0E}"/>
          </ac:spMkLst>
        </pc:spChg>
        <pc:spChg chg="add del mod ord">
          <ac:chgData name="Daniel Mohammed Ansari" userId="d12857b2-52af-4eef-bb41-fc2659093417" providerId="ADAL" clId="{BDA1E762-16BC-4353-81DA-630C3E51BB91}" dt="2025-10-02T13:17:23.873" v="200" actId="700"/>
          <ac:spMkLst>
            <pc:docMk/>
            <pc:sldMk cId="3746004653" sldId="301"/>
            <ac:spMk id="9" creationId="{8815D108-5B20-03E0-0048-A713B3E8E948}"/>
          </ac:spMkLst>
        </pc:spChg>
        <pc:spChg chg="add del mod ord">
          <ac:chgData name="Daniel Mohammed Ansari" userId="d12857b2-52af-4eef-bb41-fc2659093417" providerId="ADAL" clId="{BDA1E762-16BC-4353-81DA-630C3E51BB91}" dt="2025-10-02T13:17:23.873" v="200" actId="700"/>
          <ac:spMkLst>
            <pc:docMk/>
            <pc:sldMk cId="3746004653" sldId="301"/>
            <ac:spMk id="10" creationId="{8F4F8A2E-3AB4-20D2-E7CA-E9007122C42D}"/>
          </ac:spMkLst>
        </pc:spChg>
        <pc:spChg chg="add del mod ord">
          <ac:chgData name="Daniel Mohammed Ansari" userId="d12857b2-52af-4eef-bb41-fc2659093417" providerId="ADAL" clId="{BDA1E762-16BC-4353-81DA-630C3E51BB91}" dt="2025-10-02T13:17:23.873" v="200" actId="700"/>
          <ac:spMkLst>
            <pc:docMk/>
            <pc:sldMk cId="3746004653" sldId="301"/>
            <ac:spMk id="11" creationId="{F145C50E-C4B1-F2F7-70AF-3421253519AF}"/>
          </ac:spMkLst>
        </pc:spChg>
        <pc:spChg chg="add del mod ord">
          <ac:chgData name="Daniel Mohammed Ansari" userId="d12857b2-52af-4eef-bb41-fc2659093417" providerId="ADAL" clId="{BDA1E762-16BC-4353-81DA-630C3E51BB91}" dt="2025-10-02T13:17:23.873" v="200" actId="700"/>
          <ac:spMkLst>
            <pc:docMk/>
            <pc:sldMk cId="3746004653" sldId="301"/>
            <ac:spMk id="12" creationId="{5F5173D1-56B4-044E-694C-4EF2552E4BAC}"/>
          </ac:spMkLst>
        </pc:spChg>
        <pc:picChg chg="mod">
          <ac:chgData name="Daniel Mohammed Ansari" userId="d12857b2-52af-4eef-bb41-fc2659093417" providerId="ADAL" clId="{BDA1E762-16BC-4353-81DA-630C3E51BB91}" dt="2025-10-02T13:17:22.981" v="199" actId="1076"/>
          <ac:picMkLst>
            <pc:docMk/>
            <pc:sldMk cId="3746004653" sldId="301"/>
            <ac:picMk id="5" creationId="{A911D33C-95E5-B2A0-E322-233E7DB5404E}"/>
          </ac:picMkLst>
        </pc:picChg>
        <pc:picChg chg="add del">
          <ac:chgData name="Daniel Mohammed Ansari" userId="d12857b2-52af-4eef-bb41-fc2659093417" providerId="ADAL" clId="{BDA1E762-16BC-4353-81DA-630C3E51BB91}" dt="2025-10-02T13:17:21.230" v="197" actId="21"/>
          <ac:picMkLst>
            <pc:docMk/>
            <pc:sldMk cId="3746004653" sldId="301"/>
            <ac:picMk id="1026" creationId="{C73B045F-17F9-C37E-5749-2769A7C20CB4}"/>
          </ac:picMkLst>
        </pc:picChg>
      </pc:sldChg>
      <pc:sldChg chg="del">
        <pc:chgData name="Daniel Mohammed Ansari" userId="d12857b2-52af-4eef-bb41-fc2659093417" providerId="ADAL" clId="{BDA1E762-16BC-4353-81DA-630C3E51BB91}" dt="2025-09-30T10:59:04.569" v="14" actId="47"/>
        <pc:sldMkLst>
          <pc:docMk/>
          <pc:sldMk cId="1558901026" sldId="305"/>
        </pc:sldMkLst>
      </pc:sldChg>
      <pc:sldChg chg="del">
        <pc:chgData name="Daniel Mohammed Ansari" userId="d12857b2-52af-4eef-bb41-fc2659093417" providerId="ADAL" clId="{BDA1E762-16BC-4353-81DA-630C3E51BB91}" dt="2025-09-30T10:59:04.569" v="14" actId="47"/>
        <pc:sldMkLst>
          <pc:docMk/>
          <pc:sldMk cId="1637115353" sldId="306"/>
        </pc:sldMkLst>
      </pc:sldChg>
      <pc:sldChg chg="modSp del mod">
        <pc:chgData name="Daniel Mohammed Ansari" userId="d12857b2-52af-4eef-bb41-fc2659093417" providerId="ADAL" clId="{BDA1E762-16BC-4353-81DA-630C3E51BB91}" dt="2025-10-02T13:03:25.242" v="182" actId="14100"/>
        <pc:sldMkLst>
          <pc:docMk/>
          <pc:sldMk cId="771686789" sldId="312"/>
        </pc:sldMkLst>
        <pc:picChg chg="mod">
          <ac:chgData name="Daniel Mohammed Ansari" userId="d12857b2-52af-4eef-bb41-fc2659093417" providerId="ADAL" clId="{BDA1E762-16BC-4353-81DA-630C3E51BB91}" dt="2025-10-02T13:03:25.242" v="182" actId="14100"/>
          <ac:picMkLst>
            <pc:docMk/>
            <pc:sldMk cId="771686789" sldId="312"/>
            <ac:picMk id="2" creationId="{AA1B838B-5FFD-D32C-BF83-90F98A961187}"/>
          </ac:picMkLst>
        </pc:picChg>
      </pc:sldChg>
      <pc:sldChg chg="addSp delSp modSp del mod modNotesTx">
        <pc:chgData name="Daniel Mohammed Ansari" userId="d12857b2-52af-4eef-bb41-fc2659093417" providerId="ADAL" clId="{BDA1E762-16BC-4353-81DA-630C3E51BB91}" dt="2025-10-03T10:32:30.756" v="1093" actId="47"/>
        <pc:sldMkLst>
          <pc:docMk/>
          <pc:sldMk cId="4267732214" sldId="316"/>
        </pc:sldMkLst>
        <pc:spChg chg="add del mod">
          <ac:chgData name="Daniel Mohammed Ansari" userId="d12857b2-52af-4eef-bb41-fc2659093417" providerId="ADAL" clId="{BDA1E762-16BC-4353-81DA-630C3E51BB91}" dt="2025-10-02T13:05:29.492" v="183" actId="931"/>
          <ac:spMkLst>
            <pc:docMk/>
            <pc:sldMk cId="4267732214" sldId="316"/>
            <ac:spMk id="5" creationId="{A7E6AC57-EA63-68BF-B071-D2F302D382AA}"/>
          </ac:spMkLst>
        </pc:spChg>
        <pc:spChg chg="add del mod">
          <ac:chgData name="Daniel Mohammed Ansari" userId="d12857b2-52af-4eef-bb41-fc2659093417" providerId="ADAL" clId="{BDA1E762-16BC-4353-81DA-630C3E51BB91}" dt="2025-10-02T13:10:11.569" v="187" actId="931"/>
          <ac:spMkLst>
            <pc:docMk/>
            <pc:sldMk cId="4267732214" sldId="316"/>
            <ac:spMk id="8" creationId="{C6952BBD-AB9A-8744-C008-12337B989B28}"/>
          </ac:spMkLst>
        </pc:spChg>
        <pc:spChg chg="add del mod">
          <ac:chgData name="Daniel Mohammed Ansari" userId="d12857b2-52af-4eef-bb41-fc2659093417" providerId="ADAL" clId="{BDA1E762-16BC-4353-81DA-630C3E51BB91}" dt="2025-10-02T13:28:35.608" v="204"/>
          <ac:spMkLst>
            <pc:docMk/>
            <pc:sldMk cId="4267732214" sldId="316"/>
            <ac:spMk id="14" creationId="{F1E84CAE-F9D7-6B6D-648C-7146192D9F8C}"/>
          </ac:spMkLst>
        </pc:spChg>
        <pc:spChg chg="add del mod">
          <ac:chgData name="Daniel Mohammed Ansari" userId="d12857b2-52af-4eef-bb41-fc2659093417" providerId="ADAL" clId="{BDA1E762-16BC-4353-81DA-630C3E51BB91}" dt="2025-10-02T13:29:00.353" v="210" actId="478"/>
          <ac:spMkLst>
            <pc:docMk/>
            <pc:sldMk cId="4267732214" sldId="316"/>
            <ac:spMk id="18" creationId="{58EBAEEA-F24B-81A7-5750-44FF963814B3}"/>
          </ac:spMkLst>
        </pc:spChg>
        <pc:picChg chg="add mod">
          <ac:chgData name="Daniel Mohammed Ansari" userId="d12857b2-52af-4eef-bb41-fc2659093417" providerId="ADAL" clId="{BDA1E762-16BC-4353-81DA-630C3E51BB91}" dt="2025-10-02T13:05:36.485" v="184" actId="27614"/>
          <ac:picMkLst>
            <pc:docMk/>
            <pc:sldMk cId="4267732214" sldId="316"/>
            <ac:picMk id="6" creationId="{DBF55129-3D2E-5D1D-F794-D5909B65E942}"/>
          </ac:picMkLst>
        </pc:picChg>
        <pc:picChg chg="add del mod">
          <ac:chgData name="Daniel Mohammed Ansari" userId="d12857b2-52af-4eef-bb41-fc2659093417" providerId="ADAL" clId="{BDA1E762-16BC-4353-81DA-630C3E51BB91}" dt="2025-10-02T13:28:04.661" v="203" actId="478"/>
          <ac:picMkLst>
            <pc:docMk/>
            <pc:sldMk cId="4267732214" sldId="316"/>
            <ac:picMk id="10" creationId="{152F98B9-9104-F4B5-16FD-5800F9CBC51F}"/>
          </ac:picMkLst>
        </pc:picChg>
        <pc:picChg chg="add del mod">
          <ac:chgData name="Daniel Mohammed Ansari" userId="d12857b2-52af-4eef-bb41-fc2659093417" providerId="ADAL" clId="{BDA1E762-16BC-4353-81DA-630C3E51BB91}" dt="2025-10-02T13:28:03.507" v="202" actId="478"/>
          <ac:picMkLst>
            <pc:docMk/>
            <pc:sldMk cId="4267732214" sldId="316"/>
            <ac:picMk id="11" creationId="{A2C6F8B5-20A1-791C-ACA7-B20DF84BE442}"/>
          </ac:picMkLst>
        </pc:picChg>
        <pc:picChg chg="del">
          <ac:chgData name="Daniel Mohammed Ansari" userId="d12857b2-52af-4eef-bb41-fc2659093417" providerId="ADAL" clId="{BDA1E762-16BC-4353-81DA-630C3E51BB91}" dt="2025-10-02T13:00:28.400" v="181" actId="478"/>
          <ac:picMkLst>
            <pc:docMk/>
            <pc:sldMk cId="4267732214" sldId="316"/>
            <ac:picMk id="12" creationId="{90320B15-F440-1110-31DD-CB6B95F64CF6}"/>
          </ac:picMkLst>
        </pc:picChg>
        <pc:picChg chg="del mod">
          <ac:chgData name="Daniel Mohammed Ansari" userId="d12857b2-52af-4eef-bb41-fc2659093417" providerId="ADAL" clId="{BDA1E762-16BC-4353-81DA-630C3E51BB91}" dt="2025-10-02T13:05:37.004" v="186" actId="478"/>
          <ac:picMkLst>
            <pc:docMk/>
            <pc:sldMk cId="4267732214" sldId="316"/>
            <ac:picMk id="13" creationId="{49BC1152-09BA-B43D-4077-6FFE7BFA3E46}"/>
          </ac:picMkLst>
        </pc:picChg>
        <pc:picChg chg="add del mod">
          <ac:chgData name="Daniel Mohammed Ansari" userId="d12857b2-52af-4eef-bb41-fc2659093417" providerId="ADAL" clId="{BDA1E762-16BC-4353-81DA-630C3E51BB91}" dt="2025-10-02T13:28:49.387" v="207" actId="478"/>
          <ac:picMkLst>
            <pc:docMk/>
            <pc:sldMk cId="4267732214" sldId="316"/>
            <ac:picMk id="15" creationId="{43032A24-E209-8A62-C744-DDA36A2FA769}"/>
          </ac:picMkLst>
        </pc:picChg>
        <pc:picChg chg="add mod">
          <ac:chgData name="Daniel Mohammed Ansari" userId="d12857b2-52af-4eef-bb41-fc2659093417" providerId="ADAL" clId="{BDA1E762-16BC-4353-81DA-630C3E51BB91}" dt="2025-10-02T13:29:29.633" v="218" actId="14100"/>
          <ac:picMkLst>
            <pc:docMk/>
            <pc:sldMk cId="4267732214" sldId="316"/>
            <ac:picMk id="16" creationId="{012673E8-3EDA-CB3F-3F82-4CC78A64C6B3}"/>
          </ac:picMkLst>
        </pc:picChg>
      </pc:sldChg>
      <pc:sldChg chg="del">
        <pc:chgData name="Daniel Mohammed Ansari" userId="d12857b2-52af-4eef-bb41-fc2659093417" providerId="ADAL" clId="{BDA1E762-16BC-4353-81DA-630C3E51BB91}" dt="2025-09-30T10:59:58.362" v="15" actId="47"/>
        <pc:sldMkLst>
          <pc:docMk/>
          <pc:sldMk cId="2992771835" sldId="318"/>
        </pc:sldMkLst>
      </pc:sldChg>
      <pc:sldChg chg="del">
        <pc:chgData name="Daniel Mohammed Ansari" userId="d12857b2-52af-4eef-bb41-fc2659093417" providerId="ADAL" clId="{BDA1E762-16BC-4353-81DA-630C3E51BB91}" dt="2025-09-30T11:53:31.725" v="180" actId="47"/>
        <pc:sldMkLst>
          <pc:docMk/>
          <pc:sldMk cId="1281204358" sldId="325"/>
        </pc:sldMkLst>
      </pc:sldChg>
      <pc:sldChg chg="del">
        <pc:chgData name="Daniel Mohammed Ansari" userId="d12857b2-52af-4eef-bb41-fc2659093417" providerId="ADAL" clId="{BDA1E762-16BC-4353-81DA-630C3E51BB91}" dt="2025-09-30T10:59:58.362" v="15" actId="47"/>
        <pc:sldMkLst>
          <pc:docMk/>
          <pc:sldMk cId="2232059409" sldId="326"/>
        </pc:sldMkLst>
      </pc:sldChg>
      <pc:sldChg chg="del">
        <pc:chgData name="Daniel Mohammed Ansari" userId="d12857b2-52af-4eef-bb41-fc2659093417" providerId="ADAL" clId="{BDA1E762-16BC-4353-81DA-630C3E51BB91}" dt="2025-09-30T11:53:31.725" v="180" actId="47"/>
        <pc:sldMkLst>
          <pc:docMk/>
          <pc:sldMk cId="677535411" sldId="331"/>
        </pc:sldMkLst>
      </pc:sldChg>
      <pc:sldChg chg="del">
        <pc:chgData name="Daniel Mohammed Ansari" userId="d12857b2-52af-4eef-bb41-fc2659093417" providerId="ADAL" clId="{BDA1E762-16BC-4353-81DA-630C3E51BB91}" dt="2025-09-30T11:53:31.725" v="180" actId="47"/>
        <pc:sldMkLst>
          <pc:docMk/>
          <pc:sldMk cId="38190779" sldId="332"/>
        </pc:sldMkLst>
      </pc:sldChg>
      <pc:sldChg chg="del ord">
        <pc:chgData name="Daniel Mohammed Ansari" userId="d12857b2-52af-4eef-bb41-fc2659093417" providerId="ADAL" clId="{BDA1E762-16BC-4353-81DA-630C3E51BB91}" dt="2025-09-30T11:49:33.432" v="92" actId="47"/>
        <pc:sldMkLst>
          <pc:docMk/>
          <pc:sldMk cId="4098415678" sldId="335"/>
        </pc:sldMkLst>
      </pc:sldChg>
      <pc:sldChg chg="modSp del mod">
        <pc:chgData name="Daniel Mohammed Ansari" userId="d12857b2-52af-4eef-bb41-fc2659093417" providerId="ADAL" clId="{BDA1E762-16BC-4353-81DA-630C3E51BB91}" dt="2025-09-30T11:50:13.271" v="93" actId="47"/>
        <pc:sldMkLst>
          <pc:docMk/>
          <pc:sldMk cId="3552541054" sldId="336"/>
        </pc:sldMkLst>
      </pc:sldChg>
      <pc:sldChg chg="modSp mod">
        <pc:chgData name="Daniel Mohammed Ansari" userId="d12857b2-52af-4eef-bb41-fc2659093417" providerId="ADAL" clId="{BDA1E762-16BC-4353-81DA-630C3E51BB91}" dt="2025-10-03T10:32:18.758" v="1092" actId="14100"/>
        <pc:sldMkLst>
          <pc:docMk/>
          <pc:sldMk cId="459639741" sldId="338"/>
        </pc:sldMkLst>
        <pc:spChg chg="mod">
          <ac:chgData name="Daniel Mohammed Ansari" userId="d12857b2-52af-4eef-bb41-fc2659093417" providerId="ADAL" clId="{BDA1E762-16BC-4353-81DA-630C3E51BB91}" dt="2025-10-03T10:32:18.758" v="1092" actId="14100"/>
          <ac:spMkLst>
            <pc:docMk/>
            <pc:sldMk cId="459639741" sldId="338"/>
            <ac:spMk id="4" creationId="{FD6B8884-9314-23B3-9298-C919D6D1EB9D}"/>
          </ac:spMkLst>
        </pc:spChg>
      </pc:sldChg>
      <pc:sldChg chg="modSp del mod">
        <pc:chgData name="Daniel Mohammed Ansari" userId="d12857b2-52af-4eef-bb41-fc2659093417" providerId="ADAL" clId="{BDA1E762-16BC-4353-81DA-630C3E51BB91}" dt="2025-10-03T10:22:32.623" v="380" actId="2696"/>
        <pc:sldMkLst>
          <pc:docMk/>
          <pc:sldMk cId="1538357748" sldId="339"/>
        </pc:sldMkLst>
      </pc:sldChg>
      <pc:sldChg chg="modSp mod modNotesTx">
        <pc:chgData name="Daniel Mohammed Ansari" userId="d12857b2-52af-4eef-bb41-fc2659093417" providerId="ADAL" clId="{BDA1E762-16BC-4353-81DA-630C3E51BB91}" dt="2025-10-03T10:38:04.483" v="1151" actId="1076"/>
        <pc:sldMkLst>
          <pc:docMk/>
          <pc:sldMk cId="3022936862" sldId="339"/>
        </pc:sldMkLst>
        <pc:spChg chg="mod">
          <ac:chgData name="Daniel Mohammed Ansari" userId="d12857b2-52af-4eef-bb41-fc2659093417" providerId="ADAL" clId="{BDA1E762-16BC-4353-81DA-630C3E51BB91}" dt="2025-10-03T10:37:35.021" v="1149" actId="20577"/>
          <ac:spMkLst>
            <pc:docMk/>
            <pc:sldMk cId="3022936862" sldId="339"/>
            <ac:spMk id="4" creationId="{13CCA430-AF7F-2B17-8A85-90D246973678}"/>
          </ac:spMkLst>
        </pc:spChg>
        <pc:spChg chg="mod">
          <ac:chgData name="Daniel Mohammed Ansari" userId="d12857b2-52af-4eef-bb41-fc2659093417" providerId="ADAL" clId="{BDA1E762-16BC-4353-81DA-630C3E51BB91}" dt="2025-10-03T10:37:48.632" v="1150" actId="1076"/>
          <ac:spMkLst>
            <pc:docMk/>
            <pc:sldMk cId="3022936862" sldId="339"/>
            <ac:spMk id="11" creationId="{24B113DF-E791-FC1A-1020-323BECE72358}"/>
          </ac:spMkLst>
        </pc:spChg>
        <pc:picChg chg="mod">
          <ac:chgData name="Daniel Mohammed Ansari" userId="d12857b2-52af-4eef-bb41-fc2659093417" providerId="ADAL" clId="{BDA1E762-16BC-4353-81DA-630C3E51BB91}" dt="2025-10-03T10:38:04.483" v="1151" actId="1076"/>
          <ac:picMkLst>
            <pc:docMk/>
            <pc:sldMk cId="3022936862" sldId="339"/>
            <ac:picMk id="5" creationId="{5409242F-6E25-97F9-AB92-E81F80285797}"/>
          </ac:picMkLst>
        </pc:picChg>
      </pc:sldChg>
      <pc:sldChg chg="modSp mod">
        <pc:chgData name="Daniel Mohammed Ansari" userId="d12857b2-52af-4eef-bb41-fc2659093417" providerId="ADAL" clId="{BDA1E762-16BC-4353-81DA-630C3E51BB91}" dt="2025-10-03T10:18:40.752" v="378" actId="207"/>
        <pc:sldMkLst>
          <pc:docMk/>
          <pc:sldMk cId="1742574815" sldId="342"/>
        </pc:sldMkLst>
        <pc:spChg chg="mod">
          <ac:chgData name="Daniel Mohammed Ansari" userId="d12857b2-52af-4eef-bb41-fc2659093417" providerId="ADAL" clId="{BDA1E762-16BC-4353-81DA-630C3E51BB91}" dt="2025-10-03T10:18:37.562" v="377" actId="207"/>
          <ac:spMkLst>
            <pc:docMk/>
            <pc:sldMk cId="1742574815" sldId="342"/>
            <ac:spMk id="6" creationId="{B9BE568F-6BD4-5FF2-BC12-3840D240D2EF}"/>
          </ac:spMkLst>
        </pc:spChg>
        <pc:spChg chg="mod">
          <ac:chgData name="Daniel Mohammed Ansari" userId="d12857b2-52af-4eef-bb41-fc2659093417" providerId="ADAL" clId="{BDA1E762-16BC-4353-81DA-630C3E51BB91}" dt="2025-10-03T10:18:40.752" v="378" actId="207"/>
          <ac:spMkLst>
            <pc:docMk/>
            <pc:sldMk cId="1742574815" sldId="342"/>
            <ac:spMk id="9" creationId="{1BC186D4-3655-6B22-2F47-7668AB05D5DA}"/>
          </ac:spMkLst>
        </pc:spChg>
      </pc:sldChg>
      <pc:sldChg chg="addSp delSp modSp new mod">
        <pc:chgData name="Daniel Mohammed Ansari" userId="d12857b2-52af-4eef-bb41-fc2659093417" providerId="ADAL" clId="{BDA1E762-16BC-4353-81DA-630C3E51BB91}" dt="2025-10-03T10:16:10.669" v="376" actId="478"/>
        <pc:sldMkLst>
          <pc:docMk/>
          <pc:sldMk cId="4021657993" sldId="343"/>
        </pc:sldMkLst>
        <pc:spChg chg="mod">
          <ac:chgData name="Daniel Mohammed Ansari" userId="d12857b2-52af-4eef-bb41-fc2659093417" providerId="ADAL" clId="{BDA1E762-16BC-4353-81DA-630C3E51BB91}" dt="2025-10-03T10:11:25.411" v="367" actId="14100"/>
          <ac:spMkLst>
            <pc:docMk/>
            <pc:sldMk cId="4021657993" sldId="343"/>
            <ac:spMk id="2" creationId="{ED7EF7F1-BD3D-EE13-1F6A-A91E2DE547C4}"/>
          </ac:spMkLst>
        </pc:spChg>
        <pc:spChg chg="del">
          <ac:chgData name="Daniel Mohammed Ansari" userId="d12857b2-52af-4eef-bb41-fc2659093417" providerId="ADAL" clId="{BDA1E762-16BC-4353-81DA-630C3E51BB91}" dt="2025-10-03T10:06:44.026" v="334" actId="478"/>
          <ac:spMkLst>
            <pc:docMk/>
            <pc:sldMk cId="4021657993" sldId="343"/>
            <ac:spMk id="4" creationId="{1FE613C8-CABC-0598-B6F3-837DD7C17E6F}"/>
          </ac:spMkLst>
        </pc:spChg>
        <pc:spChg chg="add del">
          <ac:chgData name="Daniel Mohammed Ansari" userId="d12857b2-52af-4eef-bb41-fc2659093417" providerId="ADAL" clId="{BDA1E762-16BC-4353-81DA-630C3E51BB91}" dt="2025-10-03T10:10:29.628" v="361" actId="478"/>
          <ac:spMkLst>
            <pc:docMk/>
            <pc:sldMk cId="4021657993" sldId="343"/>
            <ac:spMk id="5" creationId="{B31986F5-5374-FDB4-8333-D793F14DAE7E}"/>
          </ac:spMkLst>
        </pc:spChg>
        <pc:picChg chg="add del mod">
          <ac:chgData name="Daniel Mohammed Ansari" userId="d12857b2-52af-4eef-bb41-fc2659093417" providerId="ADAL" clId="{BDA1E762-16BC-4353-81DA-630C3E51BB91}" dt="2025-10-03T10:15:04.279" v="371" actId="478"/>
          <ac:picMkLst>
            <pc:docMk/>
            <pc:sldMk cId="4021657993" sldId="343"/>
            <ac:picMk id="1026" creationId="{4B31FDBE-B51D-F6BC-9884-DBBDC679C73B}"/>
          </ac:picMkLst>
        </pc:picChg>
        <pc:picChg chg="add del mod">
          <ac:chgData name="Daniel Mohammed Ansari" userId="d12857b2-52af-4eef-bb41-fc2659093417" providerId="ADAL" clId="{BDA1E762-16BC-4353-81DA-630C3E51BB91}" dt="2025-10-03T10:16:10.669" v="376" actId="478"/>
          <ac:picMkLst>
            <pc:docMk/>
            <pc:sldMk cId="4021657993" sldId="343"/>
            <ac:picMk id="1028" creationId="{84DC626B-8827-A6EB-6B34-537C07F992A8}"/>
          </ac:picMkLst>
        </pc:picChg>
      </pc:sldChg>
    </pc:docChg>
  </pc:docChgLst>
  <pc:docChgLst>
    <pc:chgData name="Daniel Mohammed Ansari" userId="S::danieans@uio.no::d12857b2-52af-4eef-bb41-fc2659093417" providerId="AD" clId="Web-{3E8C098B-85D2-9977-0E11-977C09EBC63D}"/>
    <pc:docChg chg="addSld delSld modSld sldOrd modSection">
      <pc:chgData name="Daniel Mohammed Ansari" userId="S::danieans@uio.no::d12857b2-52af-4eef-bb41-fc2659093417" providerId="AD" clId="Web-{3E8C098B-85D2-9977-0E11-977C09EBC63D}" dt="2025-09-18T13:22:08.963" v="636"/>
      <pc:docMkLst>
        <pc:docMk/>
      </pc:docMkLst>
      <pc:sldChg chg="add del">
        <pc:chgData name="Daniel Mohammed Ansari" userId="S::danieans@uio.no::d12857b2-52af-4eef-bb41-fc2659093417" providerId="AD" clId="Web-{3E8C098B-85D2-9977-0E11-977C09EBC63D}" dt="2025-09-18T09:10:51.703" v="277"/>
        <pc:sldMkLst>
          <pc:docMk/>
          <pc:sldMk cId="547277271" sldId="280"/>
        </pc:sldMkLst>
      </pc:sldChg>
      <pc:sldChg chg="modSp">
        <pc:chgData name="Daniel Mohammed Ansari" userId="S::danieans@uio.no::d12857b2-52af-4eef-bb41-fc2659093417" providerId="AD" clId="Web-{3E8C098B-85D2-9977-0E11-977C09EBC63D}" dt="2025-09-18T09:10:27.874" v="275" actId="20577"/>
        <pc:sldMkLst>
          <pc:docMk/>
          <pc:sldMk cId="3214445623" sldId="298"/>
        </pc:sldMkLst>
      </pc:sldChg>
      <pc:sldChg chg="addSp delSp modSp new ord">
        <pc:chgData name="Daniel Mohammed Ansari" userId="S::danieans@uio.no::d12857b2-52af-4eef-bb41-fc2659093417" providerId="AD" clId="Web-{3E8C098B-85D2-9977-0E11-977C09EBC63D}" dt="2025-09-18T13:01:16.333" v="524" actId="1076"/>
        <pc:sldMkLst>
          <pc:docMk/>
          <pc:sldMk cId="3152230518" sldId="299"/>
        </pc:sldMkLst>
        <pc:spChg chg="mod">
          <ac:chgData name="Daniel Mohammed Ansari" userId="S::danieans@uio.no::d12857b2-52af-4eef-bb41-fc2659093417" providerId="AD" clId="Web-{3E8C098B-85D2-9977-0E11-977C09EBC63D}" dt="2025-09-18T13:01:13.973" v="523" actId="1076"/>
          <ac:spMkLst>
            <pc:docMk/>
            <pc:sldMk cId="3152230518" sldId="299"/>
            <ac:spMk id="2" creationId="{334EAB79-750C-AB07-B38A-BFA0806FA67F}"/>
          </ac:spMkLst>
        </pc:spChg>
        <pc:picChg chg="add mod">
          <ac:chgData name="Daniel Mohammed Ansari" userId="S::danieans@uio.no::d12857b2-52af-4eef-bb41-fc2659093417" providerId="AD" clId="Web-{3E8C098B-85D2-9977-0E11-977C09EBC63D}" dt="2025-09-18T13:01:03.208" v="520" actId="1076"/>
          <ac:picMkLst>
            <pc:docMk/>
            <pc:sldMk cId="3152230518" sldId="299"/>
            <ac:picMk id="5" creationId="{8F47E070-D7EC-931F-022E-19229374FF7A}"/>
          </ac:picMkLst>
        </pc:picChg>
        <pc:picChg chg="add mod">
          <ac:chgData name="Daniel Mohammed Ansari" userId="S::danieans@uio.no::d12857b2-52af-4eef-bb41-fc2659093417" providerId="AD" clId="Web-{3E8C098B-85D2-9977-0E11-977C09EBC63D}" dt="2025-09-18T13:01:16.333" v="524" actId="1076"/>
          <ac:picMkLst>
            <pc:docMk/>
            <pc:sldMk cId="3152230518" sldId="299"/>
            <ac:picMk id="6" creationId="{EBA1DAA1-BCDF-EEDD-A719-19202940EDE3}"/>
          </ac:picMkLst>
        </pc:picChg>
      </pc:sldChg>
    </pc:docChg>
  </pc:docChgLst>
  <pc:docChgLst>
    <pc:chgData name="Daniel Mohammed Ansari" userId="S::danieans@uio.no::d12857b2-52af-4eef-bb41-fc2659093417" providerId="AD" clId="Web-{1083241D-F832-71BD-DDA2-66DC8896F66A}"/>
    <pc:docChg chg="addSld delSld modSld sldOrd modSection">
      <pc:chgData name="Daniel Mohammed Ansari" userId="S::danieans@uio.no::d12857b2-52af-4eef-bb41-fc2659093417" providerId="AD" clId="Web-{1083241D-F832-71BD-DDA2-66DC8896F66A}" dt="2025-09-25T10:20:51.042" v="62"/>
      <pc:docMkLst>
        <pc:docMk/>
      </pc:docMkLst>
      <pc:sldChg chg="ord">
        <pc:chgData name="Daniel Mohammed Ansari" userId="S::danieans@uio.no::d12857b2-52af-4eef-bb41-fc2659093417" providerId="AD" clId="Web-{1083241D-F832-71BD-DDA2-66DC8896F66A}" dt="2025-09-25T10:16:47.962" v="60"/>
        <pc:sldMkLst>
          <pc:docMk/>
          <pc:sldMk cId="2422513788" sldId="266"/>
        </pc:sldMkLst>
      </pc:sldChg>
      <pc:sldChg chg="delSp modSp">
        <pc:chgData name="Daniel Mohammed Ansari" userId="S::danieans@uio.no::d12857b2-52af-4eef-bb41-fc2659093417" providerId="AD" clId="Web-{1083241D-F832-71BD-DDA2-66DC8896F66A}" dt="2025-09-25T10:10:23.895" v="5"/>
        <pc:sldMkLst>
          <pc:docMk/>
          <pc:sldMk cId="771686789" sldId="312"/>
        </pc:sldMkLst>
      </pc:sldChg>
    </pc:docChg>
  </pc:docChgLst>
  <pc:docChgLst>
    <pc:chgData name="Hibo Jama" userId="76754f26-51da-4044-9915-7400e80844a4" providerId="ADAL" clId="{421A4356-62AD-4897-8A7C-80520B9ACBCC}"/>
    <pc:docChg chg="undo redo custSel addSld delSld modSld sldOrd delSection modSection">
      <pc:chgData name="Hibo Jama" userId="76754f26-51da-4044-9915-7400e80844a4" providerId="ADAL" clId="{421A4356-62AD-4897-8A7C-80520B9ACBCC}" dt="2025-10-04T10:52:37.851" v="14660" actId="20577"/>
      <pc:docMkLst>
        <pc:docMk/>
      </pc:docMkLst>
      <pc:sldChg chg="del">
        <pc:chgData name="Hibo Jama" userId="76754f26-51da-4044-9915-7400e80844a4" providerId="ADAL" clId="{421A4356-62AD-4897-8A7C-80520B9ACBCC}" dt="2025-09-29T11:12:03.474" v="13556" actId="2696"/>
        <pc:sldMkLst>
          <pc:docMk/>
          <pc:sldMk cId="3629542165" sldId="259"/>
        </pc:sldMkLst>
      </pc:sldChg>
      <pc:sldChg chg="del">
        <pc:chgData name="Hibo Jama" userId="76754f26-51da-4044-9915-7400e80844a4" providerId="ADAL" clId="{421A4356-62AD-4897-8A7C-80520B9ACBCC}" dt="2025-09-29T11:12:10.016" v="13557" actId="2696"/>
        <pc:sldMkLst>
          <pc:docMk/>
          <pc:sldMk cId="3729505223" sldId="260"/>
        </pc:sldMkLst>
      </pc:sldChg>
      <pc:sldChg chg="modSp mod modNotesTx">
        <pc:chgData name="Hibo Jama" userId="76754f26-51da-4044-9915-7400e80844a4" providerId="ADAL" clId="{421A4356-62AD-4897-8A7C-80520B9ACBCC}" dt="2025-09-30T07:03:26.407" v="13821" actId="20577"/>
        <pc:sldMkLst>
          <pc:docMk/>
          <pc:sldMk cId="2422513788" sldId="266"/>
        </pc:sldMkLst>
        <pc:spChg chg="mod">
          <ac:chgData name="Hibo Jama" userId="76754f26-51da-4044-9915-7400e80844a4" providerId="ADAL" clId="{421A4356-62AD-4897-8A7C-80520B9ACBCC}" dt="2025-09-29T07:44:17.264" v="11967" actId="20577"/>
          <ac:spMkLst>
            <pc:docMk/>
            <pc:sldMk cId="2422513788" sldId="266"/>
            <ac:spMk id="10" creationId="{A22943BC-6EF3-451D-EAA8-08BFE6A56D0A}"/>
          </ac:spMkLst>
        </pc:spChg>
      </pc:sldChg>
      <pc:sldChg chg="modSp mod modNotesTx">
        <pc:chgData name="Hibo Jama" userId="76754f26-51da-4044-9915-7400e80844a4" providerId="ADAL" clId="{421A4356-62AD-4897-8A7C-80520B9ACBCC}" dt="2025-09-30T12:16:25.800" v="13981" actId="20577"/>
        <pc:sldMkLst>
          <pc:docMk/>
          <pc:sldMk cId="1832889505" sldId="267"/>
        </pc:sldMkLst>
        <pc:spChg chg="mod">
          <ac:chgData name="Hibo Jama" userId="76754f26-51da-4044-9915-7400e80844a4" providerId="ADAL" clId="{421A4356-62AD-4897-8A7C-80520B9ACBCC}" dt="2025-09-30T08:06:36.671" v="13978" actId="1076"/>
          <ac:spMkLst>
            <pc:docMk/>
            <pc:sldMk cId="1832889505" sldId="267"/>
            <ac:spMk id="703" creationId="{1F09E455-9E2C-1BDD-A8A9-5B595B53CB02}"/>
          </ac:spMkLst>
        </pc:spChg>
      </pc:sldChg>
      <pc:sldChg chg="addSp delSp modSp new mod ord modNotesTx">
        <pc:chgData name="Hibo Jama" userId="76754f26-51da-4044-9915-7400e80844a4" providerId="ADAL" clId="{421A4356-62AD-4897-8A7C-80520B9ACBCC}" dt="2025-09-29T08:49:23.176" v="13462" actId="1076"/>
        <pc:sldMkLst>
          <pc:docMk/>
          <pc:sldMk cId="547277271" sldId="280"/>
        </pc:sldMkLst>
      </pc:sldChg>
      <pc:sldChg chg="addSp delSp modSp new mod modNotesTx">
        <pc:chgData name="Hibo Jama" userId="76754f26-51da-4044-9915-7400e80844a4" providerId="ADAL" clId="{421A4356-62AD-4897-8A7C-80520B9ACBCC}" dt="2025-09-25T13:25:53.445" v="10408" actId="20577"/>
        <pc:sldMkLst>
          <pc:docMk/>
          <pc:sldMk cId="1439791017" sldId="283"/>
        </pc:sldMkLst>
        <pc:spChg chg="mod">
          <ac:chgData name="Hibo Jama" userId="76754f26-51da-4044-9915-7400e80844a4" providerId="ADAL" clId="{421A4356-62AD-4897-8A7C-80520B9ACBCC}" dt="2025-09-16T10:31:58.070" v="3662" actId="1076"/>
          <ac:spMkLst>
            <pc:docMk/>
            <pc:sldMk cId="1439791017" sldId="283"/>
            <ac:spMk id="2" creationId="{330C519A-B740-6CA8-F010-8E6022B3CD3F}"/>
          </ac:spMkLst>
        </pc:spChg>
        <pc:spChg chg="mod">
          <ac:chgData name="Hibo Jama" userId="76754f26-51da-4044-9915-7400e80844a4" providerId="ADAL" clId="{421A4356-62AD-4897-8A7C-80520B9ACBCC}" dt="2025-09-17T09:11:21.489" v="5476" actId="20577"/>
          <ac:spMkLst>
            <pc:docMk/>
            <pc:sldMk cId="1439791017" sldId="283"/>
            <ac:spMk id="4" creationId="{52E7E0A5-877D-B5F3-02C8-D786848962CD}"/>
          </ac:spMkLst>
        </pc:spChg>
        <pc:picChg chg="add mod">
          <ac:chgData name="Hibo Jama" userId="76754f26-51da-4044-9915-7400e80844a4" providerId="ADAL" clId="{421A4356-62AD-4897-8A7C-80520B9ACBCC}" dt="2025-09-17T10:41:26.790" v="6188" actId="1076"/>
          <ac:picMkLst>
            <pc:docMk/>
            <pc:sldMk cId="1439791017" sldId="283"/>
            <ac:picMk id="10" creationId="{22771357-8922-97E1-0F8A-F07F738CEC86}"/>
          </ac:picMkLst>
        </pc:picChg>
      </pc:sldChg>
      <pc:sldChg chg="addSp delSp modSp new mod ord modNotesTx">
        <pc:chgData name="Hibo Jama" userId="76754f26-51da-4044-9915-7400e80844a4" providerId="ADAL" clId="{421A4356-62AD-4897-8A7C-80520B9ACBCC}" dt="2025-09-25T11:59:12.901" v="9715" actId="1076"/>
        <pc:sldMkLst>
          <pc:docMk/>
          <pc:sldMk cId="3121464920" sldId="289"/>
        </pc:sldMkLst>
        <pc:spChg chg="mod">
          <ac:chgData name="Hibo Jama" userId="76754f26-51da-4044-9915-7400e80844a4" providerId="ADAL" clId="{421A4356-62AD-4897-8A7C-80520B9ACBCC}" dt="2025-09-17T10:27:12.527" v="6099" actId="1076"/>
          <ac:spMkLst>
            <pc:docMk/>
            <pc:sldMk cId="3121464920" sldId="289"/>
            <ac:spMk id="3" creationId="{DF7BF254-3C20-BBCB-CD54-50013774332C}"/>
          </ac:spMkLst>
        </pc:spChg>
        <pc:spChg chg="mod">
          <ac:chgData name="Hibo Jama" userId="76754f26-51da-4044-9915-7400e80844a4" providerId="ADAL" clId="{421A4356-62AD-4897-8A7C-80520B9ACBCC}" dt="2025-09-17T10:33:44.482" v="6121" actId="113"/>
          <ac:spMkLst>
            <pc:docMk/>
            <pc:sldMk cId="3121464920" sldId="289"/>
            <ac:spMk id="4" creationId="{9DE18BE8-8E6C-8A00-CECC-6871F4C13C33}"/>
          </ac:spMkLst>
        </pc:spChg>
        <pc:picChg chg="add mod">
          <ac:chgData name="Hibo Jama" userId="76754f26-51da-4044-9915-7400e80844a4" providerId="ADAL" clId="{421A4356-62AD-4897-8A7C-80520B9ACBCC}" dt="2025-09-25T11:59:12.901" v="9715" actId="1076"/>
          <ac:picMkLst>
            <pc:docMk/>
            <pc:sldMk cId="3121464920" sldId="289"/>
            <ac:picMk id="7" creationId="{BABE493E-7A48-D10D-FD33-BC33EF629CD7}"/>
          </ac:picMkLst>
        </pc:picChg>
      </pc:sldChg>
      <pc:sldChg chg="addSp delSp modSp new mod modNotesTx">
        <pc:chgData name="Hibo Jama" userId="76754f26-51da-4044-9915-7400e80844a4" providerId="ADAL" clId="{421A4356-62AD-4897-8A7C-80520B9ACBCC}" dt="2025-09-17T10:35:24.598" v="6168" actId="20577"/>
        <pc:sldMkLst>
          <pc:docMk/>
          <pc:sldMk cId="3752095333" sldId="292"/>
        </pc:sldMkLst>
        <pc:spChg chg="mod">
          <ac:chgData name="Hibo Jama" userId="76754f26-51da-4044-9915-7400e80844a4" providerId="ADAL" clId="{421A4356-62AD-4897-8A7C-80520B9ACBCC}" dt="2025-09-16T11:42:07.766" v="4253" actId="1076"/>
          <ac:spMkLst>
            <pc:docMk/>
            <pc:sldMk cId="3752095333" sldId="292"/>
            <ac:spMk id="3" creationId="{1D449783-EFA2-725E-7E45-26A70F131EA9}"/>
          </ac:spMkLst>
        </pc:spChg>
        <pc:spChg chg="mod">
          <ac:chgData name="Hibo Jama" userId="76754f26-51da-4044-9915-7400e80844a4" providerId="ADAL" clId="{421A4356-62AD-4897-8A7C-80520B9ACBCC}" dt="2025-09-17T10:35:01.187" v="6146" actId="113"/>
          <ac:spMkLst>
            <pc:docMk/>
            <pc:sldMk cId="3752095333" sldId="292"/>
            <ac:spMk id="4" creationId="{ACB318EB-8B7A-F10F-3A56-16D1D6846310}"/>
          </ac:spMkLst>
        </pc:spChg>
        <pc:picChg chg="add mod">
          <ac:chgData name="Hibo Jama" userId="76754f26-51da-4044-9915-7400e80844a4" providerId="ADAL" clId="{421A4356-62AD-4897-8A7C-80520B9ACBCC}" dt="2025-09-16T11:39:10.568" v="4174" actId="14100"/>
          <ac:picMkLst>
            <pc:docMk/>
            <pc:sldMk cId="3752095333" sldId="292"/>
            <ac:picMk id="6" creationId="{DFC6A49A-7D12-21B3-447C-4CE34A570FDE}"/>
          </ac:picMkLst>
        </pc:picChg>
      </pc:sldChg>
      <pc:sldChg chg="addSp delSp modSp new mod ord modNotesTx">
        <pc:chgData name="Hibo Jama" userId="76754f26-51da-4044-9915-7400e80844a4" providerId="ADAL" clId="{421A4356-62AD-4897-8A7C-80520B9ACBCC}" dt="2025-09-30T05:40:48.514" v="13611" actId="20577"/>
        <pc:sldMkLst>
          <pc:docMk/>
          <pc:sldMk cId="2287266016" sldId="293"/>
        </pc:sldMkLst>
      </pc:sldChg>
      <pc:sldChg chg="modSp new del mod ord">
        <pc:chgData name="Hibo Jama" userId="76754f26-51da-4044-9915-7400e80844a4" providerId="ADAL" clId="{421A4356-62AD-4897-8A7C-80520B9ACBCC}" dt="2025-09-29T10:17:15.503" v="13480" actId="2696"/>
        <pc:sldMkLst>
          <pc:docMk/>
          <pc:sldMk cId="2123819352" sldId="297"/>
        </pc:sldMkLst>
      </pc:sldChg>
      <pc:sldChg chg="addSp delSp modSp new mod ord modNotesTx">
        <pc:chgData name="Hibo Jama" userId="76754f26-51da-4044-9915-7400e80844a4" providerId="ADAL" clId="{421A4356-62AD-4897-8A7C-80520B9ACBCC}" dt="2025-09-25T12:30:06.583" v="9858"/>
        <pc:sldMkLst>
          <pc:docMk/>
          <pc:sldMk cId="3214445623" sldId="298"/>
        </pc:sldMkLst>
      </pc:sldChg>
      <pc:sldChg chg="modSp mod">
        <pc:chgData name="Hibo Jama" userId="76754f26-51da-4044-9915-7400e80844a4" providerId="ADAL" clId="{421A4356-62AD-4897-8A7C-80520B9ACBCC}" dt="2025-09-26T08:37:28.357" v="10906" actId="20577"/>
        <pc:sldMkLst>
          <pc:docMk/>
          <pc:sldMk cId="1558901026" sldId="305"/>
        </pc:sldMkLst>
      </pc:sldChg>
      <pc:sldChg chg="addSp delSp modSp mod modNotesTx">
        <pc:chgData name="Hibo Jama" userId="76754f26-51da-4044-9915-7400e80844a4" providerId="ADAL" clId="{421A4356-62AD-4897-8A7C-80520B9ACBCC}" dt="2025-09-29T08:22:51.650" v="13380" actId="20577"/>
        <pc:sldMkLst>
          <pc:docMk/>
          <pc:sldMk cId="1637115353" sldId="306"/>
        </pc:sldMkLst>
      </pc:sldChg>
      <pc:sldChg chg="modSp new mod">
        <pc:chgData name="Hibo Jama" userId="76754f26-51da-4044-9915-7400e80844a4" providerId="ADAL" clId="{421A4356-62AD-4897-8A7C-80520B9ACBCC}" dt="2025-09-23T12:31:26.290" v="8030" actId="113"/>
        <pc:sldMkLst>
          <pc:docMk/>
          <pc:sldMk cId="771686789" sldId="312"/>
        </pc:sldMkLst>
      </pc:sldChg>
      <pc:sldChg chg="addSp delSp modSp new mod ord modNotesTx">
        <pc:chgData name="Hibo Jama" userId="76754f26-51da-4044-9915-7400e80844a4" providerId="ADAL" clId="{421A4356-62AD-4897-8A7C-80520B9ACBCC}" dt="2025-09-26T08:00:34.698" v="10565" actId="113"/>
        <pc:sldMkLst>
          <pc:docMk/>
          <pc:sldMk cId="2038043372" sldId="314"/>
        </pc:sldMkLst>
        <pc:spChg chg="add">
          <ac:chgData name="Hibo Jama" userId="76754f26-51da-4044-9915-7400e80844a4" providerId="ADAL" clId="{421A4356-62AD-4897-8A7C-80520B9ACBCC}" dt="2025-09-26T07:37:31.191" v="10427" actId="11529"/>
          <ac:spMkLst>
            <pc:docMk/>
            <pc:sldMk cId="2038043372" sldId="314"/>
            <ac:spMk id="16" creationId="{9F78D62A-9BF9-78C6-74FF-C7C5CF4D9F1C}"/>
          </ac:spMkLst>
        </pc:spChg>
        <pc:spChg chg="add mod">
          <ac:chgData name="Hibo Jama" userId="76754f26-51da-4044-9915-7400e80844a4" providerId="ADAL" clId="{421A4356-62AD-4897-8A7C-80520B9ACBCC}" dt="2025-09-26T07:38:25.792" v="10434" actId="1076"/>
          <ac:spMkLst>
            <pc:docMk/>
            <pc:sldMk cId="2038043372" sldId="314"/>
            <ac:spMk id="17" creationId="{F109EF5C-186B-93E5-4E4C-160C601E1CC4}"/>
          </ac:spMkLst>
        </pc:spChg>
        <pc:graphicFrameChg chg="add mod modGraphic">
          <ac:chgData name="Hibo Jama" userId="76754f26-51da-4044-9915-7400e80844a4" providerId="ADAL" clId="{421A4356-62AD-4897-8A7C-80520B9ACBCC}" dt="2025-09-26T07:42:57.205" v="10448" actId="1076"/>
          <ac:graphicFrameMkLst>
            <pc:docMk/>
            <pc:sldMk cId="2038043372" sldId="314"/>
            <ac:graphicFrameMk id="5" creationId="{3954C956-396B-AB11-4520-12848F1BD65A}"/>
          </ac:graphicFrameMkLst>
        </pc:graphicFrameChg>
        <pc:picChg chg="add mod">
          <ac:chgData name="Hibo Jama" userId="76754f26-51da-4044-9915-7400e80844a4" providerId="ADAL" clId="{421A4356-62AD-4897-8A7C-80520B9ACBCC}" dt="2025-09-26T07:43:06.294" v="10449" actId="1076"/>
          <ac:picMkLst>
            <pc:docMk/>
            <pc:sldMk cId="2038043372" sldId="314"/>
            <ac:picMk id="9" creationId="{B0451D57-1F2F-CC4A-17F2-E23CD92FC1D9}"/>
          </ac:picMkLst>
        </pc:picChg>
        <pc:picChg chg="add mod">
          <ac:chgData name="Hibo Jama" userId="76754f26-51da-4044-9915-7400e80844a4" providerId="ADAL" clId="{421A4356-62AD-4897-8A7C-80520B9ACBCC}" dt="2025-09-26T07:39:14.694" v="10440" actId="1076"/>
          <ac:picMkLst>
            <pc:docMk/>
            <pc:sldMk cId="2038043372" sldId="314"/>
            <ac:picMk id="11" creationId="{6E81DCEE-2A91-6C8D-F2BA-17C9B8078D4B}"/>
          </ac:picMkLst>
        </pc:picChg>
        <pc:picChg chg="add mod">
          <ac:chgData name="Hibo Jama" userId="76754f26-51da-4044-9915-7400e80844a4" providerId="ADAL" clId="{421A4356-62AD-4897-8A7C-80520B9ACBCC}" dt="2025-09-26T07:42:48.625" v="10447" actId="1076"/>
          <ac:picMkLst>
            <pc:docMk/>
            <pc:sldMk cId="2038043372" sldId="314"/>
            <ac:picMk id="15" creationId="{F0644B3B-D5FD-1EE0-8259-536447DBD026}"/>
          </ac:picMkLst>
        </pc:picChg>
      </pc:sldChg>
      <pc:sldChg chg="addSp delSp modSp new mod ord modNotesTx">
        <pc:chgData name="Hibo Jama" userId="76754f26-51da-4044-9915-7400e80844a4" providerId="ADAL" clId="{421A4356-62AD-4897-8A7C-80520B9ACBCC}" dt="2025-09-29T08:25:13.978" v="13402"/>
        <pc:sldMkLst>
          <pc:docMk/>
          <pc:sldMk cId="691169251" sldId="315"/>
        </pc:sldMkLst>
        <pc:spChg chg="mod">
          <ac:chgData name="Hibo Jama" userId="76754f26-51da-4044-9915-7400e80844a4" providerId="ADAL" clId="{421A4356-62AD-4897-8A7C-80520B9ACBCC}" dt="2025-09-25T12:10:06.532" v="9815" actId="1076"/>
          <ac:spMkLst>
            <pc:docMk/>
            <pc:sldMk cId="691169251" sldId="315"/>
            <ac:spMk id="2" creationId="{67291977-1C25-7FDB-9D82-564D5B6C0F0B}"/>
          </ac:spMkLst>
        </pc:spChg>
        <pc:spChg chg="mod">
          <ac:chgData name="Hibo Jama" userId="76754f26-51da-4044-9915-7400e80844a4" providerId="ADAL" clId="{421A4356-62AD-4897-8A7C-80520B9ACBCC}" dt="2025-09-29T08:25:13.978" v="13402"/>
          <ac:spMkLst>
            <pc:docMk/>
            <pc:sldMk cId="691169251" sldId="315"/>
            <ac:spMk id="4" creationId="{4B04D2D5-2B8E-4E14-492F-686D8D5C4DED}"/>
          </ac:spMkLst>
        </pc:spChg>
        <pc:picChg chg="add mod">
          <ac:chgData name="Hibo Jama" userId="76754f26-51da-4044-9915-7400e80844a4" providerId="ADAL" clId="{421A4356-62AD-4897-8A7C-80520B9ACBCC}" dt="2025-09-25T12:26:53.930" v="9821" actId="1076"/>
          <ac:picMkLst>
            <pc:docMk/>
            <pc:sldMk cId="691169251" sldId="315"/>
            <ac:picMk id="6" creationId="{A3531BC7-FD1C-6C4C-B020-0C92EC77A24E}"/>
          </ac:picMkLst>
        </pc:picChg>
        <pc:picChg chg="add mod">
          <ac:chgData name="Hibo Jama" userId="76754f26-51da-4044-9915-7400e80844a4" providerId="ADAL" clId="{421A4356-62AD-4897-8A7C-80520B9ACBCC}" dt="2025-09-25T12:29:43.653" v="9855" actId="14100"/>
          <ac:picMkLst>
            <pc:docMk/>
            <pc:sldMk cId="691169251" sldId="315"/>
            <ac:picMk id="10" creationId="{874DB0B8-4780-5057-88BE-B9A6F12C1EBE}"/>
          </ac:picMkLst>
        </pc:picChg>
      </pc:sldChg>
      <pc:sldChg chg="delSp modSp mod ord modNotesTx">
        <pc:chgData name="Hibo Jama" userId="76754f26-51da-4044-9915-7400e80844a4" providerId="ADAL" clId="{421A4356-62AD-4897-8A7C-80520B9ACBCC}" dt="2025-09-30T07:05:06.855" v="13911" actId="20577"/>
        <pc:sldMkLst>
          <pc:docMk/>
          <pc:sldMk cId="4267732214" sldId="316"/>
        </pc:sldMkLst>
      </pc:sldChg>
      <pc:sldChg chg="addSp delSp modSp new mod modNotesTx">
        <pc:chgData name="Hibo Jama" userId="76754f26-51da-4044-9915-7400e80844a4" providerId="ADAL" clId="{421A4356-62AD-4897-8A7C-80520B9ACBCC}" dt="2025-09-29T11:13:19.559" v="13561" actId="113"/>
        <pc:sldMkLst>
          <pc:docMk/>
          <pc:sldMk cId="2992771835" sldId="318"/>
        </pc:sldMkLst>
      </pc:sldChg>
      <pc:sldChg chg="addSp delSp modSp new mod ord modNotesTx">
        <pc:chgData name="Hibo Jama" userId="76754f26-51da-4044-9915-7400e80844a4" providerId="ADAL" clId="{421A4356-62AD-4897-8A7C-80520B9ACBCC}" dt="2025-09-26T10:51:03.805" v="11324" actId="1076"/>
        <pc:sldMkLst>
          <pc:docMk/>
          <pc:sldMk cId="1967178309" sldId="319"/>
        </pc:sldMkLst>
        <pc:spChg chg="add mod">
          <ac:chgData name="Hibo Jama" userId="76754f26-51da-4044-9915-7400e80844a4" providerId="ADAL" clId="{421A4356-62AD-4897-8A7C-80520B9ACBCC}" dt="2025-09-25T12:32:39.538" v="9870" actId="20577"/>
          <ac:spMkLst>
            <pc:docMk/>
            <pc:sldMk cId="1967178309" sldId="319"/>
            <ac:spMk id="5" creationId="{FD7E37CD-D875-0C13-0414-5F14C0B03CDA}"/>
          </ac:spMkLst>
        </pc:spChg>
        <pc:spChg chg="add del mod">
          <ac:chgData name="Hibo Jama" userId="76754f26-51da-4044-9915-7400e80844a4" providerId="ADAL" clId="{421A4356-62AD-4897-8A7C-80520B9ACBCC}" dt="2025-09-26T10:51:03.805" v="11324" actId="1076"/>
          <ac:spMkLst>
            <pc:docMk/>
            <pc:sldMk cId="1967178309" sldId="319"/>
            <ac:spMk id="7" creationId="{69A4527E-8A47-5D5E-C750-A28B30E35C33}"/>
          </ac:spMkLst>
        </pc:spChg>
        <pc:picChg chg="add mod">
          <ac:chgData name="Hibo Jama" userId="76754f26-51da-4044-9915-7400e80844a4" providerId="ADAL" clId="{421A4356-62AD-4897-8A7C-80520B9ACBCC}" dt="2025-09-25T12:32:01.178" v="9867" actId="1076"/>
          <ac:picMkLst>
            <pc:docMk/>
            <pc:sldMk cId="1967178309" sldId="319"/>
            <ac:picMk id="4" creationId="{E09F9095-D4B8-1BBE-ADC0-88CEFE81C535}"/>
          </ac:picMkLst>
        </pc:picChg>
      </pc:sldChg>
      <pc:sldChg chg="addSp delSp modSp new mod ord modNotesTx">
        <pc:chgData name="Hibo Jama" userId="76754f26-51da-4044-9915-7400e80844a4" providerId="ADAL" clId="{421A4356-62AD-4897-8A7C-80520B9ACBCC}" dt="2025-09-29T08:24:09.593" v="13401" actId="20577"/>
        <pc:sldMkLst>
          <pc:docMk/>
          <pc:sldMk cId="2710773801" sldId="320"/>
        </pc:sldMkLst>
        <pc:spChg chg="mod">
          <ac:chgData name="Hibo Jama" userId="76754f26-51da-4044-9915-7400e80844a4" providerId="ADAL" clId="{421A4356-62AD-4897-8A7C-80520B9ACBCC}" dt="2025-09-25T13:24:38.749" v="10309" actId="1076"/>
          <ac:spMkLst>
            <pc:docMk/>
            <pc:sldMk cId="2710773801" sldId="320"/>
            <ac:spMk id="5" creationId="{E5D03C1F-1820-17FB-3C95-FD568B10ED22}"/>
          </ac:spMkLst>
        </pc:spChg>
        <pc:spChg chg="add mod">
          <ac:chgData name="Hibo Jama" userId="76754f26-51da-4044-9915-7400e80844a4" providerId="ADAL" clId="{421A4356-62AD-4897-8A7C-80520B9ACBCC}" dt="2025-09-25T13:15:03.861" v="10060" actId="1076"/>
          <ac:spMkLst>
            <pc:docMk/>
            <pc:sldMk cId="2710773801" sldId="320"/>
            <ac:spMk id="7" creationId="{9E44AE1C-05D3-C778-DE37-37896764B73C}"/>
          </ac:spMkLst>
        </pc:spChg>
        <pc:spChg chg="add mod">
          <ac:chgData name="Hibo Jama" userId="76754f26-51da-4044-9915-7400e80844a4" providerId="ADAL" clId="{421A4356-62AD-4897-8A7C-80520B9ACBCC}" dt="2025-09-25T13:15:17.081" v="10066" actId="1076"/>
          <ac:spMkLst>
            <pc:docMk/>
            <pc:sldMk cId="2710773801" sldId="320"/>
            <ac:spMk id="11" creationId="{2D794883-1C53-6C37-09D8-45C24C8C1218}"/>
          </ac:spMkLst>
        </pc:spChg>
        <pc:picChg chg="add mod">
          <ac:chgData name="Hibo Jama" userId="76754f26-51da-4044-9915-7400e80844a4" providerId="ADAL" clId="{421A4356-62AD-4897-8A7C-80520B9ACBCC}" dt="2025-09-25T13:15:11.607" v="10064" actId="1076"/>
          <ac:picMkLst>
            <pc:docMk/>
            <pc:sldMk cId="2710773801" sldId="320"/>
            <ac:picMk id="9" creationId="{EA32DF37-5910-94AA-AFE9-E5DAD9E3E944}"/>
          </ac:picMkLst>
        </pc:picChg>
        <pc:picChg chg="add mod">
          <ac:chgData name="Hibo Jama" userId="76754f26-51da-4044-9915-7400e80844a4" providerId="ADAL" clId="{421A4356-62AD-4897-8A7C-80520B9ACBCC}" dt="2025-09-25T13:15:13.986" v="10065" actId="1076"/>
          <ac:picMkLst>
            <pc:docMk/>
            <pc:sldMk cId="2710773801" sldId="320"/>
            <ac:picMk id="10" creationId="{34135534-FE11-6CBE-08D9-01F551673ED8}"/>
          </ac:picMkLst>
        </pc:picChg>
        <pc:picChg chg="add mod">
          <ac:chgData name="Hibo Jama" userId="76754f26-51da-4044-9915-7400e80844a4" providerId="ADAL" clId="{421A4356-62AD-4897-8A7C-80520B9ACBCC}" dt="2025-09-25T13:24:35.916" v="10308" actId="1076"/>
          <ac:picMkLst>
            <pc:docMk/>
            <pc:sldMk cId="2710773801" sldId="320"/>
            <ac:picMk id="14" creationId="{416366C7-5249-1503-4A75-D65F81A28F81}"/>
          </ac:picMkLst>
        </pc:picChg>
      </pc:sldChg>
      <pc:sldChg chg="addSp delSp modSp mod modNotesTx">
        <pc:chgData name="Hibo Jama" userId="76754f26-51da-4044-9915-7400e80844a4" providerId="ADAL" clId="{421A4356-62AD-4897-8A7C-80520B9ACBCC}" dt="2025-09-26T12:24:16.694" v="11590" actId="1076"/>
        <pc:sldMkLst>
          <pc:docMk/>
          <pc:sldMk cId="2283856262" sldId="321"/>
        </pc:sldMkLst>
      </pc:sldChg>
      <pc:sldChg chg="addSp delSp modSp new mod ord modNotesTx">
        <pc:chgData name="Hibo Jama" userId="76754f26-51da-4044-9915-7400e80844a4" providerId="ADAL" clId="{421A4356-62AD-4897-8A7C-80520B9ACBCC}" dt="2025-09-29T08:17:29.933" v="12978" actId="20577"/>
        <pc:sldMkLst>
          <pc:docMk/>
          <pc:sldMk cId="1410775025" sldId="322"/>
        </pc:sldMkLst>
      </pc:sldChg>
      <pc:sldChg chg="addSp delSp modSp new mod ord modNotesTx">
        <pc:chgData name="Hibo Jama" userId="76754f26-51da-4044-9915-7400e80844a4" providerId="ADAL" clId="{421A4356-62AD-4897-8A7C-80520B9ACBCC}" dt="2025-09-29T07:52:20.408" v="12136" actId="14100"/>
        <pc:sldMkLst>
          <pc:docMk/>
          <pc:sldMk cId="1281204358" sldId="325"/>
        </pc:sldMkLst>
        <pc:spChg chg="mod">
          <ac:chgData name="Hibo Jama" userId="76754f26-51da-4044-9915-7400e80844a4" providerId="ADAL" clId="{421A4356-62AD-4897-8A7C-80520B9ACBCC}" dt="2025-09-29T07:52:20.408" v="12136" actId="14100"/>
          <ac:spMkLst>
            <pc:docMk/>
            <pc:sldMk cId="1281204358" sldId="325"/>
            <ac:spMk id="4" creationId="{6BC9463C-033B-A20D-59D1-D4CD8D5F2639}"/>
          </ac:spMkLst>
        </pc:spChg>
        <pc:spChg chg="add mod">
          <ac:chgData name="Hibo Jama" userId="76754f26-51da-4044-9915-7400e80844a4" providerId="ADAL" clId="{421A4356-62AD-4897-8A7C-80520B9ACBCC}" dt="2025-09-26T12:24:35.529" v="11591" actId="1076"/>
          <ac:spMkLst>
            <pc:docMk/>
            <pc:sldMk cId="1281204358" sldId="325"/>
            <ac:spMk id="8" creationId="{31FE233F-CF27-A411-69E4-D155B78D7DF0}"/>
          </ac:spMkLst>
        </pc:spChg>
        <pc:picChg chg="add mod">
          <ac:chgData name="Hibo Jama" userId="76754f26-51da-4044-9915-7400e80844a4" providerId="ADAL" clId="{421A4356-62AD-4897-8A7C-80520B9ACBCC}" dt="2025-09-26T12:19:44.687" v="11568" actId="1076"/>
          <ac:picMkLst>
            <pc:docMk/>
            <pc:sldMk cId="1281204358" sldId="325"/>
            <ac:picMk id="5" creationId="{87C28AF5-66FA-4877-88E9-54793B1EE8A6}"/>
          </ac:picMkLst>
        </pc:picChg>
        <pc:picChg chg="add mod">
          <ac:chgData name="Hibo Jama" userId="76754f26-51da-4044-9915-7400e80844a4" providerId="ADAL" clId="{421A4356-62AD-4897-8A7C-80520B9ACBCC}" dt="2025-09-26T12:20:01.260" v="11571" actId="1076"/>
          <ac:picMkLst>
            <pc:docMk/>
            <pc:sldMk cId="1281204358" sldId="325"/>
            <ac:picMk id="6" creationId="{E16501C8-F64E-949D-EBCA-E707C687B4E4}"/>
          </ac:picMkLst>
        </pc:picChg>
      </pc:sldChg>
      <pc:sldChg chg="addSp delSp modSp mod modNotesTx">
        <pc:chgData name="Hibo Jama" userId="76754f26-51da-4044-9915-7400e80844a4" providerId="ADAL" clId="{421A4356-62AD-4897-8A7C-80520B9ACBCC}" dt="2025-09-29T09:26:02.893" v="13479" actId="1076"/>
        <pc:sldMkLst>
          <pc:docMk/>
          <pc:sldMk cId="2232059409" sldId="326"/>
        </pc:sldMkLst>
      </pc:sldChg>
      <pc:sldChg chg="modSp mod">
        <pc:chgData name="Hibo Jama" userId="76754f26-51da-4044-9915-7400e80844a4" providerId="ADAL" clId="{421A4356-62AD-4897-8A7C-80520B9ACBCC}" dt="2025-09-29T07:28:08.315" v="11658" actId="20577"/>
        <pc:sldMkLst>
          <pc:docMk/>
          <pc:sldMk cId="2872758438" sldId="327"/>
        </pc:sldMkLst>
      </pc:sldChg>
      <pc:sldChg chg="addSp modSp new mod">
        <pc:chgData name="Hibo Jama" userId="76754f26-51da-4044-9915-7400e80844a4" providerId="ADAL" clId="{421A4356-62AD-4897-8A7C-80520B9ACBCC}" dt="2025-09-29T09:20:14.287" v="13477" actId="20577"/>
        <pc:sldMkLst>
          <pc:docMk/>
          <pc:sldMk cId="3367556828" sldId="328"/>
        </pc:sldMkLst>
      </pc:sldChg>
      <pc:sldChg chg="del modNotesTx">
        <pc:chgData name="Hibo Jama" userId="76754f26-51da-4044-9915-7400e80844a4" providerId="ADAL" clId="{421A4356-62AD-4897-8A7C-80520B9ACBCC}" dt="2025-09-30T10:43:49.883" v="13980" actId="2696"/>
        <pc:sldMkLst>
          <pc:docMk/>
          <pc:sldMk cId="2728613749" sldId="329"/>
        </pc:sldMkLst>
      </pc:sldChg>
      <pc:sldChg chg="modSp mod">
        <pc:chgData name="Hibo Jama" userId="76754f26-51da-4044-9915-7400e80844a4" providerId="ADAL" clId="{421A4356-62AD-4897-8A7C-80520B9ACBCC}" dt="2025-09-29T11:23:09.682" v="13578" actId="14100"/>
        <pc:sldMkLst>
          <pc:docMk/>
          <pc:sldMk cId="38190779" sldId="332"/>
        </pc:sldMkLst>
        <pc:spChg chg="mod">
          <ac:chgData name="Hibo Jama" userId="76754f26-51da-4044-9915-7400e80844a4" providerId="ADAL" clId="{421A4356-62AD-4897-8A7C-80520B9ACBCC}" dt="2025-09-29T11:23:09.682" v="13578" actId="14100"/>
          <ac:spMkLst>
            <pc:docMk/>
            <pc:sldMk cId="38190779" sldId="332"/>
            <ac:spMk id="2" creationId="{810F97AC-EDF9-1F2F-A7BC-F17B2D114005}"/>
          </ac:spMkLst>
        </pc:spChg>
      </pc:sldChg>
      <pc:sldChg chg="addSp delSp modSp new del mod">
        <pc:chgData name="Hibo Jama" userId="76754f26-51da-4044-9915-7400e80844a4" providerId="ADAL" clId="{421A4356-62AD-4897-8A7C-80520B9ACBCC}" dt="2025-09-30T05:40:18.438" v="13604" actId="2696"/>
        <pc:sldMkLst>
          <pc:docMk/>
          <pc:sldMk cId="3368211283" sldId="333"/>
        </pc:sldMkLst>
      </pc:sldChg>
      <pc:sldChg chg="addSp delSp modSp new del mod">
        <pc:chgData name="Hibo Jama" userId="76754f26-51da-4044-9915-7400e80844a4" providerId="ADAL" clId="{421A4356-62AD-4897-8A7C-80520B9ACBCC}" dt="2025-09-30T06:36:00.506" v="13656" actId="2696"/>
        <pc:sldMkLst>
          <pc:docMk/>
          <pc:sldMk cId="3689815921" sldId="334"/>
        </pc:sldMkLst>
      </pc:sldChg>
      <pc:sldChg chg="addSp delSp modSp new mod ord modNotesTx">
        <pc:chgData name="Hibo Jama" userId="76754f26-51da-4044-9915-7400e80844a4" providerId="ADAL" clId="{421A4356-62AD-4897-8A7C-80520B9ACBCC}" dt="2025-09-30T07:17:49.301" v="13912" actId="1076"/>
        <pc:sldMkLst>
          <pc:docMk/>
          <pc:sldMk cId="4098415678" sldId="335"/>
        </pc:sldMkLst>
      </pc:sldChg>
      <pc:sldChg chg="modSp new mod ord">
        <pc:chgData name="Hibo Jama" userId="76754f26-51da-4044-9915-7400e80844a4" providerId="ADAL" clId="{421A4356-62AD-4897-8A7C-80520B9ACBCC}" dt="2025-09-30T07:02:17.907" v="13820" actId="113"/>
        <pc:sldMkLst>
          <pc:docMk/>
          <pc:sldMk cId="3552541054" sldId="336"/>
        </pc:sldMkLst>
      </pc:sldChg>
      <pc:sldChg chg="modNotesTx">
        <pc:chgData name="Hibo Jama" userId="76754f26-51da-4044-9915-7400e80844a4" providerId="ADAL" clId="{421A4356-62AD-4897-8A7C-80520B9ACBCC}" dt="2025-09-30T12:18:54.211" v="13991" actId="20577"/>
        <pc:sldMkLst>
          <pc:docMk/>
          <pc:sldMk cId="459639741" sldId="338"/>
        </pc:sldMkLst>
      </pc:sldChg>
      <pc:sldChg chg="modSp mod modNotesTx">
        <pc:chgData name="Hibo Jama" userId="76754f26-51da-4044-9915-7400e80844a4" providerId="ADAL" clId="{421A4356-62AD-4897-8A7C-80520B9ACBCC}" dt="2025-10-03T11:12:02.306" v="14287" actId="20577"/>
        <pc:sldMkLst>
          <pc:docMk/>
          <pc:sldMk cId="3022936862" sldId="339"/>
        </pc:sldMkLst>
        <pc:spChg chg="mod">
          <ac:chgData name="Hibo Jama" userId="76754f26-51da-4044-9915-7400e80844a4" providerId="ADAL" clId="{421A4356-62AD-4897-8A7C-80520B9ACBCC}" dt="2025-10-03T11:10:53.337" v="14238" actId="255"/>
          <ac:spMkLst>
            <pc:docMk/>
            <pc:sldMk cId="3022936862" sldId="339"/>
            <ac:spMk id="4" creationId="{13CCA430-AF7F-2B17-8A85-90D246973678}"/>
          </ac:spMkLst>
        </pc:spChg>
      </pc:sldChg>
      <pc:sldChg chg="addSp delSp modSp new mod ord modNotesTx">
        <pc:chgData name="Hibo Jama" userId="76754f26-51da-4044-9915-7400e80844a4" providerId="ADAL" clId="{421A4356-62AD-4897-8A7C-80520B9ACBCC}" dt="2025-10-04T10:52:37.851" v="14660" actId="20577"/>
        <pc:sldMkLst>
          <pc:docMk/>
          <pc:sldMk cId="1742574815" sldId="342"/>
        </pc:sldMkLst>
        <pc:spChg chg="add del mod">
          <ac:chgData name="Hibo Jama" userId="76754f26-51da-4044-9915-7400e80844a4" providerId="ADAL" clId="{421A4356-62AD-4897-8A7C-80520B9ACBCC}" dt="2025-10-03T10:51:44.230" v="14107" actId="478"/>
          <ac:spMkLst>
            <pc:docMk/>
            <pc:sldMk cId="1742574815" sldId="342"/>
            <ac:spMk id="2" creationId="{78E41CF1-CB53-B933-F934-DCB003B56C06}"/>
          </ac:spMkLst>
        </pc:spChg>
        <pc:spChg chg="add del mod">
          <ac:chgData name="Hibo Jama" userId="76754f26-51da-4044-9915-7400e80844a4" providerId="ADAL" clId="{421A4356-62AD-4897-8A7C-80520B9ACBCC}" dt="2025-10-03T10:52:24.517" v="14113" actId="478"/>
          <ac:spMkLst>
            <pc:docMk/>
            <pc:sldMk cId="1742574815" sldId="342"/>
            <ac:spMk id="4" creationId="{D62AAB5D-2E01-7FAE-D8C7-CB91A105B86F}"/>
          </ac:spMkLst>
        </pc:spChg>
        <pc:spChg chg="add mod">
          <ac:chgData name="Hibo Jama" userId="76754f26-51da-4044-9915-7400e80844a4" providerId="ADAL" clId="{421A4356-62AD-4897-8A7C-80520B9ACBCC}" dt="2025-09-30T12:52:09.772" v="13997"/>
          <ac:spMkLst>
            <pc:docMk/>
            <pc:sldMk cId="1742574815" sldId="342"/>
            <ac:spMk id="5" creationId="{141C7C8F-86D1-CFED-C51A-84484ACE614D}"/>
          </ac:spMkLst>
        </pc:spChg>
        <pc:spChg chg="add mod">
          <ac:chgData name="Hibo Jama" userId="76754f26-51da-4044-9915-7400e80844a4" providerId="ADAL" clId="{421A4356-62AD-4897-8A7C-80520B9ACBCC}" dt="2025-10-03T11:03:33.139" v="14190" actId="1076"/>
          <ac:spMkLst>
            <pc:docMk/>
            <pc:sldMk cId="1742574815" sldId="342"/>
            <ac:spMk id="6" creationId="{B9BE568F-6BD4-5FF2-BC12-3840D240D2EF}"/>
          </ac:spMkLst>
        </pc:spChg>
        <pc:spChg chg="add mod">
          <ac:chgData name="Hibo Jama" userId="76754f26-51da-4044-9915-7400e80844a4" providerId="ADAL" clId="{421A4356-62AD-4897-8A7C-80520B9ACBCC}" dt="2025-10-03T11:03:28.301" v="14189" actId="1076"/>
          <ac:spMkLst>
            <pc:docMk/>
            <pc:sldMk cId="1742574815" sldId="342"/>
            <ac:spMk id="7" creationId="{17745177-733D-02DB-2D49-DE9636485C01}"/>
          </ac:spMkLst>
        </pc:spChg>
        <pc:spChg chg="add mod">
          <ac:chgData name="Hibo Jama" userId="76754f26-51da-4044-9915-7400e80844a4" providerId="ADAL" clId="{421A4356-62AD-4897-8A7C-80520B9ACBCC}" dt="2025-10-03T11:03:40.965" v="14192" actId="14100"/>
          <ac:spMkLst>
            <pc:docMk/>
            <pc:sldMk cId="1742574815" sldId="342"/>
            <ac:spMk id="8" creationId="{A624B0EF-9254-7933-5F1E-65EBB2928091}"/>
          </ac:spMkLst>
        </pc:spChg>
        <pc:spChg chg="add mod">
          <ac:chgData name="Hibo Jama" userId="76754f26-51da-4044-9915-7400e80844a4" providerId="ADAL" clId="{421A4356-62AD-4897-8A7C-80520B9ACBCC}" dt="2025-10-03T11:14:51.858" v="14298" actId="1076"/>
          <ac:spMkLst>
            <pc:docMk/>
            <pc:sldMk cId="1742574815" sldId="342"/>
            <ac:spMk id="9" creationId="{1BC186D4-3655-6B22-2F47-7668AB05D5DA}"/>
          </ac:spMkLst>
        </pc:spChg>
        <pc:spChg chg="add mod">
          <ac:chgData name="Hibo Jama" userId="76754f26-51da-4044-9915-7400e80844a4" providerId="ADAL" clId="{421A4356-62AD-4897-8A7C-80520B9ACBCC}" dt="2025-10-04T10:28:12.934" v="14392" actId="1076"/>
          <ac:spMkLst>
            <pc:docMk/>
            <pc:sldMk cId="1742574815" sldId="342"/>
            <ac:spMk id="10" creationId="{8AE4E877-9360-9F4D-BCE3-8CFA22541438}"/>
          </ac:spMkLst>
        </pc:spChg>
        <pc:spChg chg="add mod">
          <ac:chgData name="Hibo Jama" userId="76754f26-51da-4044-9915-7400e80844a4" providerId="ADAL" clId="{421A4356-62AD-4897-8A7C-80520B9ACBCC}" dt="2025-10-04T10:28:24.833" v="14394" actId="1076"/>
          <ac:spMkLst>
            <pc:docMk/>
            <pc:sldMk cId="1742574815" sldId="342"/>
            <ac:spMk id="12" creationId="{792FF169-AF8E-474E-87E5-0127CF8EB14B}"/>
          </ac:spMkLst>
        </pc:spChg>
        <pc:spChg chg="add del mod">
          <ac:chgData name="Hibo Jama" userId="76754f26-51da-4044-9915-7400e80844a4" providerId="ADAL" clId="{421A4356-62AD-4897-8A7C-80520B9ACBCC}" dt="2025-10-03T10:54:48.695" v="14148" actId="478"/>
          <ac:spMkLst>
            <pc:docMk/>
            <pc:sldMk cId="1742574815" sldId="342"/>
            <ac:spMk id="13" creationId="{0A3CACA5-0E8A-5399-AEB4-F88B8BFE126A}"/>
          </ac:spMkLst>
        </pc:spChg>
        <pc:spChg chg="add mod">
          <ac:chgData name="Hibo Jama" userId="76754f26-51da-4044-9915-7400e80844a4" providerId="ADAL" clId="{421A4356-62AD-4897-8A7C-80520B9ACBCC}" dt="2025-10-03T11:04:59.123" v="14197" actId="114"/>
          <ac:spMkLst>
            <pc:docMk/>
            <pc:sldMk cId="1742574815" sldId="342"/>
            <ac:spMk id="14" creationId="{D47E8E7E-C40A-9FE9-FAA3-A4E0B25F4899}"/>
          </ac:spMkLst>
        </pc:spChg>
        <pc:spChg chg="add mod">
          <ac:chgData name="Hibo Jama" userId="76754f26-51da-4044-9915-7400e80844a4" providerId="ADAL" clId="{421A4356-62AD-4897-8A7C-80520B9ACBCC}" dt="2025-10-03T11:05:21.663" v="14202" actId="20577"/>
          <ac:spMkLst>
            <pc:docMk/>
            <pc:sldMk cId="1742574815" sldId="342"/>
            <ac:spMk id="15" creationId="{31DE66F5-AE8C-0115-DA48-B6904D4E8F50}"/>
          </ac:spMkLst>
        </pc:spChg>
        <pc:picChg chg="add mod">
          <ac:chgData name="Hibo Jama" userId="76754f26-51da-4044-9915-7400e80844a4" providerId="ADAL" clId="{421A4356-62AD-4897-8A7C-80520B9ACBCC}" dt="2025-10-03T11:04:41.046" v="14195" actId="1076"/>
          <ac:picMkLst>
            <pc:docMk/>
            <pc:sldMk cId="1742574815" sldId="342"/>
            <ac:picMk id="11" creationId="{F2BF6ACA-298C-3F7B-D50A-E4148456BB5C}"/>
          </ac:picMkLst>
        </pc:picChg>
      </pc:sldChg>
      <pc:sldChg chg="addSp modSp del mod modNotesTx">
        <pc:chgData name="Hibo Jama" userId="76754f26-51da-4044-9915-7400e80844a4" providerId="ADAL" clId="{421A4356-62AD-4897-8A7C-80520B9ACBCC}" dt="2025-10-04T10:43:26.260" v="14500" actId="2696"/>
        <pc:sldMkLst>
          <pc:docMk/>
          <pc:sldMk cId="4021657993" sldId="343"/>
        </pc:sldMkLst>
        <pc:spChg chg="mod">
          <ac:chgData name="Hibo Jama" userId="76754f26-51da-4044-9915-7400e80844a4" providerId="ADAL" clId="{421A4356-62AD-4897-8A7C-80520B9ACBCC}" dt="2025-10-04T10:41:58.076" v="14405" actId="962"/>
          <ac:spMkLst>
            <pc:docMk/>
            <pc:sldMk cId="4021657993" sldId="343"/>
            <ac:spMk id="2" creationId="{ED7EF7F1-BD3D-EE13-1F6A-A91E2DE547C4}"/>
          </ac:spMkLst>
        </pc:spChg>
        <pc:spChg chg="add mod">
          <ac:chgData name="Hibo Jama" userId="76754f26-51da-4044-9915-7400e80844a4" providerId="ADAL" clId="{421A4356-62AD-4897-8A7C-80520B9ACBCC}" dt="2025-10-03T11:26:15.894" v="14358" actId="20577"/>
          <ac:spMkLst>
            <pc:docMk/>
            <pc:sldMk cId="4021657993" sldId="343"/>
            <ac:spMk id="4" creationId="{286027FC-469A-80C5-C72D-1F78F312588E}"/>
          </ac:spMkLst>
        </pc:spChg>
        <pc:picChg chg="add mod">
          <ac:chgData name="Hibo Jama" userId="76754f26-51da-4044-9915-7400e80844a4" providerId="ADAL" clId="{421A4356-62AD-4897-8A7C-80520B9ACBCC}" dt="2025-10-04T10:40:34.343" v="14398" actId="1076"/>
          <ac:picMkLst>
            <pc:docMk/>
            <pc:sldMk cId="4021657993" sldId="343"/>
            <ac:picMk id="6" creationId="{1A24F94A-A4B8-A25E-8A49-BCFDC03F6FA5}"/>
          </ac:picMkLst>
        </pc:picChg>
      </pc:sldChg>
      <pc:sldChg chg="addSp delSp modSp new mod modNotesTx">
        <pc:chgData name="Hibo Jama" userId="76754f26-51da-4044-9915-7400e80844a4" providerId="ADAL" clId="{421A4356-62AD-4897-8A7C-80520B9ACBCC}" dt="2025-10-04T10:51:08.514" v="14611" actId="20577"/>
        <pc:sldMkLst>
          <pc:docMk/>
          <pc:sldMk cId="2054729348" sldId="344"/>
        </pc:sldMkLst>
        <pc:spChg chg="mod">
          <ac:chgData name="Hibo Jama" userId="76754f26-51da-4044-9915-7400e80844a4" providerId="ADAL" clId="{421A4356-62AD-4897-8A7C-80520B9ACBCC}" dt="2025-10-04T10:50:39.242" v="14610" actId="20577"/>
          <ac:spMkLst>
            <pc:docMk/>
            <pc:sldMk cId="2054729348" sldId="344"/>
            <ac:spMk id="3" creationId="{79697E88-350C-8BE3-701E-0EACC99A80B7}"/>
          </ac:spMkLst>
        </pc:spChg>
        <pc:spChg chg="mod">
          <ac:chgData name="Hibo Jama" userId="76754f26-51da-4044-9915-7400e80844a4" providerId="ADAL" clId="{421A4356-62AD-4897-8A7C-80520B9ACBCC}" dt="2025-10-04T10:51:08.514" v="14611" actId="20577"/>
          <ac:spMkLst>
            <pc:docMk/>
            <pc:sldMk cId="2054729348" sldId="344"/>
            <ac:spMk id="4" creationId="{913EA092-F5E5-11D3-4F0C-FBF41EE0F04C}"/>
          </ac:spMkLst>
        </pc:spChg>
        <pc:spChg chg="add del mod">
          <ac:chgData name="Hibo Jama" userId="76754f26-51da-4044-9915-7400e80844a4" providerId="ADAL" clId="{421A4356-62AD-4897-8A7C-80520B9ACBCC}" dt="2025-10-04T10:41:52.278" v="14403" actId="931"/>
          <ac:spMkLst>
            <pc:docMk/>
            <pc:sldMk cId="2054729348" sldId="344"/>
            <ac:spMk id="5" creationId="{BEF1430E-1991-99EF-367C-5AD3E9B7F4F0}"/>
          </ac:spMkLst>
        </pc:spChg>
        <pc:spChg chg="add del mod">
          <ac:chgData name="Hibo Jama" userId="76754f26-51da-4044-9915-7400e80844a4" providerId="ADAL" clId="{421A4356-62AD-4897-8A7C-80520B9ACBCC}" dt="2025-10-04T10:47:45.176" v="14536" actId="931"/>
          <ac:spMkLst>
            <pc:docMk/>
            <pc:sldMk cId="2054729348" sldId="344"/>
            <ac:spMk id="10" creationId="{D3C52C44-3BAF-9A1B-0813-1EBB3898DD62}"/>
          </ac:spMkLst>
        </pc:spChg>
        <pc:picChg chg="add mod">
          <ac:chgData name="Hibo Jama" userId="76754f26-51da-4044-9915-7400e80844a4" providerId="ADAL" clId="{421A4356-62AD-4897-8A7C-80520B9ACBCC}" dt="2025-10-04T10:41:11.105" v="14401"/>
          <ac:picMkLst>
            <pc:docMk/>
            <pc:sldMk cId="2054729348" sldId="344"/>
            <ac:picMk id="6" creationId="{BE2713DA-C71F-A3AF-AE0C-B50CE65FACDA}"/>
          </ac:picMkLst>
        </pc:picChg>
        <pc:picChg chg="add del mod">
          <ac:chgData name="Hibo Jama" userId="76754f26-51da-4044-9915-7400e80844a4" providerId="ADAL" clId="{421A4356-62AD-4897-8A7C-80520B9ACBCC}" dt="2025-10-04T10:46:46.496" v="14535" actId="478"/>
          <ac:picMkLst>
            <pc:docMk/>
            <pc:sldMk cId="2054729348" sldId="344"/>
            <ac:picMk id="8" creationId="{E3FBF3CE-F4BF-7A50-C7AC-6073BE041A5F}"/>
          </ac:picMkLst>
        </pc:picChg>
        <pc:picChg chg="add mod">
          <ac:chgData name="Hibo Jama" userId="76754f26-51da-4044-9915-7400e80844a4" providerId="ADAL" clId="{421A4356-62AD-4897-8A7C-80520B9ACBCC}" dt="2025-10-04T10:47:52.068" v="14537" actId="27614"/>
          <ac:picMkLst>
            <pc:docMk/>
            <pc:sldMk cId="2054729348" sldId="344"/>
            <ac:picMk id="12" creationId="{00EB12E7-E220-D060-BA45-C3D28D52BE03}"/>
          </ac:picMkLst>
        </pc:picChg>
      </pc:sldChg>
    </pc:docChg>
  </pc:docChgLst>
  <pc:docChgLst>
    <pc:chgData name="Daniel Mohammed Ansari" userId="S::danieans@uio.no::d12857b2-52af-4eef-bb41-fc2659093417" providerId="AD" clId="Web-{01B2F337-DA49-18D0-DC58-FA89FC5045E4}"/>
    <pc:docChg chg="addSld delSld modSld sldOrd modSection">
      <pc:chgData name="Daniel Mohammed Ansari" userId="S::danieans@uio.no::d12857b2-52af-4eef-bb41-fc2659093417" providerId="AD" clId="Web-{01B2F337-DA49-18D0-DC58-FA89FC5045E4}" dt="2025-09-29T10:15:07.762" v="220"/>
      <pc:docMkLst>
        <pc:docMk/>
      </pc:docMkLst>
      <pc:sldChg chg="ord">
        <pc:chgData name="Daniel Mohammed Ansari" userId="S::danieans@uio.no::d12857b2-52af-4eef-bb41-fc2659093417" providerId="AD" clId="Web-{01B2F337-DA49-18D0-DC58-FA89FC5045E4}" dt="2025-09-29T10:15:07.762" v="220"/>
        <pc:sldMkLst>
          <pc:docMk/>
          <pc:sldMk cId="3791443297" sldId="307"/>
        </pc:sldMkLst>
      </pc:sldChg>
      <pc:sldChg chg="modSp">
        <pc:chgData name="Daniel Mohammed Ansari" userId="S::danieans@uio.no::d12857b2-52af-4eef-bb41-fc2659093417" providerId="AD" clId="Web-{01B2F337-DA49-18D0-DC58-FA89FC5045E4}" dt="2025-09-29T10:07:47.196" v="179" actId="20577"/>
        <pc:sldMkLst>
          <pc:docMk/>
          <pc:sldMk cId="2992771835" sldId="318"/>
        </pc:sldMkLst>
      </pc:sldChg>
      <pc:sldChg chg="addSp delSp modSp del">
        <pc:chgData name="Daniel Mohammed Ansari" userId="S::danieans@uio.no::d12857b2-52af-4eef-bb41-fc2659093417" providerId="AD" clId="Web-{01B2F337-DA49-18D0-DC58-FA89FC5045E4}" dt="2025-09-29T10:14:44.918" v="218"/>
        <pc:sldMkLst>
          <pc:docMk/>
          <pc:sldMk cId="2283856262" sldId="321"/>
        </pc:sldMkLst>
      </pc:sldChg>
      <pc:sldChg chg="del modNotes">
        <pc:chgData name="Daniel Mohammed Ansari" userId="S::danieans@uio.no::d12857b2-52af-4eef-bb41-fc2659093417" providerId="AD" clId="Web-{01B2F337-DA49-18D0-DC58-FA89FC5045E4}" dt="2025-09-29T10:14:46.887" v="219"/>
        <pc:sldMkLst>
          <pc:docMk/>
          <pc:sldMk cId="1410775025" sldId="322"/>
        </pc:sldMkLst>
      </pc:sldChg>
      <pc:sldChg chg="modSp">
        <pc:chgData name="Daniel Mohammed Ansari" userId="S::danieans@uio.no::d12857b2-52af-4eef-bb41-fc2659093417" providerId="AD" clId="Web-{01B2F337-DA49-18D0-DC58-FA89FC5045E4}" dt="2025-09-29T10:00:18.300" v="35" actId="20577"/>
        <pc:sldMkLst>
          <pc:docMk/>
          <pc:sldMk cId="1281204358" sldId="325"/>
        </pc:sldMkLst>
        <pc:spChg chg="mod">
          <ac:chgData name="Daniel Mohammed Ansari" userId="S::danieans@uio.no::d12857b2-52af-4eef-bb41-fc2659093417" providerId="AD" clId="Web-{01B2F337-DA49-18D0-DC58-FA89FC5045E4}" dt="2025-09-29T10:00:18.300" v="35" actId="20577"/>
          <ac:spMkLst>
            <pc:docMk/>
            <pc:sldMk cId="1281204358" sldId="325"/>
            <ac:spMk id="8" creationId="{31FE233F-CF27-A411-69E4-D155B78D7DF0}"/>
          </ac:spMkLst>
        </pc:spChg>
      </pc:sldChg>
      <pc:sldChg chg="addSp delSp modSp">
        <pc:chgData name="Daniel Mohammed Ansari" userId="S::danieans@uio.no::d12857b2-52af-4eef-bb41-fc2659093417" providerId="AD" clId="Web-{01B2F337-DA49-18D0-DC58-FA89FC5045E4}" dt="2025-09-29T09:37:29.813" v="12" actId="1076"/>
        <pc:sldMkLst>
          <pc:docMk/>
          <pc:sldMk cId="2232059409" sldId="326"/>
        </pc:sldMkLst>
      </pc:sldChg>
      <pc:sldChg chg="delSp del">
        <pc:chgData name="Daniel Mohammed Ansari" userId="S::danieans@uio.no::d12857b2-52af-4eef-bb41-fc2659093417" providerId="AD" clId="Web-{01B2F337-DA49-18D0-DC58-FA89FC5045E4}" dt="2025-09-29T09:58:54.265" v="31"/>
        <pc:sldMkLst>
          <pc:docMk/>
          <pc:sldMk cId="2872758438" sldId="327"/>
        </pc:sldMkLst>
      </pc:sldChg>
      <pc:sldChg chg="addSp delSp new del ord">
        <pc:chgData name="Daniel Mohammed Ansari" userId="S::danieans@uio.no::d12857b2-52af-4eef-bb41-fc2659093417" providerId="AD" clId="Web-{01B2F337-DA49-18D0-DC58-FA89FC5045E4}" dt="2025-09-29T09:58:54.233" v="30"/>
        <pc:sldMkLst>
          <pc:docMk/>
          <pc:sldMk cId="2742624252" sldId="328"/>
        </pc:sldMkLst>
      </pc:sldChg>
      <pc:sldChg chg="addSp delSp modSp new ord">
        <pc:chgData name="Daniel Mohammed Ansari" userId="S::danieans@uio.no::d12857b2-52af-4eef-bb41-fc2659093417" providerId="AD" clId="Web-{01B2F337-DA49-18D0-DC58-FA89FC5045E4}" dt="2025-09-29T09:58:48.514" v="29"/>
        <pc:sldMkLst>
          <pc:docMk/>
          <pc:sldMk cId="2728613749" sldId="329"/>
        </pc:sldMkLst>
      </pc:sldChg>
      <pc:sldChg chg="new del">
        <pc:chgData name="Daniel Mohammed Ansari" userId="S::danieans@uio.no::d12857b2-52af-4eef-bb41-fc2659093417" providerId="AD" clId="Web-{01B2F337-DA49-18D0-DC58-FA89FC5045E4}" dt="2025-09-29T09:58:00.620" v="22"/>
        <pc:sldMkLst>
          <pc:docMk/>
          <pc:sldMk cId="3520634201" sldId="329"/>
        </pc:sldMkLst>
      </pc:sldChg>
      <pc:sldChg chg="addSp delSp modSp new del">
        <pc:chgData name="Daniel Mohammed Ansari" userId="S::danieans@uio.no::d12857b2-52af-4eef-bb41-fc2659093417" providerId="AD" clId="Web-{01B2F337-DA49-18D0-DC58-FA89FC5045E4}" dt="2025-09-29T10:04:45.631" v="164"/>
        <pc:sldMkLst>
          <pc:docMk/>
          <pc:sldMk cId="4026691767" sldId="330"/>
        </pc:sldMkLst>
      </pc:sldChg>
      <pc:sldChg chg="addSp delSp modSp new modNotes">
        <pc:chgData name="Daniel Mohammed Ansari" userId="S::danieans@uio.no::d12857b2-52af-4eef-bb41-fc2659093417" providerId="AD" clId="Web-{01B2F337-DA49-18D0-DC58-FA89FC5045E4}" dt="2025-09-29T10:11:50.043" v="182"/>
        <pc:sldMkLst>
          <pc:docMk/>
          <pc:sldMk cId="677535411" sldId="331"/>
        </pc:sldMkLst>
        <pc:spChg chg="mod">
          <ac:chgData name="Daniel Mohammed Ansari" userId="S::danieans@uio.no::d12857b2-52af-4eef-bb41-fc2659093417" providerId="AD" clId="Web-{01B2F337-DA49-18D0-DC58-FA89FC5045E4}" dt="2025-09-29T10:05:25.819" v="167" actId="1076"/>
          <ac:spMkLst>
            <pc:docMk/>
            <pc:sldMk cId="677535411" sldId="331"/>
            <ac:spMk id="2" creationId="{BBA2EC45-D03B-CCF6-5AA8-75391096C32B}"/>
          </ac:spMkLst>
        </pc:spChg>
        <pc:spChg chg="add mod">
          <ac:chgData name="Daniel Mohammed Ansari" userId="S::danieans@uio.no::d12857b2-52af-4eef-bb41-fc2659093417" providerId="AD" clId="Web-{01B2F337-DA49-18D0-DC58-FA89FC5045E4}" dt="2025-09-29T10:05:34.038" v="168" actId="1076"/>
          <ac:spMkLst>
            <pc:docMk/>
            <pc:sldMk cId="677535411" sldId="331"/>
            <ac:spMk id="13" creationId="{D1415F02-4E14-662A-F709-B013BA75234A}"/>
          </ac:spMkLst>
        </pc:spChg>
        <pc:picChg chg="add mod">
          <ac:chgData name="Daniel Mohammed Ansari" userId="S::danieans@uio.no::d12857b2-52af-4eef-bb41-fc2659093417" providerId="AD" clId="Web-{01B2F337-DA49-18D0-DC58-FA89FC5045E4}" dt="2025-09-29T10:03:18.225" v="109" actId="1076"/>
          <ac:picMkLst>
            <pc:docMk/>
            <pc:sldMk cId="677535411" sldId="331"/>
            <ac:picMk id="11" creationId="{9FB6E649-738D-7742-3896-EF6A08F5BAF6}"/>
          </ac:picMkLst>
        </pc:picChg>
        <pc:picChg chg="add mod">
          <ac:chgData name="Daniel Mohammed Ansari" userId="S::danieans@uio.no::d12857b2-52af-4eef-bb41-fc2659093417" providerId="AD" clId="Web-{01B2F337-DA49-18D0-DC58-FA89FC5045E4}" dt="2025-09-29T10:03:12.709" v="108" actId="1076"/>
          <ac:picMkLst>
            <pc:docMk/>
            <pc:sldMk cId="677535411" sldId="331"/>
            <ac:picMk id="12" creationId="{CF97B61E-FA10-5006-AB3A-BBACBCBDE6FF}"/>
          </ac:picMkLst>
        </pc:picChg>
      </pc:sldChg>
      <pc:sldChg chg="addSp modSp new modNotes">
        <pc:chgData name="Daniel Mohammed Ansari" userId="S::danieans@uio.no::d12857b2-52af-4eef-bb41-fc2659093417" providerId="AD" clId="Web-{01B2F337-DA49-18D0-DC58-FA89FC5045E4}" dt="2025-09-29T10:14:42.543" v="217"/>
        <pc:sldMkLst>
          <pc:docMk/>
          <pc:sldMk cId="38190779" sldId="332"/>
        </pc:sldMkLst>
        <pc:spChg chg="mod">
          <ac:chgData name="Daniel Mohammed Ansari" userId="S::danieans@uio.no::d12857b2-52af-4eef-bb41-fc2659093417" providerId="AD" clId="Web-{01B2F337-DA49-18D0-DC58-FA89FC5045E4}" dt="2025-09-29T10:13:45.184" v="209" actId="20577"/>
          <ac:spMkLst>
            <pc:docMk/>
            <pc:sldMk cId="38190779" sldId="332"/>
            <ac:spMk id="2" creationId="{810F97AC-EDF9-1F2F-A7BC-F17B2D114005}"/>
          </ac:spMkLst>
        </pc:spChg>
        <pc:spChg chg="mod">
          <ac:chgData name="Daniel Mohammed Ansari" userId="S::danieans@uio.no::d12857b2-52af-4eef-bb41-fc2659093417" providerId="AD" clId="Web-{01B2F337-DA49-18D0-DC58-FA89FC5045E4}" dt="2025-09-29T10:13:49.106" v="210" actId="1076"/>
          <ac:spMkLst>
            <pc:docMk/>
            <pc:sldMk cId="38190779" sldId="332"/>
            <ac:spMk id="4" creationId="{854CD3F9-78C5-E03C-9692-56923CDDD608}"/>
          </ac:spMkLst>
        </pc:spChg>
        <pc:picChg chg="add mod">
          <ac:chgData name="Daniel Mohammed Ansari" userId="S::danieans@uio.no::d12857b2-52af-4eef-bb41-fc2659093417" providerId="AD" clId="Web-{01B2F337-DA49-18D0-DC58-FA89FC5045E4}" dt="2025-09-29T10:14:22.340" v="214" actId="1076"/>
          <ac:picMkLst>
            <pc:docMk/>
            <pc:sldMk cId="38190779" sldId="332"/>
            <ac:picMk id="6" creationId="{81104D7C-73A2-F39C-8339-1E9DF83D7378}"/>
          </ac:picMkLst>
        </pc:picChg>
      </pc:sldChg>
    </pc:docChg>
  </pc:docChgLst>
  <pc:docChgLst>
    <pc:chgData name="Daniel Mohammed Ansari" userId="S::danieans@uio.no::d12857b2-52af-4eef-bb41-fc2659093417" providerId="AD" clId="Web-{B514289A-9C53-3C60-0AAB-2168FC368489}"/>
    <pc:docChg chg="addSld delSld modSld sldOrd modSection">
      <pc:chgData name="Daniel Mohammed Ansari" userId="S::danieans@uio.no::d12857b2-52af-4eef-bb41-fc2659093417" providerId="AD" clId="Web-{B514289A-9C53-3C60-0AAB-2168FC368489}" dt="2025-09-24T20:21:12.600" v="183" actId="1076"/>
      <pc:docMkLst>
        <pc:docMk/>
      </pc:docMkLst>
      <pc:sldChg chg="ord">
        <pc:chgData name="Daniel Mohammed Ansari" userId="S::danieans@uio.no::d12857b2-52af-4eef-bb41-fc2659093417" providerId="AD" clId="Web-{B514289A-9C53-3C60-0AAB-2168FC368489}" dt="2025-09-24T19:29:23.006" v="53"/>
        <pc:sldMkLst>
          <pc:docMk/>
          <pc:sldMk cId="1832889505" sldId="267"/>
        </pc:sldMkLst>
      </pc:sldChg>
      <pc:sldChg chg="addSp delSp modSp">
        <pc:chgData name="Daniel Mohammed Ansari" userId="S::danieans@uio.no::d12857b2-52af-4eef-bb41-fc2659093417" providerId="AD" clId="Web-{B514289A-9C53-3C60-0AAB-2168FC368489}" dt="2025-09-24T19:29:12.005" v="52" actId="1076"/>
        <pc:sldMkLst>
          <pc:docMk/>
          <pc:sldMk cId="771686789" sldId="312"/>
        </pc:sldMkLst>
      </pc:sldChg>
      <pc:sldChg chg="addSp modSp new ord modNotes">
        <pc:chgData name="Daniel Mohammed Ansari" userId="S::danieans@uio.no::d12857b2-52af-4eef-bb41-fc2659093417" providerId="AD" clId="Web-{B514289A-9C53-3C60-0AAB-2168FC368489}" dt="2025-09-24T20:15:22.316" v="176"/>
        <pc:sldMkLst>
          <pc:docMk/>
          <pc:sldMk cId="4267732214" sldId="316"/>
        </pc:sldMkLst>
        <pc:spChg chg="mod">
          <ac:chgData name="Daniel Mohammed Ansari" userId="S::danieans@uio.no::d12857b2-52af-4eef-bb41-fc2659093417" providerId="AD" clId="Web-{B514289A-9C53-3C60-0AAB-2168FC368489}" dt="2025-09-24T19:31:37.633" v="75" actId="20577"/>
          <ac:spMkLst>
            <pc:docMk/>
            <pc:sldMk cId="4267732214" sldId="316"/>
            <ac:spMk id="2" creationId="{4D787CBB-0490-B0B8-CDEC-58A2AC68B507}"/>
          </ac:spMkLst>
        </pc:spChg>
      </pc:sldChg>
    </pc:docChg>
  </pc:docChgLst>
  <pc:docChgLst>
    <pc:chgData name="Hibo Jama" userId="S::hiboj@uio.no::76754f26-51da-4044-9915-7400e80844a4" providerId="AD" clId="Web-{F3318934-6717-7F80-B220-25D6178DC476}"/>
    <pc:docChg chg="modSld">
      <pc:chgData name="Hibo Jama" userId="S::hiboj@uio.no::76754f26-51da-4044-9915-7400e80844a4" providerId="AD" clId="Web-{F3318934-6717-7F80-B220-25D6178DC476}" dt="2025-09-29T11:24:11.533" v="0" actId="1076"/>
      <pc:docMkLst>
        <pc:docMk/>
      </pc:docMkLst>
      <pc:sldChg chg="modSp">
        <pc:chgData name="Hibo Jama" userId="S::hiboj@uio.no::76754f26-51da-4044-9915-7400e80844a4" providerId="AD" clId="Web-{F3318934-6717-7F80-B220-25D6178DC476}" dt="2025-09-29T11:24:11.533" v="0" actId="1076"/>
        <pc:sldMkLst>
          <pc:docMk/>
          <pc:sldMk cId="2728613749" sldId="329"/>
        </pc:sldMkLst>
      </pc:sldChg>
    </pc:docChg>
  </pc:docChgLst>
  <pc:docChgLst>
    <pc:chgData name="Daniel Mohammed Ansari" userId="S::danieans@uio.no::d12857b2-52af-4eef-bb41-fc2659093417" providerId="AD" clId="Web-{574BD7F4-F536-207D-FED2-4662640C5B95}"/>
    <pc:docChg chg="modSld">
      <pc:chgData name="Daniel Mohammed Ansari" userId="S::danieans@uio.no::d12857b2-52af-4eef-bb41-fc2659093417" providerId="AD" clId="Web-{574BD7F4-F536-207D-FED2-4662640C5B95}" dt="2025-10-02T13:00:43.764" v="27" actId="14100"/>
      <pc:docMkLst>
        <pc:docMk/>
      </pc:docMkLst>
      <pc:sldChg chg="modSp">
        <pc:chgData name="Daniel Mohammed Ansari" userId="S::danieans@uio.no::d12857b2-52af-4eef-bb41-fc2659093417" providerId="AD" clId="Web-{574BD7F4-F536-207D-FED2-4662640C5B95}" dt="2025-10-02T12:53:05.302" v="0" actId="1076"/>
        <pc:sldMkLst>
          <pc:docMk/>
          <pc:sldMk cId="771686789" sldId="312"/>
        </pc:sldMkLst>
        <pc:picChg chg="mod">
          <ac:chgData name="Daniel Mohammed Ansari" userId="S::danieans@uio.no::d12857b2-52af-4eef-bb41-fc2659093417" providerId="AD" clId="Web-{574BD7F4-F536-207D-FED2-4662640C5B95}" dt="2025-10-02T12:53:05.302" v="0" actId="1076"/>
          <ac:picMkLst>
            <pc:docMk/>
            <pc:sldMk cId="771686789" sldId="312"/>
            <ac:picMk id="2" creationId="{AA1B838B-5FFD-D32C-BF83-90F98A961187}"/>
          </ac:picMkLst>
        </pc:picChg>
      </pc:sldChg>
      <pc:sldChg chg="addSp delSp modSp mod modClrScheme chgLayout">
        <pc:chgData name="Daniel Mohammed Ansari" userId="S::danieans@uio.no::d12857b2-52af-4eef-bb41-fc2659093417" providerId="AD" clId="Web-{574BD7F4-F536-207D-FED2-4662640C5B95}" dt="2025-10-02T13:00:43.764" v="27" actId="14100"/>
        <pc:sldMkLst>
          <pc:docMk/>
          <pc:sldMk cId="4267732214" sldId="316"/>
        </pc:sldMkLst>
        <pc:spChg chg="mod ord">
          <ac:chgData name="Daniel Mohammed Ansari" userId="S::danieans@uio.no::d12857b2-52af-4eef-bb41-fc2659093417" providerId="AD" clId="Web-{574BD7F4-F536-207D-FED2-4662640C5B95}" dt="2025-10-02T12:57:37.150" v="21" actId="1076"/>
          <ac:spMkLst>
            <pc:docMk/>
            <pc:sldMk cId="4267732214" sldId="316"/>
            <ac:spMk id="2" creationId="{4D787CBB-0490-B0B8-CDEC-58A2AC68B507}"/>
          </ac:spMkLst>
        </pc:spChg>
        <pc:spChg chg="mod ord">
          <ac:chgData name="Daniel Mohammed Ansari" userId="S::danieans@uio.no::d12857b2-52af-4eef-bb41-fc2659093417" providerId="AD" clId="Web-{574BD7F4-F536-207D-FED2-4662640C5B95}" dt="2025-10-02T12:56:53.368" v="17"/>
          <ac:spMkLst>
            <pc:docMk/>
            <pc:sldMk cId="4267732214" sldId="316"/>
            <ac:spMk id="3" creationId="{51AB3696-5E20-0ED3-1BC4-90A5BE92BF27}"/>
          </ac:spMkLst>
        </pc:spChg>
        <pc:spChg chg="add del">
          <ac:chgData name="Daniel Mohammed Ansari" userId="S::danieans@uio.no::d12857b2-52af-4eef-bb41-fc2659093417" providerId="AD" clId="Web-{574BD7F4-F536-207D-FED2-4662640C5B95}" dt="2025-10-02T12:54:20.724" v="5"/>
          <ac:spMkLst>
            <pc:docMk/>
            <pc:sldMk cId="4267732214" sldId="316"/>
            <ac:spMk id="4" creationId="{774D074B-0974-5EBD-26FA-FD33B70CDCFD}"/>
          </ac:spMkLst>
        </pc:spChg>
        <pc:spChg chg="add del">
          <ac:chgData name="Daniel Mohammed Ansari" userId="S::danieans@uio.no::d12857b2-52af-4eef-bb41-fc2659093417" providerId="AD" clId="Web-{574BD7F4-F536-207D-FED2-4662640C5B95}" dt="2025-10-02T12:55:02.396" v="15"/>
          <ac:spMkLst>
            <pc:docMk/>
            <pc:sldMk cId="4267732214" sldId="316"/>
            <ac:spMk id="7" creationId="{DE8F3EE7-6D17-09BF-B07E-0985E145418B}"/>
          </ac:spMkLst>
        </pc:spChg>
        <pc:spChg chg="add del mod ord">
          <ac:chgData name="Daniel Mohammed Ansari" userId="S::danieans@uio.no::d12857b2-52af-4eef-bb41-fc2659093417" providerId="AD" clId="Web-{574BD7F4-F536-207D-FED2-4662640C5B95}" dt="2025-10-02T12:57:18.853" v="20"/>
          <ac:spMkLst>
            <pc:docMk/>
            <pc:sldMk cId="4267732214" sldId="316"/>
            <ac:spMk id="10" creationId="{5E4E31FB-CE36-8025-AA88-11FDE7AE4A16}"/>
          </ac:spMkLst>
        </pc:spChg>
        <pc:spChg chg="add del mod ord">
          <ac:chgData name="Daniel Mohammed Ansari" userId="S::danieans@uio.no::d12857b2-52af-4eef-bb41-fc2659093417" providerId="AD" clId="Web-{574BD7F4-F536-207D-FED2-4662640C5B95}" dt="2025-10-02T12:58:12.558" v="23"/>
          <ac:spMkLst>
            <pc:docMk/>
            <pc:sldMk cId="4267732214" sldId="316"/>
            <ac:spMk id="11" creationId="{86913ACD-5B57-4630-95CC-2881B5B37B83}"/>
          </ac:spMkLst>
        </pc:spChg>
        <pc:picChg chg="add del mod">
          <ac:chgData name="Daniel Mohammed Ansari" userId="S::danieans@uio.no::d12857b2-52af-4eef-bb41-fc2659093417" providerId="AD" clId="Web-{574BD7F4-F536-207D-FED2-4662640C5B95}" dt="2025-10-02T12:58:01.885" v="22"/>
          <ac:picMkLst>
            <pc:docMk/>
            <pc:sldMk cId="4267732214" sldId="316"/>
            <ac:picMk id="5" creationId="{654BB5CF-A492-50DE-A8FC-BBEC0CBE1099}"/>
          </ac:picMkLst>
        </pc:picChg>
        <pc:picChg chg="del mod">
          <ac:chgData name="Daniel Mohammed Ansari" userId="S::danieans@uio.no::d12857b2-52af-4eef-bb41-fc2659093417" providerId="AD" clId="Web-{574BD7F4-F536-207D-FED2-4662640C5B95}" dt="2025-10-02T12:57:05.024" v="19"/>
          <ac:picMkLst>
            <pc:docMk/>
            <pc:sldMk cId="4267732214" sldId="316"/>
            <ac:picMk id="6" creationId="{E839C767-6D54-AA2A-9D35-C05B4E40A04E}"/>
          </ac:picMkLst>
        </pc:picChg>
        <pc:picChg chg="add del mod">
          <ac:chgData name="Daniel Mohammed Ansari" userId="S::danieans@uio.no::d12857b2-52af-4eef-bb41-fc2659093417" providerId="AD" clId="Web-{574BD7F4-F536-207D-FED2-4662640C5B95}" dt="2025-10-02T12:54:59.787" v="12"/>
          <ac:picMkLst>
            <pc:docMk/>
            <pc:sldMk cId="4267732214" sldId="316"/>
            <ac:picMk id="9" creationId="{5D94238E-A85A-6FC4-BC66-F80EF8369D90}"/>
          </ac:picMkLst>
        </pc:picChg>
        <pc:picChg chg="add mod ord">
          <ac:chgData name="Daniel Mohammed Ansari" userId="S::danieans@uio.no::d12857b2-52af-4eef-bb41-fc2659093417" providerId="AD" clId="Web-{574BD7F4-F536-207D-FED2-4662640C5B95}" dt="2025-10-02T12:57:18.853" v="20"/>
          <ac:picMkLst>
            <pc:docMk/>
            <pc:sldMk cId="4267732214" sldId="316"/>
            <ac:picMk id="12" creationId="{90320B15-F440-1110-31DD-CB6B95F64CF6}"/>
          </ac:picMkLst>
        </pc:picChg>
        <pc:picChg chg="add mod ord">
          <ac:chgData name="Daniel Mohammed Ansari" userId="S::danieans@uio.no::d12857b2-52af-4eef-bb41-fc2659093417" providerId="AD" clId="Web-{574BD7F4-F536-207D-FED2-4662640C5B95}" dt="2025-10-02T13:00:43.764" v="27" actId="14100"/>
          <ac:picMkLst>
            <pc:docMk/>
            <pc:sldMk cId="4267732214" sldId="316"/>
            <ac:picMk id="13" creationId="{49BC1152-09BA-B43D-4077-6FFE7BFA3E46}"/>
          </ac:picMkLst>
        </pc:picChg>
        <pc:inkChg chg="add del">
          <ac:chgData name="Daniel Mohammed Ansari" userId="S::danieans@uio.no::d12857b2-52af-4eef-bb41-fc2659093417" providerId="AD" clId="Web-{574BD7F4-F536-207D-FED2-4662640C5B95}" dt="2025-10-02T12:55:01.724" v="14"/>
          <ac:inkMkLst>
            <pc:docMk/>
            <pc:sldMk cId="4267732214" sldId="316"/>
            <ac:inkMk id="8" creationId="{2530B37D-4153-B723-AEAC-34F1D5FE579B}"/>
          </ac:inkMkLst>
        </pc:ink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55809-0FF2-4EC6-B1FC-5256D12DF73A}" type="datetimeFigureOut">
              <a:rPr lang="en-GB" smtClean="0"/>
              <a:t>04/10/2025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D69C2-D3C6-400D-BD90-B9D15089A8CE}" type="slidenum">
              <a:rPr lang="en-GB" smtClean="0"/>
              <a:t>‹#›</a:t>
            </a:fld>
            <a:endParaRPr lang="en-GB"/>
          </a:p>
        </p:txBody>
      </p:sp>
    </p:spTree>
    <p:extLst>
      <p:ext uri="{BB962C8B-B14F-4D97-AF65-F5344CB8AC3E}">
        <p14:creationId xmlns:p14="http://schemas.microsoft.com/office/powerpoint/2010/main" val="163462653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ftenposten.no/norge/i/MPm1B/22-juli-2011-her-er-bildene-til-aftenpostens-fotografer"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snl.no/terrorangrepene_i_Norge_22._juli_2011" TargetMode="External"/><Relationship Id="rId4" Type="http://schemas.openxmlformats.org/officeDocument/2006/relationships/hyperlink" Target="https://no.wikipedia.org/wiki/Drapet_og_mosk%C3%A9angrepet_i_B%C3%A6rum_201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rk.no/stor-oslo/muslimsk-kvinne-ble-spyttet-pa-i-matbutikk-1.1225726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rk.no/stor-oslo/sendte-ut-nesten-3000-falske-jobbsoknader_-svarene-var-slaende-1.1714363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cup.com/doi/full/10.18261/tfs.65.4.1#abstract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lsenteret.no/english/research/minorities-racism-and-conspiracy-theories/discrimination-against-muslims-social-participation-and-belonging/publikasjoner/rapport_diskrimineringserfaringblantmuslimer.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khrono.no/anne-marie-lund-rasisme-stavanger/huseier-ville-ikke-leie-ut-til-muslimsk-student/11841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lsenteret.no/forskning/jodisk-historie-og-antisemittisme/holdningsundersokelsene/holdningsundersokelsen-2024/hl-s-holdninger_til_joderogmuslimer-rapport_2024_lrv4-(003).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amnesty.no/sites/default/files/2024-09/undersokelse_-_debatten_om_konflikten_i_midtosten_pa_sosiale_medier_0.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ftenposten.no/meninger/debatt/i/RzkjW5/kampen-drapet-svikter-skolen-i-kampen-mot-rasism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rk.no/norge/tamima-nibras-juhar-ble-drept-pa-kampen-i-oslo-1.17540559"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nrk.no/stor-oslo/flere-tar-kontakt-og-er-bekymret-etter-drapet-pa-tamima-juhar-pa-kampen.-1.17541692" TargetMode="External"/><Relationship Id="rId4" Type="http://schemas.openxmlformats.org/officeDocument/2006/relationships/hyperlink" Target="https://www.vg.no/spesial/drap-norge/offer/1082-tamima-nibras-juhar-oslo/"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ktisk.no/artikkel/brev-til-carl-i-hagen-fra-muslimsk-innvandrer-fortsatt-falskt/11352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ftenposten.no/norge/i/9Xyr/for-30-aar-siden-ble-moskeen-deres-bombet-de-foeler-seg-mer-utsatt-i-da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a:t>
            </a:fld>
            <a:endParaRPr lang="en-GB"/>
          </a:p>
        </p:txBody>
      </p:sp>
    </p:spTree>
    <p:extLst>
      <p:ext uri="{BB962C8B-B14F-4D97-AF65-F5344CB8AC3E}">
        <p14:creationId xmlns:p14="http://schemas.microsoft.com/office/powerpoint/2010/main" val="360652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Terrorangrepet på Al-Noor moskeen i Bærum og rasistisk motiverte drap på Johanne </a:t>
            </a:r>
            <a:endParaRPr lang="nb-NO">
              <a:solidFill>
                <a:srgbClr val="444444"/>
              </a:solidFill>
            </a:endParaRPr>
          </a:p>
          <a:p>
            <a:r>
              <a:rPr lang="nb-NO"/>
              <a:t>17 år gamle Johanne </a:t>
            </a:r>
            <a:r>
              <a:rPr lang="nb-NO" err="1"/>
              <a:t>Zhangjia</a:t>
            </a:r>
            <a:r>
              <a:rPr lang="nb-NO"/>
              <a:t> Ihle-Hansen ble drept med rasistiske motiver av sin stebror, Philip Manshaus i Bærum 10. august 2019. Etter drapet forsøkte stebroren å angripe mennesker i en moské i Bærum, men ble overmannet av folk på stedet. Drapet og terrorangrepet var motivert av høyreekstrem ideologi, rasisme og muslimhat. </a:t>
            </a:r>
            <a:endParaRPr lang="en-US"/>
          </a:p>
        </p:txBody>
      </p:sp>
      <p:sp>
        <p:nvSpPr>
          <p:cNvPr id="4" name="Slide Number Placeholder 3"/>
          <p:cNvSpPr>
            <a:spLocks noGrp="1"/>
          </p:cNvSpPr>
          <p:nvPr>
            <p:ph type="sldNum" sz="quarter" idx="5"/>
          </p:nvPr>
        </p:nvSpPr>
        <p:spPr/>
        <p:txBody>
          <a:bodyPr/>
          <a:lstStyle/>
          <a:p>
            <a:fld id="{270D69C2-D3C6-400D-BD90-B9D15089A8CE}" type="slidenum">
              <a:rPr lang="en-GB" smtClean="0"/>
              <a:t>11</a:t>
            </a:fld>
            <a:endParaRPr lang="en-GB"/>
          </a:p>
        </p:txBody>
      </p:sp>
    </p:spTree>
    <p:extLst>
      <p:ext uri="{BB962C8B-B14F-4D97-AF65-F5344CB8AC3E}">
        <p14:creationId xmlns:p14="http://schemas.microsoft.com/office/powerpoint/2010/main" val="2310646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Bilde V: </a:t>
            </a:r>
            <a:r>
              <a:rPr lang="nb-NO" i="1"/>
              <a:t>Foto: Paal Audestad</a:t>
            </a:r>
            <a:r>
              <a:rPr lang="nb-NO" b="1" i="1"/>
              <a:t>: </a:t>
            </a:r>
            <a:r>
              <a:rPr lang="nb-NO"/>
              <a:t>Hentet fra: </a:t>
            </a:r>
            <a:r>
              <a:rPr lang="nb-NO">
                <a:solidFill>
                  <a:srgbClr val="444444"/>
                </a:solidFill>
                <a:hlinkClick r:id="rId3"/>
              </a:rPr>
              <a:t>22. juli 2011 - her er bildene til Aftenpostens fotografer</a:t>
            </a:r>
            <a:endParaRPr lang="nb-NO">
              <a:solidFill>
                <a:srgbClr val="444444"/>
              </a:solidFill>
            </a:endParaRPr>
          </a:p>
          <a:p>
            <a:r>
              <a:rPr lang="nb-NO"/>
              <a:t>Bilde H: </a:t>
            </a:r>
            <a:r>
              <a:rPr lang="it-IT"/>
              <a:t>Al-Noor Islamic Centre i Bærum.</a:t>
            </a:r>
            <a:r>
              <a:rPr lang="nb-NO"/>
              <a:t> Hentet fra: </a:t>
            </a:r>
            <a:r>
              <a:rPr lang="nb-NO">
                <a:solidFill>
                  <a:srgbClr val="444444"/>
                </a:solidFill>
                <a:hlinkClick r:id="rId4"/>
              </a:rPr>
              <a:t>Drapet og moskéangrepet i Bærum 2019 – Wikipedia</a:t>
            </a:r>
            <a:endParaRPr lang="nb-NO">
              <a:solidFill>
                <a:srgbClr val="444444"/>
              </a:solidFill>
            </a:endParaRPr>
          </a:p>
          <a:p>
            <a:endParaRPr lang="nb-NO">
              <a:solidFill>
                <a:srgbClr val="444444"/>
              </a:solidFill>
            </a:endParaRPr>
          </a:p>
          <a:p>
            <a:r>
              <a:rPr lang="nb-NO" b="1"/>
              <a:t>Terrorangrepene i Norge 22. juli 2001:</a:t>
            </a:r>
            <a:endParaRPr lang="en-US">
              <a:solidFill>
                <a:srgbClr val="444444"/>
              </a:solidFill>
            </a:endParaRPr>
          </a:p>
          <a:p>
            <a:pPr marL="171450" indent="-171450">
              <a:buFont typeface="Arial,Sans-Serif"/>
              <a:buChar char="•"/>
            </a:pPr>
            <a:r>
              <a:rPr lang="nb-NO"/>
              <a:t>Fredag 22. juli 2011 ble Norge rammet av to terrorangrep. Bombeangrepet på regjeringskvartalet og massedrapet på Utøya er de verste terrorhandlingene i Norge etter andre verdenskrig. </a:t>
            </a:r>
            <a:endParaRPr lang="en-US">
              <a:solidFill>
                <a:srgbClr val="444444"/>
              </a:solidFill>
            </a:endParaRPr>
          </a:p>
          <a:p>
            <a:pPr marL="171450" indent="-171450">
              <a:buFont typeface="Arial,Sans-Serif"/>
              <a:buChar char="•"/>
            </a:pPr>
            <a:r>
              <a:rPr lang="nb-NO"/>
              <a:t>Til sammen 77 personer ble drept i angrepene. Mange ble hardt skadd, og det ble gjort enorme materielle ødeleggelser. Ettervirkningene for de berørte, i form av blant annet psykiske belastninger, er store. </a:t>
            </a:r>
            <a:r>
              <a:rPr lang="nb-NO">
                <a:solidFill>
                  <a:srgbClr val="444444"/>
                </a:solidFill>
                <a:hlinkClick r:id="rId5"/>
              </a:rPr>
              <a:t>terrorangrepene i Norge 22. juli 2011 – Store norske leksikon</a:t>
            </a:r>
            <a:endParaRPr lang="nb-NO">
              <a:solidFill>
                <a:srgbClr val="444444"/>
              </a:solidFill>
            </a:endParaRPr>
          </a:p>
          <a:p>
            <a:pPr marL="171450" indent="-171450">
              <a:buFont typeface="Arial,Sans-Serif"/>
              <a:buChar char="•"/>
            </a:pPr>
            <a:r>
              <a:rPr lang="nb-NO"/>
              <a:t>Anders </a:t>
            </a:r>
            <a:r>
              <a:rPr lang="nb-NO" err="1"/>
              <a:t>Behring</a:t>
            </a:r>
            <a:r>
              <a:rPr lang="nb-NO"/>
              <a:t> Breivik utførte terrorangrepene den 22. juli 2011 basert på et ekstremt ideologisk standpunkt. I sitt manifest, som han publiserte på internett kort tid før angrepene, uttrykte han et sterkt hat mot multikulturalisme, islam og det han oppfattet som en "islamisering" av Europa. Han mente at politiske partier, media og kulturelle institusjoner hadde bidratt til denne utviklingen og rettet sitt angrep mot Arbeidernes ungdomsfylking (AUF) fordi de er tilknyttet Arbeiderpartiet, et av de ledende partiene i Norge som støtter en multikulturell politikk.</a:t>
            </a:r>
            <a:endParaRPr lang="en-US">
              <a:solidFill>
                <a:srgbClr val="444444"/>
              </a:solidFill>
            </a:endParaRPr>
          </a:p>
          <a:p>
            <a:pPr marL="171450" indent="-171450">
              <a:buFont typeface="Arial,Sans-Serif"/>
              <a:buChar char="•"/>
            </a:pPr>
            <a:endParaRPr lang="nb-NO">
              <a:solidFill>
                <a:srgbClr val="444444"/>
              </a:solidFill>
            </a:endParaRPr>
          </a:p>
          <a:p>
            <a:r>
              <a:rPr lang="nb-NO" b="1"/>
              <a:t>Terrorangrepet på Al-Noor moskeen i Bærum og rasistisk motiverte drap på Johanne august 2019</a:t>
            </a:r>
            <a:endParaRPr lang="en-US">
              <a:solidFill>
                <a:srgbClr val="444444"/>
              </a:solidFill>
            </a:endParaRPr>
          </a:p>
          <a:p>
            <a:pPr marL="171450" indent="-171450">
              <a:buFont typeface="Arial,Sans-Serif"/>
              <a:buChar char="•"/>
            </a:pPr>
            <a:r>
              <a:rPr lang="nb-NO"/>
              <a:t>17 år gamle Johanne </a:t>
            </a:r>
            <a:r>
              <a:rPr lang="nb-NO" err="1"/>
              <a:t>Zhangjia</a:t>
            </a:r>
            <a:r>
              <a:rPr lang="nb-NO"/>
              <a:t> Ihle-Hansen ble drept med rasistiske motiver av sin stebror, Philip Manshaus i Bærum 10. august 2019. Etter drapet forsøkte stebroren å angripe mennesker i en moské i Bærum, men ble overmannet av folk på stedet. Drapet og terrorangrepet var motivert av høyreekstrem ideologi, rasisme og muslimhat. </a:t>
            </a:r>
            <a:br>
              <a:rPr lang="nb-NO">
                <a:cs typeface="+mn-lt"/>
              </a:rPr>
            </a:br>
            <a:br>
              <a:rPr lang="nb-NO">
                <a:cs typeface="+mn-lt"/>
              </a:rPr>
            </a:br>
            <a:r>
              <a:rPr lang="nb-NO"/>
              <a:t>Begrepet "snikislamisering«: ble kjent i norsk offentlig debatt av Siv Jensen, som er en politiker fra Fremskrittspartiet (FrP). Hun brukte uttrykket i sin tale på FrPs landsmøte i 2009. Med "snikislamisering" mente Jensen en gradvis påvirkning og integrering av islamske verdier og praksis i det norske samfunnet, uten at folk nødvendigvis var klar over det. Hun uttrykte bekymring for at islamske skikker og regler kunne få en økt innflytelse i Norge, noe hun og FrP mente ville true norske verdier og kultur.</a:t>
            </a:r>
            <a:endParaRPr lang="en-US">
              <a:solidFill>
                <a:srgbClr val="444444"/>
              </a:solidFill>
            </a:endParaRPr>
          </a:p>
          <a:p>
            <a:pPr marL="171450" indent="-171450">
              <a:buFont typeface="Arial,Sans-Serif"/>
              <a:buChar char="•"/>
            </a:pPr>
            <a:r>
              <a:rPr lang="nb-NO" b="1"/>
              <a:t>Kritikk av begrepet: </a:t>
            </a:r>
            <a:r>
              <a:rPr lang="nb-NO"/>
              <a:t>Uttrykket "snikislamisering" ble sterkt kritisert av mange som mente det skapte unødvendige spenninger og fremmet islamofobi. Kritikerne hevdet at begrepet var både misvisende og polariserende, og kunne bidra til å øke frykten for muslimer og islam i samfunnet. Likevel satte begrepet fokus på debatten rundt integrering, kultur og religion i Norge, og ble et symbol på FrPs politikk og retorikk når det gjelder innvandring og integrering.</a:t>
            </a:r>
            <a:endParaRPr lang="en-US"/>
          </a:p>
        </p:txBody>
      </p:sp>
      <p:sp>
        <p:nvSpPr>
          <p:cNvPr id="4" name="Slide Number Placeholder 3"/>
          <p:cNvSpPr>
            <a:spLocks noGrp="1"/>
          </p:cNvSpPr>
          <p:nvPr>
            <p:ph type="sldNum" sz="quarter" idx="5"/>
          </p:nvPr>
        </p:nvSpPr>
        <p:spPr/>
        <p:txBody>
          <a:bodyPr/>
          <a:lstStyle/>
          <a:p>
            <a:fld id="{270D69C2-D3C6-400D-BD90-B9D15089A8CE}" type="slidenum">
              <a:rPr lang="en-GB" smtClean="0"/>
              <a:t>12</a:t>
            </a:fld>
            <a:endParaRPr lang="en-GB"/>
          </a:p>
        </p:txBody>
      </p:sp>
    </p:spTree>
    <p:extLst>
      <p:ext uri="{BB962C8B-B14F-4D97-AF65-F5344CB8AC3E}">
        <p14:creationId xmlns:p14="http://schemas.microsoft.com/office/powerpoint/2010/main" val="41652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13</a:t>
            </a:fld>
            <a:endParaRPr lang="en-GB"/>
          </a:p>
        </p:txBody>
      </p:sp>
    </p:spTree>
    <p:extLst>
      <p:ext uri="{BB962C8B-B14F-4D97-AF65-F5344CB8AC3E}">
        <p14:creationId xmlns:p14="http://schemas.microsoft.com/office/powerpoint/2010/main" val="21658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600" b="0" i="0" kern="1200">
                <a:solidFill>
                  <a:schemeClr val="tx1"/>
                </a:solidFill>
                <a:effectLst/>
                <a:latin typeface="+mn-lt"/>
                <a:ea typeface="+mn-ea"/>
                <a:cs typeface="+mn-cs"/>
              </a:rPr>
              <a:t>Sirklene illustrerer at </a:t>
            </a:r>
            <a:r>
              <a:rPr lang="nb-NO" sz="600" b="0" i="0" kern="1200" err="1">
                <a:solidFill>
                  <a:schemeClr val="tx1"/>
                </a:solidFill>
                <a:effectLst/>
                <a:latin typeface="+mn-lt"/>
                <a:ea typeface="+mn-ea"/>
                <a:cs typeface="+mn-cs"/>
              </a:rPr>
              <a:t>muslimfientlighet</a:t>
            </a:r>
            <a:r>
              <a:rPr lang="nb-NO" sz="600" b="0" i="0" kern="1200">
                <a:solidFill>
                  <a:schemeClr val="tx1"/>
                </a:solidFill>
                <a:effectLst/>
                <a:latin typeface="+mn-lt"/>
                <a:ea typeface="+mn-ea"/>
                <a:cs typeface="+mn-cs"/>
              </a:rPr>
              <a:t> kan komme til uttrykk på mange måter og varierer i alvorlighetsgrad: </a:t>
            </a:r>
            <a:r>
              <a:rPr lang="nb-NO" sz="600" b="0" i="0" u="sng" kern="1200">
                <a:solidFill>
                  <a:schemeClr val="tx1"/>
                </a:solidFill>
                <a:effectLst/>
                <a:latin typeface="+mn-lt"/>
                <a:ea typeface="+mn-ea"/>
                <a:cs typeface="+mn-cs"/>
              </a:rPr>
              <a:t>fra det hverdagslige til det ekstreme.  </a:t>
            </a:r>
          </a:p>
          <a:p>
            <a:pPr marL="400050" lvl="1" indent="-171450">
              <a:buFont typeface="Arial" panose="020B0604020202020204" pitchFamily="34" charset="0"/>
              <a:buChar char="•"/>
            </a:pPr>
            <a:r>
              <a:rPr lang="nb-NO" sz="600" b="0" i="0" kern="1200">
                <a:solidFill>
                  <a:schemeClr val="tx1"/>
                </a:solidFill>
                <a:effectLst/>
                <a:latin typeface="+mn-lt"/>
                <a:ea typeface="+mn-ea"/>
                <a:cs typeface="+mn-cs"/>
              </a:rPr>
              <a:t>Et eksempel på en holdning kan være følgende kommentar: «Du er veldig snill for å være muslim». Dette er et eksempel på en mikroaggresjon, en ytringer og handlinger som markerer en person som annerledes og avvikende, uten at avsenderen nødvendigvis mener det sånn. </a:t>
            </a:r>
          </a:p>
          <a:p>
            <a:pPr marL="400050" lvl="1" indent="-171450">
              <a:buFont typeface="Arial" panose="020B0604020202020204" pitchFamily="34" charset="0"/>
              <a:buChar char="•"/>
            </a:pPr>
            <a:r>
              <a:rPr lang="nb-NO" sz="600" b="0" i="0" kern="1200">
                <a:solidFill>
                  <a:schemeClr val="tx1"/>
                </a:solidFill>
                <a:effectLst/>
                <a:latin typeface="+mn-lt"/>
                <a:ea typeface="+mn-ea"/>
                <a:cs typeface="+mn-cs"/>
              </a:rPr>
              <a:t>Et eksempel på ekstremisme og terror: </a:t>
            </a:r>
            <a:r>
              <a:rPr lang="nb-NO" sz="600" b="0" i="0" u="none" strike="noStrike" kern="1200">
                <a:solidFill>
                  <a:schemeClr val="tx1"/>
                </a:solidFill>
                <a:effectLst/>
                <a:latin typeface="+mn-lt"/>
                <a:ea typeface="+mn-ea"/>
                <a:cs typeface="+mn-cs"/>
              </a:rPr>
              <a:t>terrorangrepet på Al-Noor moskeen i Bærum august 2019</a:t>
            </a:r>
            <a:endParaRPr lang="nb-NO" sz="600" b="0" i="0" kern="1200">
              <a:solidFill>
                <a:schemeClr val="tx1"/>
              </a:solidFill>
              <a:effectLst/>
              <a:latin typeface="+mn-lt"/>
              <a:ea typeface="+mn-ea"/>
              <a:cs typeface="+mn-cs"/>
            </a:endParaRPr>
          </a:p>
          <a:p>
            <a:pPr marL="0" indent="0">
              <a:buFont typeface="Arial" panose="020B0604020202020204" pitchFamily="34" charset="0"/>
              <a:buNone/>
            </a:pPr>
            <a:endParaRPr lang="nb-NO" sz="600" b="0" i="0" kern="1200">
              <a:solidFill>
                <a:schemeClr val="tx1"/>
              </a:solidFill>
              <a:effectLst/>
              <a:latin typeface="+mn-lt"/>
              <a:ea typeface="+mn-ea"/>
              <a:cs typeface="+mn-cs"/>
            </a:endParaRPr>
          </a:p>
          <a:p>
            <a:pPr marL="171450" indent="-171450">
              <a:buFont typeface="Arial" panose="020B0604020202020204" pitchFamily="34" charset="0"/>
              <a:buChar char="•"/>
            </a:pPr>
            <a:r>
              <a:rPr lang="nb-NO" sz="600" b="0" i="0" kern="1200">
                <a:solidFill>
                  <a:schemeClr val="tx1"/>
                </a:solidFill>
                <a:effectLst/>
                <a:latin typeface="+mn-lt"/>
                <a:ea typeface="+mn-ea"/>
                <a:cs typeface="+mn-cs"/>
              </a:rPr>
              <a:t>Tips: nyhetssaken kan plasseres flere steder, både holdninger, diskriminering og hets i hverdagen og hatkriminalitet. Her er det ikke ett riktig fasitsvar. Dette kan danne grunnlaget for felles diskusjon og refleksjon i klassen. </a:t>
            </a:r>
          </a:p>
          <a:p>
            <a:pPr marL="0" indent="0">
              <a:buFont typeface="Arial" panose="020B0604020202020204" pitchFamily="34" charset="0"/>
              <a:buNone/>
            </a:pPr>
            <a:endParaRPr lang="nb-NO" sz="600" b="0" i="0" kern="1200">
              <a:solidFill>
                <a:schemeClr val="tx1"/>
              </a:solidFill>
              <a:effectLst/>
              <a:latin typeface="+mn-lt"/>
              <a:ea typeface="+mn-ea"/>
              <a:cs typeface="+mn-cs"/>
            </a:endParaRPr>
          </a:p>
          <a:p>
            <a:pPr marL="0" indent="0">
              <a:buFont typeface="Arial" panose="020B0604020202020204" pitchFamily="34" charset="0"/>
              <a:buNone/>
            </a:pPr>
            <a:r>
              <a:rPr lang="nb-NO" sz="600" b="1" i="0" kern="1200">
                <a:solidFill>
                  <a:schemeClr val="tx1"/>
                </a:solidFill>
                <a:effectLst/>
                <a:latin typeface="+mn-lt"/>
                <a:ea typeface="+mn-ea"/>
                <a:cs typeface="+mn-cs"/>
              </a:rPr>
              <a:t>Kilder: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Skjermbilde fra nyhetssak hentet fra: </a:t>
            </a:r>
            <a:r>
              <a:rPr lang="nb-NO">
                <a:hlinkClick r:id="rId3"/>
              </a:rPr>
              <a:t>Muslimsk kvinne ble spyttet på i matbutikk – Stor-Oslo</a:t>
            </a:r>
            <a:endParaRPr lang="nb-NO"/>
          </a:p>
          <a:p>
            <a:pPr marL="171450" indent="-171450">
              <a:buFont typeface="Arial" panose="020B0604020202020204" pitchFamily="34" charset="0"/>
              <a:buChar char="•"/>
            </a:pPr>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14</a:t>
            </a:fld>
            <a:endParaRPr lang="en-GB"/>
          </a:p>
        </p:txBody>
      </p:sp>
    </p:spTree>
    <p:extLst>
      <p:ext uri="{BB962C8B-B14F-4D97-AF65-F5344CB8AC3E}">
        <p14:creationId xmlns:p14="http://schemas.microsoft.com/office/powerpoint/2010/main" val="1494017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Nyhetsartikkelen viser til studien «Det etniske hierarkiet: Diskriminering på grunnlag av landbakgrunn, religion og hudfarge i det norske arbeidsmarkedet».  Det ble sendt 3000 fiktive </a:t>
            </a:r>
            <a:r>
              <a:rPr lang="nb-NO" sz="600" b="0" i="0" kern="1200">
                <a:solidFill>
                  <a:schemeClr val="tx1"/>
                </a:solidFill>
                <a:effectLst/>
                <a:highlight>
                  <a:srgbClr val="FFFF00"/>
                </a:highlight>
                <a:latin typeface="+mn-lt"/>
                <a:ea typeface="+mn-ea"/>
                <a:cs typeface="+mn-cs"/>
              </a:rPr>
              <a:t>søknader for å undersøke diskriminering i arbeidslivet. Formålet var å undersøke om det fantes ulik behandling basert på navn eller etnisk bakgrunn. Resultatene av undersøkelsen viste en tydelig forskjellsbehandling av noen grupper, særlig de med muslimske navn, som opplevde lavere svarprosent og færre innkallelser til intervju sammenlignet med søknader med typisk «norske» navn (se oversikt i tabell over navn).</a:t>
            </a:r>
            <a:endParaRPr lang="nb-NO" b="1"/>
          </a:p>
          <a:p>
            <a:endParaRPr lang="nb-NO" b="1"/>
          </a:p>
          <a:p>
            <a:r>
              <a:rPr lang="nb-NO" b="1"/>
              <a:t>Kilder:</a:t>
            </a:r>
          </a:p>
          <a:p>
            <a:pPr marL="171450" indent="-171450">
              <a:buFont typeface="Arial" panose="020B0604020202020204" pitchFamily="34" charset="0"/>
              <a:buChar char="•"/>
            </a:pPr>
            <a:endParaRPr lang="nb-NO">
              <a:hlinkClick r:id="rId3"/>
            </a:endParaRPr>
          </a:p>
          <a:p>
            <a:pPr marL="171450" indent="-171450">
              <a:buFont typeface="Arial" panose="020B0604020202020204" pitchFamily="34" charset="0"/>
              <a:buChar char="•"/>
            </a:pPr>
            <a:r>
              <a:rPr lang="nb-NO">
                <a:hlinkClick r:id="rId3"/>
              </a:rPr>
              <a:t>Sendte ut nesten 3000 falske jobbsøknader: Svarene var slående – Stor-Oslo</a:t>
            </a:r>
            <a:r>
              <a:rPr lang="nb-NO"/>
              <a:t> </a:t>
            </a:r>
          </a:p>
          <a:p>
            <a:pPr marL="171450" indent="-171450">
              <a:buFont typeface="Arial" panose="020B0604020202020204" pitchFamily="34" charset="0"/>
              <a:buChar char="•"/>
            </a:pPr>
            <a:r>
              <a:rPr lang="nb-NO"/>
              <a:t>Rapport: </a:t>
            </a:r>
            <a:r>
              <a:rPr lang="nb-NO">
                <a:hlinkClick r:id="rId4"/>
              </a:rPr>
              <a:t>Det etniske hierarkiet: Diskriminering på grunnlag av landbakgrunn, religion og hudfarge i det norske arbeidsmarkedet: Tidsskrift for samfunnsforskning: Vol 65, No 4</a:t>
            </a:r>
            <a:endParaRPr lang="nb-NO"/>
          </a:p>
          <a:p>
            <a:pPr marL="0" indent="0">
              <a:buFont typeface="Arial" panose="020B0604020202020204" pitchFamily="34" charset="0"/>
              <a:buNone/>
            </a:pPr>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15</a:t>
            </a:fld>
            <a:endParaRPr lang="en-GB"/>
          </a:p>
        </p:txBody>
      </p:sp>
    </p:spTree>
    <p:extLst>
      <p:ext uri="{BB962C8B-B14F-4D97-AF65-F5344CB8AC3E}">
        <p14:creationId xmlns:p14="http://schemas.microsoft.com/office/powerpoint/2010/main" val="929139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Lærerveiledning:</a:t>
            </a:r>
            <a:br>
              <a:rPr lang="nb-NO"/>
            </a:br>
            <a:r>
              <a:rPr lang="nb-NO"/>
              <a:t>Forklar elevene at denne negative framstillingen henger sammen med et fiendebilde av muslimer som har røtter langt tilbake i Europas historie. Det er viktig å understreke at dette ikke skyldes muslimene selv, men historiske forestillinger og fordommer som har fått leve videre.</a:t>
            </a:r>
            <a:r>
              <a:rPr lang="nb-NO" b="0">
                <a:solidFill>
                  <a:srgbClr val="444444"/>
                </a:solidFill>
              </a:rPr>
              <a:t> </a:t>
            </a:r>
          </a:p>
          <a:p>
            <a:endParaRPr lang="nb-NO" b="0">
              <a:solidFill>
                <a:srgbClr val="444444"/>
              </a:solidFill>
            </a:endParaRPr>
          </a:p>
          <a:p>
            <a:r>
              <a:rPr lang="nb-NO" b="1">
                <a:solidFill>
                  <a:srgbClr val="444444"/>
                </a:solidFill>
              </a:rPr>
              <a:t>Mer informasjon:</a:t>
            </a:r>
            <a:br>
              <a:rPr lang="nb-NO" b="0">
                <a:solidFill>
                  <a:srgbClr val="444444"/>
                </a:solidFill>
              </a:rPr>
            </a:br>
            <a:r>
              <a:rPr lang="nb-NO" b="0"/>
              <a:t>«Islam i Tromsø» var en reportasje-serie høsten 2010. Den bestod av 63 avissider, inklusive 8 førstesideoppslag. Intensjonen bak serien var ifølge journalistene å bli bedre kjent med de 1000 muslimene som bodde i Tromsø. «Islam i Tromsø» handlet likevel mest om radikal islam alle andre steder enn i Tromsø. </a:t>
            </a:r>
            <a:endParaRPr lang="en-US" b="0">
              <a:solidFill>
                <a:srgbClr val="444444"/>
              </a:solidFill>
            </a:endParaRPr>
          </a:p>
          <a:p>
            <a:endParaRPr lang="nb-NO" b="0">
              <a:solidFill>
                <a:srgbClr val="444444"/>
              </a:solidFill>
            </a:endParaRPr>
          </a:p>
          <a:p>
            <a:r>
              <a:rPr lang="nb-NO" b="0"/>
              <a:t>Serien førte til mange rasistiske leserinnlegg der muslimene ble beskrevet som illojale, farlige, voldelige og uforenlige med «den nordnorske folkesjela». Etter terroren 22. juli 2011 har reportasjer av denne typen ikke blitt trykt i norske etablerte </a:t>
            </a:r>
            <a:br>
              <a:rPr lang="nb-NO" b="0">
                <a:cs typeface="+mn-lt"/>
              </a:rPr>
            </a:br>
            <a:br>
              <a:rPr lang="nb-NO" b="0">
                <a:cs typeface="+mn-lt"/>
              </a:rPr>
            </a:br>
            <a:r>
              <a:rPr lang="nb-NO" b="0">
                <a:cs typeface="+mn-lt"/>
              </a:rPr>
              <a:t>Les mer om saken her om negativ fremstilling av muslimer i media</a:t>
            </a:r>
            <a:r>
              <a:rPr lang="nb-NO" b="1">
                <a:cs typeface="+mn-lt"/>
              </a:rPr>
              <a:t>: https://www.forskning.no/islam-media-partner/da-islam-inntok-spaltene-i-norge/275859</a:t>
            </a:r>
          </a:p>
        </p:txBody>
      </p:sp>
      <p:sp>
        <p:nvSpPr>
          <p:cNvPr id="4" name="Slide Number Placeholder 3"/>
          <p:cNvSpPr>
            <a:spLocks noGrp="1"/>
          </p:cNvSpPr>
          <p:nvPr>
            <p:ph type="sldNum" sz="quarter" idx="5"/>
          </p:nvPr>
        </p:nvSpPr>
        <p:spPr/>
        <p:txBody>
          <a:bodyPr/>
          <a:lstStyle/>
          <a:p>
            <a:fld id="{270D69C2-D3C6-400D-BD90-B9D15089A8CE}" type="slidenum">
              <a:rPr lang="en-GB" smtClean="0"/>
              <a:t>16</a:t>
            </a:fld>
            <a:endParaRPr lang="en-GB"/>
          </a:p>
        </p:txBody>
      </p:sp>
    </p:spTree>
    <p:extLst>
      <p:ext uri="{BB962C8B-B14F-4D97-AF65-F5344CB8AC3E}">
        <p14:creationId xmlns:p14="http://schemas.microsoft.com/office/powerpoint/2010/main" val="2341782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3999"/>
              </a:lnSpc>
              <a:defRPr/>
            </a:pPr>
            <a:r>
              <a:rPr lang="nb-NO">
                <a:solidFill>
                  <a:srgbClr val="031427"/>
                </a:solidFill>
              </a:rPr>
              <a:t>Diskrimineringen kan dreise seg om:</a:t>
            </a:r>
            <a:endParaRPr lang="en-US"/>
          </a:p>
          <a:p>
            <a:pPr marL="514350" lvl="1" indent="-285750">
              <a:lnSpc>
                <a:spcPct val="104000"/>
              </a:lnSpc>
              <a:buFont typeface="Arial"/>
              <a:buChar char="•"/>
              <a:defRPr/>
            </a:pPr>
            <a:r>
              <a:rPr lang="nb-NO">
                <a:solidFill>
                  <a:srgbClr val="031427"/>
                </a:solidFill>
              </a:rPr>
              <a:t>Mistillit og skepsis til muslimer som leietakere og naboer. </a:t>
            </a:r>
            <a:endParaRPr lang="en-US"/>
          </a:p>
          <a:p>
            <a:pPr marL="514350" lvl="1" indent="-285750">
              <a:lnSpc>
                <a:spcPct val="104000"/>
              </a:lnSpc>
              <a:buFont typeface="Arial"/>
              <a:buChar char="•"/>
              <a:defRPr/>
            </a:pPr>
            <a:r>
              <a:rPr lang="nb-NO">
                <a:solidFill>
                  <a:srgbClr val="031427"/>
                </a:solidFill>
              </a:rPr>
              <a:t>Skepsis til synlig muslimsk tilstedeværelse i nærmiljøet. </a:t>
            </a:r>
            <a:endParaRPr lang="nb-NO">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kern="1200">
                <a:solidFill>
                  <a:schemeClr val="tx1"/>
                </a:solidFill>
                <a:effectLst/>
                <a:latin typeface="+mn-lt"/>
                <a:ea typeface="+mn-ea"/>
                <a:cs typeface="+mn-cs"/>
              </a:rPr>
              <a:t>Kilder: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kern="1200">
                <a:solidFill>
                  <a:schemeClr val="tx1"/>
                </a:solidFill>
                <a:effectLst/>
                <a:latin typeface="+mn-lt"/>
                <a:ea typeface="+mn-ea"/>
                <a:cs typeface="+mn-cs"/>
              </a:rPr>
              <a:t>Forskning hentet fra: </a:t>
            </a:r>
            <a:r>
              <a:rPr lang="nb-NO">
                <a:hlinkClick r:id="rId3"/>
              </a:rPr>
              <a:t>Diskrimineringserfaringer blant muslimer i Norge</a:t>
            </a:r>
            <a:endParaRPr lang="nb-NO"/>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kern="1200">
                <a:solidFill>
                  <a:schemeClr val="tx1"/>
                </a:solidFill>
                <a:effectLst/>
                <a:latin typeface="+mn-lt"/>
                <a:ea typeface="+mn-ea"/>
                <a:cs typeface="+mn-cs"/>
              </a:rPr>
              <a:t>Skjermbilde av nyhetssaken hentet fra: </a:t>
            </a:r>
            <a:r>
              <a:rPr lang="nb-NO">
                <a:hlinkClick r:id="rId4"/>
              </a:rPr>
              <a:t>Huseier ville ikke leie ut til muslimsk student</a:t>
            </a:r>
            <a:endParaRPr lang="nb-NO" sz="60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17</a:t>
            </a:fld>
            <a:endParaRPr lang="en-GB"/>
          </a:p>
        </p:txBody>
      </p:sp>
    </p:spTree>
    <p:extLst>
      <p:ext uri="{BB962C8B-B14F-4D97-AF65-F5344CB8AC3E}">
        <p14:creationId xmlns:p14="http://schemas.microsoft.com/office/powerpoint/2010/main" val="141658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Lærerveiledning:</a:t>
            </a:r>
            <a:br>
              <a:rPr lang="nb-NO"/>
            </a:br>
            <a:r>
              <a:rPr lang="nb-NO"/>
              <a:t>Bruk noen få minutter her slik at elevene forstår at mange muslimer opplever diskriminering og rasisme i mange arenaer i dagliglivet sitt. </a:t>
            </a:r>
          </a:p>
        </p:txBody>
      </p:sp>
      <p:sp>
        <p:nvSpPr>
          <p:cNvPr id="4" name="Plassholder for lysbildenummer 3"/>
          <p:cNvSpPr>
            <a:spLocks noGrp="1"/>
          </p:cNvSpPr>
          <p:nvPr>
            <p:ph type="sldNum" sz="quarter" idx="5"/>
          </p:nvPr>
        </p:nvSpPr>
        <p:spPr/>
        <p:txBody>
          <a:bodyPr/>
          <a:lstStyle/>
          <a:p>
            <a:fld id="{270D69C2-D3C6-400D-BD90-B9D15089A8CE}" type="slidenum">
              <a:rPr lang="en-GB" smtClean="0"/>
              <a:t>18</a:t>
            </a:fld>
            <a:endParaRPr lang="en-GB"/>
          </a:p>
        </p:txBody>
      </p:sp>
    </p:spTree>
    <p:extLst>
      <p:ext uri="{BB962C8B-B14F-4D97-AF65-F5344CB8AC3E}">
        <p14:creationId xmlns:p14="http://schemas.microsoft.com/office/powerpoint/2010/main" val="241951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a:t>Koble det til lysbilde om fiendebilde </a:t>
            </a:r>
            <a:r>
              <a:rPr lang="nb-NO" b="1">
                <a:sym typeface="Wingdings" panose="05000000000000000000" pitchFamily="2" charset="2"/>
              </a:rPr>
              <a:t> kriser</a:t>
            </a:r>
            <a:endParaRPr lang="nb-NO" b="1"/>
          </a:p>
          <a:p>
            <a:pPr marL="0" indent="0">
              <a:buFont typeface="Arial" panose="020B0604020202020204" pitchFamily="34" charset="0"/>
              <a:buNone/>
            </a:pPr>
            <a:endParaRPr lang="nb-NO" b="1"/>
          </a:p>
          <a:p>
            <a:pPr marL="0" indent="0">
              <a:buFont typeface="Arial" panose="020B0604020202020204" pitchFamily="34" charset="0"/>
              <a:buNone/>
            </a:pPr>
            <a:r>
              <a:rPr lang="nb-NO" b="1"/>
              <a:t>Frykt og mistillit</a:t>
            </a:r>
            <a:r>
              <a:rPr lang="nb-NO"/>
              <a:t>: Angrepene skapte en utbredt følelse av frykt som ble rettet mot muslimer generelt (både i USA og i andre vestlige land).  </a:t>
            </a:r>
            <a:r>
              <a:rPr lang="nb-NO" sz="600" b="0" i="0" kern="1200">
                <a:solidFill>
                  <a:schemeClr val="tx1"/>
                </a:solidFill>
                <a:effectLst/>
                <a:latin typeface="+mn-lt"/>
                <a:ea typeface="+mn-ea"/>
                <a:cs typeface="+mn-cs"/>
              </a:rPr>
              <a:t>Angrepene skapte også en global tilstand av usikkerhet og frykt for at lignende terrorhandlinger kunne skje igjen. </a:t>
            </a:r>
          </a:p>
          <a:p>
            <a:pPr marL="0" indent="0">
              <a:buFont typeface="Arial" panose="020B0604020202020204" pitchFamily="34" charset="0"/>
              <a:buNone/>
            </a:pPr>
            <a:endParaRPr lang="nb-NO" sz="600" b="0" i="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Stereotypier og generalisering</a:t>
            </a:r>
            <a:r>
              <a:rPr lang="nb-NO" sz="600" b="0" i="0" kern="1200">
                <a:solidFill>
                  <a:schemeClr val="tx1"/>
                </a:solidFill>
                <a:effectLst/>
                <a:latin typeface="+mn-lt"/>
                <a:ea typeface="+mn-ea"/>
                <a:cs typeface="+mn-cs"/>
              </a:rPr>
              <a:t>: Det ble en tendens til å generalisere og assosiere muslimer med ekstremisme og vold på grunn av at gjerningsmennene bak angrepene identifiserte seg som muslimer. Dette førte til en utbredt mistanke mot muslimer som gruppe, og mange opplevde å bli sett på som potensielle trusler.</a:t>
            </a:r>
          </a:p>
          <a:p>
            <a:pPr marL="171450" indent="-171450">
              <a:buFont typeface="Arial" panose="020B0604020202020204" pitchFamily="34" charset="0"/>
              <a:buChar char="•"/>
            </a:pPr>
            <a:r>
              <a:rPr lang="nb-NO" b="1"/>
              <a:t>Økt polarisering   «Oss mot dem»: </a:t>
            </a:r>
            <a:r>
              <a:rPr lang="nb-NO"/>
              <a:t>En del av den politiske retorikken etter 11. september skapte en tendens til å oppfatte muslimer som fiender av vestlige verdier og demokratiet. </a:t>
            </a:r>
            <a:r>
              <a:rPr lang="nb-NO" sz="600" b="0" i="0" kern="1200">
                <a:solidFill>
                  <a:schemeClr val="tx1"/>
                </a:solidFill>
                <a:effectLst/>
                <a:latin typeface="+mn-lt"/>
                <a:ea typeface="+mn-ea"/>
                <a:cs typeface="+mn-cs"/>
              </a:rPr>
              <a:t>Når enkelte muslimer ble assosiert med terrorisme, ble det lettere å generalisere alle muslimer som potensielle trusler. Dette førte til en tydeligere skille mellom "oss", de ikke-muslimske majoritetene, og "dem", den muslimske minoriteten</a:t>
            </a:r>
          </a:p>
          <a:p>
            <a:pPr marL="171450" indent="-171450">
              <a:buFont typeface="Arial" panose="020B0604020202020204" pitchFamily="34" charset="0"/>
              <a:buChar char="•"/>
            </a:pPr>
            <a:r>
              <a:rPr lang="nb-NO" b="1"/>
              <a:t>Mediedekning </a:t>
            </a:r>
          </a:p>
          <a:p>
            <a:pPr marL="400050" lvl="1" indent="-171450">
              <a:buFont typeface="Arial" panose="020B0604020202020204" pitchFamily="34" charset="0"/>
              <a:buChar char="•"/>
            </a:pPr>
            <a:r>
              <a:rPr lang="nb-NO" sz="600" b="0" i="0" kern="1200">
                <a:solidFill>
                  <a:schemeClr val="tx1"/>
                </a:solidFill>
                <a:effectLst/>
                <a:latin typeface="+mn-lt"/>
                <a:ea typeface="+mn-ea"/>
                <a:cs typeface="+mn-cs"/>
              </a:rPr>
              <a:t>Mediene spilte en betydelig rolle i å spre stereotyper, ofte ved å fokusere på radikale grupper og bruke bilder og </a:t>
            </a:r>
            <a:r>
              <a:rPr lang="nb-NO" sz="600" b="0" i="0" kern="1200" err="1">
                <a:solidFill>
                  <a:schemeClr val="tx1"/>
                </a:solidFill>
                <a:effectLst/>
                <a:latin typeface="+mn-lt"/>
                <a:ea typeface="+mn-ea"/>
                <a:cs typeface="+mn-cs"/>
              </a:rPr>
              <a:t>narrativer</a:t>
            </a:r>
            <a:r>
              <a:rPr lang="nb-NO" sz="600" b="0" i="0" kern="1200">
                <a:solidFill>
                  <a:schemeClr val="tx1"/>
                </a:solidFill>
                <a:effectLst/>
                <a:latin typeface="+mn-lt"/>
                <a:ea typeface="+mn-ea"/>
                <a:cs typeface="+mn-cs"/>
              </a:rPr>
              <a:t> som satte muslimer i et negativt lys, noe som bidro til å forsterke frykt og fordommer.</a:t>
            </a:r>
          </a:p>
          <a:p>
            <a:pPr marL="400050" lvl="1" indent="-171450">
              <a:buFont typeface="Arial" panose="020B0604020202020204" pitchFamily="34" charset="0"/>
              <a:buChar char="•"/>
            </a:pPr>
            <a:r>
              <a:rPr lang="nb-NO"/>
              <a:t>Umiddelbart etter angrepene var det stor mediedekning som ofte fokuserte på gjerningsmennenes muslimske bakgrunn. Dette førte til at mange assosierte islam med terrorisme, til tross for at de fleste muslimer tok sterkt avstand fra handlingene.</a:t>
            </a:r>
          </a:p>
          <a:p>
            <a:pPr marL="228600" lvl="1" indent="0">
              <a:buFont typeface="Arial" panose="020B0604020202020204" pitchFamily="34" charset="0"/>
              <a:buNone/>
            </a:pPr>
            <a:endParaRPr lang="nb-NO"/>
          </a:p>
          <a:p>
            <a:pPr marL="171450" indent="-171450">
              <a:buFont typeface="Arial" panose="020B0604020202020204" pitchFamily="34" charset="0"/>
              <a:buChar char="•"/>
            </a:pPr>
            <a:r>
              <a:rPr lang="nb-NO" b="1"/>
              <a:t>Profilering, overvåking og sikkerhetstiltak: </a:t>
            </a:r>
            <a:r>
              <a:rPr lang="nb-NO" sz="600" b="0" i="0" kern="1200">
                <a:solidFill>
                  <a:schemeClr val="tx1"/>
                </a:solidFill>
                <a:effectLst/>
                <a:latin typeface="+mn-lt"/>
                <a:ea typeface="+mn-ea"/>
                <a:cs typeface="+mn-cs"/>
              </a:rPr>
              <a:t>Etter 11. september ble det innført strengere sikkerhetstiltak over hele verden, spesielt i USA. Dette inkluderte økt overvåking av enkeltpersoner og samfunn antatt å være knyttet til terrorisme. Muslimer og personer med bakgrunn fra muslimske land opplevde etter angrepene en økt grad av rasemessig og religiøs profilering, blant annet ved grensesjekker, på flyplasser, og i det offentlige rom generelt. Mange opplevde gjentatte og vilkårlige kontroller basert på etnisitet og religiøs tilknytning, noe som ofte ble oppfattet som diskriminerende og stigmatiserende.</a:t>
            </a:r>
            <a:endParaRPr lang="nb-NO" sz="600" b="1" i="0" kern="1200">
              <a:solidFill>
                <a:schemeClr val="tx1"/>
              </a:solidFill>
              <a:effectLst/>
              <a:latin typeface="+mn-lt"/>
              <a:ea typeface="+mn-ea"/>
              <a:cs typeface="+mn-cs"/>
            </a:endParaRPr>
          </a:p>
          <a:p>
            <a:pPr marL="171450" indent="-171450">
              <a:buFont typeface="Arial" panose="020B0604020202020204" pitchFamily="34" charset="0"/>
              <a:buChar char="•"/>
            </a:pPr>
            <a:r>
              <a:rPr lang="nb-NO" b="1">
                <a:solidFill>
                  <a:srgbClr val="FF0000"/>
                </a:solidFill>
              </a:rPr>
              <a:t>Innstramminger i innvandringspolitikken: </a:t>
            </a:r>
            <a:r>
              <a:rPr lang="nb-NO">
                <a:solidFill>
                  <a:srgbClr val="FF0000"/>
                </a:solidFill>
              </a:rPr>
              <a:t>Etter  terrorangrepene den 11. september 2001 i USA ble innvandringspolitikken i mange land, inkludert USA og flere europeiske land, strammet inn. Dette skyldtes bekymringer om sikkerhet og behovet for å kontrollere hvem som kom inn i landet. </a:t>
            </a:r>
            <a:r>
              <a:rPr lang="nb-NO" sz="600" b="0" i="0" kern="1200">
                <a:solidFill>
                  <a:schemeClr val="tx1"/>
                </a:solidFill>
                <a:effectLst/>
                <a:latin typeface="+mn-lt"/>
                <a:ea typeface="+mn-ea"/>
                <a:cs typeface="+mn-cs"/>
              </a:rPr>
              <a:t>Den amerikanske regjeringen vedtok lovgivning som "Patriot </a:t>
            </a:r>
            <a:r>
              <a:rPr lang="nb-NO" sz="600" b="0" i="0" kern="1200" err="1">
                <a:solidFill>
                  <a:schemeClr val="tx1"/>
                </a:solidFill>
                <a:effectLst/>
                <a:latin typeface="+mn-lt"/>
                <a:ea typeface="+mn-ea"/>
                <a:cs typeface="+mn-cs"/>
              </a:rPr>
              <a:t>Act</a:t>
            </a:r>
            <a:r>
              <a:rPr lang="nb-NO" sz="600" b="0" i="0" kern="1200">
                <a:solidFill>
                  <a:schemeClr val="tx1"/>
                </a:solidFill>
                <a:effectLst/>
                <a:latin typeface="+mn-lt"/>
                <a:ea typeface="+mn-ea"/>
                <a:cs typeface="+mn-cs"/>
              </a:rPr>
              <a:t>", som betydde en utvidelse av myndighetenes evne til å overvåke og innskrenke friheten til individer mistenkt for å være involvert i terrorvirksomhet. Det ble også innført strengere </a:t>
            </a:r>
            <a:r>
              <a:rPr lang="nb-NO" sz="600" b="0" i="0" kern="1200" err="1">
                <a:solidFill>
                  <a:schemeClr val="tx1"/>
                </a:solidFill>
                <a:effectLst/>
                <a:latin typeface="+mn-lt"/>
                <a:ea typeface="+mn-ea"/>
                <a:cs typeface="+mn-cs"/>
              </a:rPr>
              <a:t>vandelkontroller</a:t>
            </a:r>
            <a:r>
              <a:rPr lang="nb-NO" sz="600" b="0" i="0" kern="1200">
                <a:solidFill>
                  <a:schemeClr val="tx1"/>
                </a:solidFill>
                <a:effectLst/>
                <a:latin typeface="+mn-lt"/>
                <a:ea typeface="+mn-ea"/>
                <a:cs typeface="+mn-cs"/>
              </a:rPr>
              <a:t> og bakgrunnssjekker, noe som gjorde det mer utfordrende for muslimer fra visse land å migrere eller få visum til USA og andre vestlige land.</a:t>
            </a:r>
            <a:endParaRPr lang="nb-NO" sz="600" b="0" i="0" kern="1200">
              <a:solidFill>
                <a:srgbClr val="FF0000"/>
              </a:solidFill>
              <a:effectLst/>
              <a:latin typeface="+mn-lt"/>
              <a:ea typeface="+mn-ea"/>
              <a:cs typeface="+mn-cs"/>
            </a:endParaRPr>
          </a:p>
          <a:p>
            <a:pPr marL="171450" indent="-171450">
              <a:buFont typeface="Arial" panose="020B0604020202020204" pitchFamily="34" charset="0"/>
              <a:buChar char="•"/>
            </a:pPr>
            <a:r>
              <a:rPr lang="nb-NO" b="1"/>
              <a:t>Politisk retorikk: </a:t>
            </a:r>
            <a:r>
              <a:rPr lang="nb-NO" sz="600" b="0" i="0" kern="1200">
                <a:solidFill>
                  <a:schemeClr val="tx1"/>
                </a:solidFill>
                <a:effectLst/>
                <a:latin typeface="+mn-lt"/>
                <a:ea typeface="+mn-ea"/>
                <a:cs typeface="+mn-cs"/>
              </a:rPr>
              <a:t>Den politiske retorikken etter 11. september har ofte vært preget av en "oss mot dem"-dynamikk, hvor fremstillingen av terrorisme ble nært knyttet til islam og muslimer generelt. Dette har bidratt til en økning i islamofobi og negative stereotyper om muslimer i mange vestlige samfunn. Retorikken fra politikere har ofte forsterket frykt og mistillit mot muslimske samfunn, noe som har bidratt til polarisering og har hatt innflytelse på politiske beslutninger og offentlige holdninger.</a:t>
            </a:r>
          </a:p>
          <a:p>
            <a:pPr marL="0" indent="0">
              <a:buFont typeface="Arial" panose="020B0604020202020204" pitchFamily="34" charset="0"/>
              <a:buNone/>
            </a:pPr>
            <a:endParaRPr lang="nb-NO" sz="600" b="0" i="0" kern="1200">
              <a:solidFill>
                <a:schemeClr val="tx1"/>
              </a:solidFill>
              <a:effectLst/>
              <a:latin typeface="+mn-lt"/>
              <a:ea typeface="+mn-ea"/>
              <a:cs typeface="+mn-cs"/>
            </a:endParaRPr>
          </a:p>
          <a:p>
            <a:pPr marL="0" indent="0">
              <a:buFont typeface="Arial" panose="020B0604020202020204" pitchFamily="34" charset="0"/>
              <a:buNone/>
            </a:pPr>
            <a:r>
              <a:rPr lang="nb-NO" sz="600" b="0" i="0" kern="1200">
                <a:solidFill>
                  <a:schemeClr val="tx1"/>
                </a:solidFill>
                <a:effectLst/>
                <a:latin typeface="+mn-lt"/>
                <a:ea typeface="+mn-ea"/>
                <a:cs typeface="+mn-cs"/>
              </a:rPr>
              <a:t>Legg inn kilder</a:t>
            </a:r>
            <a:endParaRPr lang="nb-NO" b="1"/>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19</a:t>
            </a:fld>
            <a:endParaRPr lang="en-GB"/>
          </a:p>
        </p:txBody>
      </p:sp>
    </p:spTree>
    <p:extLst>
      <p:ext uri="{BB962C8B-B14F-4D97-AF65-F5344CB8AC3E}">
        <p14:creationId xmlns:p14="http://schemas.microsoft.com/office/powerpoint/2010/main" val="14106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800" b="1">
                <a:ea typeface="+mn-lt"/>
                <a:cs typeface="+mn-lt"/>
              </a:rPr>
              <a:t>Forskning på populærkultur </a:t>
            </a:r>
            <a:r>
              <a:rPr lang="nb-NO" sz="800">
                <a:ea typeface="+mn-lt"/>
                <a:cs typeface="+mn-lt"/>
              </a:rPr>
              <a:t>viser at "muslimen" oftere ble fremstilt negativt eller som  skurken mye terrorangrepene. Dette påvirket muslimfiendtlige forestillinger og påvirket hvordan muslimer ble oppfattet i samfunnet. </a:t>
            </a:r>
            <a:endParaRPr lang="nb-NO" sz="800"/>
          </a:p>
          <a:p>
            <a:endParaRPr lang="en-US" sz="800" b="1"/>
          </a:p>
          <a:p>
            <a:endParaRPr lang="en-US" sz="800" b="1"/>
          </a:p>
          <a:p>
            <a:r>
              <a:rPr lang="en-US" sz="800" b="1" err="1"/>
              <a:t>Stereotypiske</a:t>
            </a:r>
            <a:r>
              <a:rPr lang="en-US" sz="800" b="1"/>
              <a:t> </a:t>
            </a:r>
            <a:r>
              <a:rPr lang="en-US" sz="800" b="1" err="1"/>
              <a:t>fremstillinger</a:t>
            </a:r>
            <a:r>
              <a:rPr lang="en-US" sz="800"/>
              <a:t>: </a:t>
            </a:r>
            <a:r>
              <a:rPr lang="nb-NO" sz="800"/>
              <a:t>En rekke filmer og TV-serier etter 11. september har fremstilt muslimer som terrorister eller voldelige ekstremister. TV-serier som "24" og "</a:t>
            </a:r>
            <a:r>
              <a:rPr lang="nb-NO" sz="800" err="1"/>
              <a:t>Homeland</a:t>
            </a:r>
            <a:r>
              <a:rPr lang="nb-NO" sz="800"/>
              <a:t>" har ofte sentrert historiene sine rundt muslimske karakterer som truer nasjonal sikkerhet.</a:t>
            </a:r>
            <a:endParaRPr lang="en-US" sz="800"/>
          </a:p>
          <a:p>
            <a:r>
              <a:rPr lang="en-US" sz="800" b="1" err="1"/>
              <a:t>Forenkling</a:t>
            </a:r>
            <a:r>
              <a:rPr lang="en-US" sz="800" b="1"/>
              <a:t> av kultur: </a:t>
            </a:r>
            <a:r>
              <a:rPr lang="nb-NO" sz="800"/>
              <a:t>Islam og muslimer blir ofte redusert til endimensjonale karakterer uten nyanser, hvor komplekse kulturelle og religiøse trekk overses til fordel for enklere, ofte negative stereotyper.</a:t>
            </a:r>
            <a:endParaRPr lang="en-US" sz="800"/>
          </a:p>
          <a:p>
            <a:r>
              <a:rPr lang="en-US" sz="800" b="1" err="1"/>
              <a:t>Fokus</a:t>
            </a:r>
            <a:r>
              <a:rPr lang="en-US" sz="800" b="1"/>
              <a:t> </a:t>
            </a:r>
            <a:r>
              <a:rPr lang="en-US" sz="800" b="1" err="1"/>
              <a:t>på</a:t>
            </a:r>
            <a:r>
              <a:rPr lang="en-US" sz="800" b="1"/>
              <a:t> </a:t>
            </a:r>
            <a:r>
              <a:rPr lang="en-US" sz="800" b="1" err="1"/>
              <a:t>konflikt</a:t>
            </a:r>
            <a:r>
              <a:rPr lang="en-US" sz="800" b="1"/>
              <a:t>: </a:t>
            </a:r>
            <a:r>
              <a:rPr lang="nb-NO" sz="800" b="1"/>
              <a:t> </a:t>
            </a:r>
            <a:r>
              <a:rPr lang="nb-NO" sz="800"/>
              <a:t>Populærkulturen har en tendens til å fokusere på konfliktområder i den muslimske verden, som krig og terrorisme, uten å gi et balansert bilde av dagliglivet eller positive bidrag fra muslimer.</a:t>
            </a:r>
            <a:endParaRPr lang="en-US" sz="800"/>
          </a:p>
          <a:p>
            <a:r>
              <a:rPr lang="en-US" sz="800" b="1" err="1"/>
              <a:t>Fravær</a:t>
            </a:r>
            <a:r>
              <a:rPr lang="en-US" sz="800" b="1"/>
              <a:t> av </a:t>
            </a:r>
            <a:r>
              <a:rPr lang="en-US" sz="800" b="1" err="1"/>
              <a:t>muslimske</a:t>
            </a:r>
            <a:r>
              <a:rPr lang="en-US" sz="800" b="1"/>
              <a:t> </a:t>
            </a:r>
            <a:r>
              <a:rPr lang="en-US" sz="800" b="1" err="1"/>
              <a:t>perspektiver</a:t>
            </a:r>
            <a:r>
              <a:rPr lang="en-US" sz="800" b="1"/>
              <a:t>: </a:t>
            </a:r>
            <a:r>
              <a:rPr lang="nb-NO" sz="800"/>
              <a:t>mangel på autentiske muslimske stemmer og perspektiver i populærkulturen, noe som fører til at fremstillinger ofte kommer fra utenforstående og kan være preget av misforståelser eller fordommer. </a:t>
            </a:r>
          </a:p>
          <a:p>
            <a:endParaRPr lang="nb-NO" sz="800"/>
          </a:p>
          <a:p>
            <a:endParaRPr lang="en-US" sz="800"/>
          </a:p>
          <a:p>
            <a:r>
              <a:rPr lang="nb-NO"/>
              <a:t>Legg inn kilder </a:t>
            </a:r>
          </a:p>
        </p:txBody>
      </p:sp>
      <p:sp>
        <p:nvSpPr>
          <p:cNvPr id="4" name="Plassholder for lysbildenummer 3"/>
          <p:cNvSpPr>
            <a:spLocks noGrp="1"/>
          </p:cNvSpPr>
          <p:nvPr>
            <p:ph type="sldNum" sz="quarter" idx="5"/>
          </p:nvPr>
        </p:nvSpPr>
        <p:spPr/>
        <p:txBody>
          <a:bodyPr/>
          <a:lstStyle/>
          <a:p>
            <a:fld id="{270D69C2-D3C6-400D-BD90-B9D15089A8CE}" type="slidenum">
              <a:rPr lang="en-GB" smtClean="0"/>
              <a:t>20</a:t>
            </a:fld>
            <a:endParaRPr lang="en-GB"/>
          </a:p>
        </p:txBody>
      </p:sp>
    </p:spTree>
    <p:extLst>
      <p:ext uri="{BB962C8B-B14F-4D97-AF65-F5344CB8AC3E}">
        <p14:creationId xmlns:p14="http://schemas.microsoft.com/office/powerpoint/2010/main" val="3030579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a:highlight>
                  <a:srgbClr val="00FF00"/>
                </a:highlight>
              </a:rPr>
              <a:t>Start med å stille elevene spørsmålet, «hva betyr konstruert? Hva tror dere denne tittelen betyr?»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a:highlight>
                  <a:srgbClr val="00FF00"/>
                </a:highlight>
              </a:rPr>
              <a:t>Lærerveiledning:</a:t>
            </a:r>
            <a:r>
              <a:rPr lang="nb-NO" b="1">
                <a:highlight>
                  <a:srgbClr val="00FF00"/>
                </a:highlight>
                <a:cs typeface="+mn-lt"/>
              </a:rPr>
              <a:t> </a:t>
            </a:r>
            <a:r>
              <a:rPr lang="nb-NO" b="0">
                <a:highlight>
                  <a:srgbClr val="00FF00"/>
                </a:highlight>
                <a:cs typeface="+mn-lt"/>
              </a:rPr>
              <a:t>f</a:t>
            </a:r>
            <a:r>
              <a:rPr lang="nb-NO"/>
              <a:t>orklar til elevene at «fiendebildet» er valgt som ramme fordi det viser at fiendtlighet ikke springer ut av virkeligheten, men er en sosial konstruksjon. Det formes av historiske prosesser, identitet, økonomi og makt, og bidrar til å forklare hvorfor muslimer og andre grupper blir fremstilt som en trussel.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a:highlight>
                  <a:srgbClr val="FF0000"/>
                </a:highlight>
              </a:rPr>
              <a:t>Fallgruver:</a:t>
            </a:r>
            <a:r>
              <a:rPr lang="nb-NO" b="1">
                <a:highlight>
                  <a:srgbClr val="FF0000"/>
                </a:highlight>
                <a:cs typeface="+mn-lt"/>
              </a:rPr>
              <a:t> </a:t>
            </a:r>
            <a:r>
              <a:rPr lang="nb-NO"/>
              <a:t>Når man underviser om muslimfiendtlighet, kan det å starte direkte med fordommer i noen tilfeller forsterke negative bilder hos eleven. Derfor bør undervisningen først synliggjøre mangfoldet blant muslimer – ulike retninger, erfaringer og livsformer. Dette gir elevene et nyansert utgangspunkt og viser hvorfor generaliseringer, fordommer og fiendebilder ikke stemmer med virkeligheten. Les mer om fallgruver ved undervisning om fordommer og fiendtligheter: https://www.dembra.no/no/fagtekster-og-publikasjoner/artikler/undervisning-om-fordommer? </a:t>
            </a:r>
          </a:p>
          <a:p>
            <a:endParaRPr lang="nb-NO"/>
          </a:p>
        </p:txBody>
      </p:sp>
      <p:sp>
        <p:nvSpPr>
          <p:cNvPr id="4" name="Slide Number Placeholder 3"/>
          <p:cNvSpPr>
            <a:spLocks noGrp="1"/>
          </p:cNvSpPr>
          <p:nvPr>
            <p:ph type="sldNum" sz="quarter" idx="5"/>
          </p:nvPr>
        </p:nvSpPr>
        <p:spPr/>
        <p:txBody>
          <a:bodyPr/>
          <a:lstStyle/>
          <a:p>
            <a:fld id="{270D69C2-D3C6-400D-BD90-B9D15089A8CE}" type="slidenum">
              <a:rPr lang="en-GB" smtClean="0"/>
              <a:t>2</a:t>
            </a:fld>
            <a:endParaRPr lang="en-GB"/>
          </a:p>
        </p:txBody>
      </p:sp>
    </p:spTree>
    <p:extLst>
      <p:ext uri="{BB962C8B-B14F-4D97-AF65-F5344CB8AC3E}">
        <p14:creationId xmlns:p14="http://schemas.microsoft.com/office/powerpoint/2010/main" val="890078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800" b="1"/>
              <a:t>Hatkriminalitet og diskriminering</a:t>
            </a:r>
            <a:r>
              <a:rPr lang="nb-NO" sz="800"/>
              <a:t>: Det var en merkbar økning i hatkriminalitet og diskriminering mot muslimer i årene etter 9/1, både i USA og i Europa. Moskeer ble vandalisert, og muslimer opplevde trakassering og voldelige angrep, også Norge.  (legg inn kilde)</a:t>
            </a:r>
          </a:p>
          <a:p>
            <a:endParaRPr lang="nb-NO" sz="800" b="1"/>
          </a:p>
          <a:p>
            <a:endParaRPr lang="nb-NO" sz="800" b="1"/>
          </a:p>
          <a:p>
            <a:r>
              <a:rPr lang="nb-NO" sz="800" b="1"/>
              <a:t>2001 – Drapet på </a:t>
            </a:r>
            <a:r>
              <a:rPr lang="nb-NO" sz="800" b="1" err="1"/>
              <a:t>Balbir</a:t>
            </a:r>
            <a:r>
              <a:rPr lang="nb-NO" sz="800" b="1"/>
              <a:t> Singh </a:t>
            </a:r>
            <a:r>
              <a:rPr lang="nb-NO" sz="800" b="1" err="1"/>
              <a:t>Sodhi</a:t>
            </a:r>
            <a:r>
              <a:rPr lang="nb-NO" sz="800" b="1"/>
              <a:t>: </a:t>
            </a:r>
            <a:r>
              <a:rPr lang="nb-NO" sz="800"/>
              <a:t>15. september 2001, fire dager etter terrorangrepet i USA, blir </a:t>
            </a:r>
            <a:r>
              <a:rPr lang="nb-NO" sz="800" err="1"/>
              <a:t>Balbir</a:t>
            </a:r>
            <a:r>
              <a:rPr lang="nb-NO" sz="800"/>
              <a:t> Singh </a:t>
            </a:r>
            <a:r>
              <a:rPr lang="nb-NO" sz="800" err="1"/>
              <a:t>Sodhi</a:t>
            </a:r>
            <a:r>
              <a:rPr lang="nb-NO" sz="800"/>
              <a:t> – en sikh-amerikaner – skutt og drept utenfor butikken sin i Arizona. Gjerningsmannen trodde feilaktig at </a:t>
            </a:r>
            <a:r>
              <a:rPr lang="nb-NO" sz="800" err="1"/>
              <a:t>Sodhi</a:t>
            </a:r>
            <a:r>
              <a:rPr lang="nb-NO" sz="800"/>
              <a:t> var muslim, på grunn av turbanen og skjegget. Drapet var det første dokumenterte hatangrepet i kjølvannet av 11. september, og illustrerer hvordan rasistiske og </a:t>
            </a:r>
            <a:r>
              <a:rPr lang="nb-NO" sz="800" err="1"/>
              <a:t>islamfiendtlige</a:t>
            </a:r>
            <a:r>
              <a:rPr lang="nb-NO" sz="800"/>
              <a:t> holdninger raskt ble rettet mot alle som «så muslimske ut». I ukene etterpå ble det rapportert over 1000 tilfeller av hatkriminalitet mot muslimer, arabere, sør-asiater og sikher i USA. Hendelsen markerer starten på en bølge av islamofobisk vold og mistenkeliggjøring i Vesten etter terrorangrepene.</a:t>
            </a:r>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21</a:t>
            </a:fld>
            <a:endParaRPr lang="en-GB"/>
          </a:p>
        </p:txBody>
      </p:sp>
    </p:spTree>
    <p:extLst>
      <p:ext uri="{BB962C8B-B14F-4D97-AF65-F5344CB8AC3E}">
        <p14:creationId xmlns:p14="http://schemas.microsoft.com/office/powerpoint/2010/main" val="886080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nb-NO" b="1"/>
              <a:t>HL sin undersøkelse fra 2024: </a:t>
            </a:r>
            <a:r>
              <a:rPr lang="nb-NO">
                <a:solidFill>
                  <a:srgbClr val="444444"/>
                </a:solidFill>
                <a:hlinkClick r:id="rId3"/>
              </a:rPr>
              <a:t>hl-s-holdninger_til_joderogmuslimer-rapport_2024_lrv4-(003).pdf</a:t>
            </a:r>
            <a:endParaRPr lang="nb-NO">
              <a:solidFill>
                <a:srgbClr val="444444"/>
              </a:solidFill>
            </a:endParaRPr>
          </a:p>
          <a:p>
            <a:pPr marL="171450" indent="-171450">
              <a:buFont typeface="Arial,Sans-Serif"/>
              <a:buChar char="•"/>
            </a:pPr>
            <a:r>
              <a:rPr lang="nb-NO" b="1"/>
              <a:t>Amnesty International Norge: </a:t>
            </a:r>
            <a:r>
              <a:rPr lang="nb-NO"/>
              <a:t>publiserte september 2024 en rapport som viser hvordan både muslimer og jøder i Norge har blitt mer utsatt for netthets. </a:t>
            </a:r>
            <a:r>
              <a:rPr lang="nb-NO">
                <a:solidFill>
                  <a:srgbClr val="444444"/>
                </a:solidFill>
                <a:hlinkClick r:id="rId4"/>
              </a:rPr>
              <a:t>Debatten om konflikten i Midtøsten på sosiale medier</a:t>
            </a:r>
            <a:r>
              <a:rPr lang="nb-NO"/>
              <a:t> Språklige angrep, islamofobi og antisemittisme har blitt mer vanlig. Undersøkelsen viser at debatten ellers er svært hard og polarisert. I praksis betyr det at muslimer og jøder som følger debatten på disse plattformene stadig opplever å bli konfrontert med krenkende eller hatefulle kommentarer. Skjermbildene viser to eksempler på kommentarer i debatten på </a:t>
            </a:r>
            <a:r>
              <a:rPr lang="nb-NO" err="1"/>
              <a:t>TikToK</a:t>
            </a:r>
            <a:r>
              <a:rPr lang="nb-NO"/>
              <a:t> </a:t>
            </a:r>
            <a:r>
              <a:rPr lang="nb-NO">
                <a:solidFill>
                  <a:srgbClr val="444444"/>
                </a:solidFill>
                <a:hlinkClick r:id="rId4"/>
              </a:rPr>
              <a:t>Debatten om konflikten i Midtøsten på sosiale medier</a:t>
            </a:r>
            <a:r>
              <a:rPr lang="nb-NO"/>
              <a:t> </a:t>
            </a:r>
            <a:endParaRPr lang="en-US">
              <a:solidFill>
                <a:srgbClr val="444444"/>
              </a:solidFill>
            </a:endParaRPr>
          </a:p>
          <a:p>
            <a:pPr marL="171450" indent="-171450">
              <a:buFont typeface="Arial,Sans-Serif"/>
              <a:buChar char="•"/>
            </a:pPr>
            <a:r>
              <a:rPr lang="nb-NO"/>
              <a:t>Økning i muslimfiendtligheten generelt: Økningen i </a:t>
            </a:r>
            <a:r>
              <a:rPr lang="nb-NO" err="1"/>
              <a:t>muslimfientlighe</a:t>
            </a:r>
            <a:r>
              <a:rPr lang="nb-NO"/>
              <a:t> hendelser er ikke begrenset til én region, men et globalt fenomen som reaksjon på den eskalerende konflikten  (lenke)</a:t>
            </a:r>
            <a:endParaRPr lang="en-US"/>
          </a:p>
        </p:txBody>
      </p:sp>
      <p:sp>
        <p:nvSpPr>
          <p:cNvPr id="4" name="Slide Number Placeholder 3"/>
          <p:cNvSpPr>
            <a:spLocks noGrp="1"/>
          </p:cNvSpPr>
          <p:nvPr>
            <p:ph type="sldNum" sz="quarter" idx="5"/>
          </p:nvPr>
        </p:nvSpPr>
        <p:spPr/>
        <p:txBody>
          <a:bodyPr/>
          <a:lstStyle/>
          <a:p>
            <a:fld id="{270D69C2-D3C6-400D-BD90-B9D15089A8CE}" type="slidenum">
              <a:rPr lang="en-GB" smtClean="0"/>
              <a:t>22</a:t>
            </a:fld>
            <a:endParaRPr lang="en-GB"/>
          </a:p>
        </p:txBody>
      </p:sp>
    </p:spTree>
    <p:extLst>
      <p:ext uri="{BB962C8B-B14F-4D97-AF65-F5344CB8AC3E}">
        <p14:creationId xmlns:p14="http://schemas.microsoft.com/office/powerpoint/2010/main" val="485918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b="1"/>
              <a:t>Lærerveiledning:</a:t>
            </a:r>
          </a:p>
          <a:p>
            <a:pPr marL="0" marR="0" lvl="0" indent="0" algn="l" defTabSz="457200" rtl="0" eaLnBrk="1" fontAlgn="auto" latinLnBrk="0" hangingPunct="1">
              <a:lnSpc>
                <a:spcPct val="100000"/>
              </a:lnSpc>
              <a:spcBef>
                <a:spcPts val="0"/>
              </a:spcBef>
              <a:spcAft>
                <a:spcPts val="0"/>
              </a:spcAft>
              <a:buClrTx/>
              <a:buSzTx/>
              <a:buFontTx/>
              <a:buNone/>
              <a:tabLst/>
              <a:defRPr/>
            </a:pPr>
            <a:r>
              <a:rPr lang="nb-NO"/>
              <a:t>Forklar til elevene at vi alle har et ansvar for å stå opp mot muslimfiendtlighet og rasisme mot alle minoriteter. Fortell dem også at hele 30.000 mennesker samlet seg i Oslo under minnemarkeringen for </a:t>
            </a:r>
            <a:r>
              <a:rPr lang="nb-NO" err="1"/>
              <a:t>Tamima</a:t>
            </a:r>
            <a:r>
              <a:rPr lang="nb-NO"/>
              <a:t> – et sterkt uttrykk for fellesskap, støtte og solidaritet.</a:t>
            </a:r>
            <a:br>
              <a:rPr lang="nb-NO" b="1"/>
            </a:br>
            <a:endParaRPr lang="nb-NO" b="1"/>
          </a:p>
          <a:p>
            <a:pPr marL="0" marR="0" lvl="0" indent="0" algn="l" defTabSz="457200" rtl="0" eaLnBrk="1" fontAlgn="auto" latinLnBrk="0" hangingPunct="1">
              <a:lnSpc>
                <a:spcPct val="100000"/>
              </a:lnSpc>
              <a:spcBef>
                <a:spcPts val="0"/>
              </a:spcBef>
              <a:spcAft>
                <a:spcPts val="0"/>
              </a:spcAft>
              <a:buClrTx/>
              <a:buSzTx/>
              <a:buFontTx/>
              <a:buNone/>
              <a:tabLst/>
              <a:defRPr/>
            </a:pPr>
            <a:br>
              <a:rPr lang="nb-NO"/>
            </a:br>
            <a:r>
              <a:rPr lang="nb-NO"/>
              <a:t>Bilde: skjermbilde hentet fra: </a:t>
            </a:r>
            <a:r>
              <a:rPr lang="nb-NO">
                <a:solidFill>
                  <a:srgbClr val="444444"/>
                </a:solidFill>
                <a:hlinkClick r:id="rId3"/>
              </a:rPr>
              <a:t>Kampen-drapet: Svikter skolen i kampen mot rasisme?</a:t>
            </a:r>
            <a:endParaRPr lang="nb-NO">
              <a:solidFill>
                <a:srgbClr val="444444"/>
              </a:solidFill>
            </a:endParaRPr>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23</a:t>
            </a:fld>
            <a:endParaRPr lang="en-GB"/>
          </a:p>
        </p:txBody>
      </p:sp>
    </p:spTree>
    <p:extLst>
      <p:ext uri="{BB962C8B-B14F-4D97-AF65-F5344CB8AC3E}">
        <p14:creationId xmlns:p14="http://schemas.microsoft.com/office/powerpoint/2010/main" val="127671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solidFill>
                  <a:srgbClr val="031427"/>
                </a:solidFill>
              </a:rPr>
              <a:t>Lærerveiledning:</a:t>
            </a:r>
            <a:br>
              <a:rPr lang="nb-NO" b="1">
                <a:solidFill>
                  <a:srgbClr val="031427"/>
                </a:solidFill>
              </a:rPr>
            </a:br>
            <a:r>
              <a:rPr lang="nb-NO" b="0">
                <a:solidFill>
                  <a:srgbClr val="031427"/>
                </a:solidFill>
              </a:rPr>
              <a:t>Forklar elevene at muslimfiendtlighet er aktuelt, mer enn noen sinne og har dødelig konsekvenser. Fiendebildet av muslimen som trussel kommer til uttrykk både gjennom hverdagsrasisme og terror, og drap. Derfor må fiendebildet av muslimen som trussel dekonstrueres. </a:t>
            </a:r>
            <a:br>
              <a:rPr lang="nb-NO" b="1">
                <a:solidFill>
                  <a:srgbClr val="031427"/>
                </a:solidFill>
              </a:rPr>
            </a:br>
            <a:br>
              <a:rPr lang="nb-NO" b="1">
                <a:solidFill>
                  <a:srgbClr val="031427"/>
                </a:solidFill>
              </a:rPr>
            </a:br>
            <a:r>
              <a:rPr lang="nb-NO" b="1">
                <a:solidFill>
                  <a:srgbClr val="031427"/>
                </a:solidFill>
              </a:rPr>
              <a:t>Mer informasjon:</a:t>
            </a:r>
            <a:br>
              <a:rPr lang="nb-NO" b="1">
                <a:solidFill>
                  <a:srgbClr val="031427"/>
                </a:solidFill>
              </a:rPr>
            </a:br>
            <a:r>
              <a:rPr lang="nb-NO" b="1">
                <a:solidFill>
                  <a:srgbClr val="031427"/>
                </a:solidFill>
              </a:rPr>
              <a:t>Terror og politisk motivert drap: </a:t>
            </a:r>
            <a:r>
              <a:rPr lang="nb-NO" err="1">
                <a:solidFill>
                  <a:srgbClr val="031427"/>
                </a:solidFill>
              </a:rPr>
              <a:t>Tamima</a:t>
            </a:r>
            <a:r>
              <a:rPr lang="nb-NO">
                <a:solidFill>
                  <a:srgbClr val="031427"/>
                </a:solidFill>
              </a:rPr>
              <a:t> </a:t>
            </a:r>
            <a:r>
              <a:rPr lang="nb-NO" err="1">
                <a:solidFill>
                  <a:srgbClr val="031427"/>
                </a:solidFill>
              </a:rPr>
              <a:t>Nibras</a:t>
            </a:r>
            <a:r>
              <a:rPr lang="nb-NO">
                <a:solidFill>
                  <a:srgbClr val="031427"/>
                </a:solidFill>
              </a:rPr>
              <a:t> </a:t>
            </a:r>
            <a:r>
              <a:rPr lang="nb-NO" err="1">
                <a:solidFill>
                  <a:srgbClr val="031427"/>
                </a:solidFill>
              </a:rPr>
              <a:t>Juhar</a:t>
            </a:r>
            <a:r>
              <a:rPr lang="nb-NO">
                <a:solidFill>
                  <a:srgbClr val="031427"/>
                </a:solidFill>
              </a:rPr>
              <a:t> ble drept av 18 år gamle </a:t>
            </a:r>
            <a:r>
              <a:rPr lang="nb-NO" err="1">
                <a:solidFill>
                  <a:srgbClr val="031427"/>
                </a:solidFill>
              </a:rPr>
              <a:t>Djordje</a:t>
            </a:r>
            <a:r>
              <a:rPr lang="nb-NO">
                <a:solidFill>
                  <a:srgbClr val="031427"/>
                </a:solidFill>
              </a:rPr>
              <a:t> </a:t>
            </a:r>
            <a:r>
              <a:rPr lang="nb-NO" err="1">
                <a:solidFill>
                  <a:srgbClr val="031427"/>
                </a:solidFill>
              </a:rPr>
              <a:t>Wilms</a:t>
            </a:r>
            <a:r>
              <a:rPr lang="nb-NO">
                <a:solidFill>
                  <a:srgbClr val="031427"/>
                </a:solidFill>
              </a:rPr>
              <a:t>. Han uttrykte høyreekstreme og muslimfiendtlige holdninger og planla i tillegg et angrep mot en moské i Hønefoss. Han uttrykket også bekymringer om at Norge ville bli islamisert og ønsket oppmerksomhet rundt dette. Saken er fortsatt under etterforskning (03.10.25)</a:t>
            </a:r>
            <a:br>
              <a:rPr lang="nb-NO">
                <a:cs typeface="+mn-lt"/>
              </a:rPr>
            </a:br>
            <a:br>
              <a:rPr lang="nb-NO">
                <a:cs typeface="+mn-lt"/>
              </a:rPr>
            </a:br>
            <a:r>
              <a:rPr lang="nb-NO"/>
              <a:t>Øverste bilde: skjermbilde fra </a:t>
            </a:r>
            <a:r>
              <a:rPr lang="nb-NO" err="1">
                <a:solidFill>
                  <a:srgbClr val="444444"/>
                </a:solidFill>
                <a:hlinkClick r:id="rId3"/>
              </a:rPr>
              <a:t>Tamima</a:t>
            </a:r>
            <a:r>
              <a:rPr lang="nb-NO">
                <a:solidFill>
                  <a:srgbClr val="444444"/>
                </a:solidFill>
                <a:hlinkClick r:id="rId3"/>
              </a:rPr>
              <a:t> </a:t>
            </a:r>
            <a:r>
              <a:rPr lang="nb-NO" err="1">
                <a:solidFill>
                  <a:srgbClr val="444444"/>
                </a:solidFill>
                <a:hlinkClick r:id="rId3"/>
              </a:rPr>
              <a:t>Nibras</a:t>
            </a:r>
            <a:r>
              <a:rPr lang="nb-NO">
                <a:solidFill>
                  <a:srgbClr val="444444"/>
                </a:solidFill>
                <a:hlinkClick r:id="rId3"/>
              </a:rPr>
              <a:t> </a:t>
            </a:r>
            <a:r>
              <a:rPr lang="nb-NO" err="1">
                <a:solidFill>
                  <a:srgbClr val="444444"/>
                </a:solidFill>
                <a:hlinkClick r:id="rId3"/>
              </a:rPr>
              <a:t>Juhar</a:t>
            </a:r>
            <a:r>
              <a:rPr lang="nb-NO">
                <a:solidFill>
                  <a:srgbClr val="444444"/>
                </a:solidFill>
                <a:hlinkClick r:id="rId3"/>
              </a:rPr>
              <a:t> ble drept på Kampen i Oslo – NRK Norge – Oversikt over nyheter fra ulike deler av landet</a:t>
            </a:r>
            <a:endParaRPr lang="nb-NO">
              <a:solidFill>
                <a:srgbClr val="444444"/>
              </a:solidFill>
            </a:endParaRPr>
          </a:p>
          <a:p>
            <a:r>
              <a:rPr lang="nb-NO" err="1">
                <a:solidFill>
                  <a:srgbClr val="444444"/>
                </a:solidFill>
                <a:hlinkClick r:id="rId4"/>
              </a:rPr>
              <a:t>Tamima</a:t>
            </a:r>
            <a:r>
              <a:rPr lang="nb-NO">
                <a:solidFill>
                  <a:srgbClr val="444444"/>
                </a:solidFill>
                <a:hlinkClick r:id="rId4"/>
              </a:rPr>
              <a:t> </a:t>
            </a:r>
            <a:r>
              <a:rPr lang="nb-NO" err="1">
                <a:solidFill>
                  <a:srgbClr val="444444"/>
                </a:solidFill>
                <a:hlinkClick r:id="rId4"/>
              </a:rPr>
              <a:t>Nibras</a:t>
            </a:r>
            <a:r>
              <a:rPr lang="nb-NO">
                <a:solidFill>
                  <a:srgbClr val="444444"/>
                </a:solidFill>
                <a:hlinkClick r:id="rId4"/>
              </a:rPr>
              <a:t> </a:t>
            </a:r>
            <a:r>
              <a:rPr lang="nb-NO" err="1">
                <a:solidFill>
                  <a:srgbClr val="444444"/>
                </a:solidFill>
                <a:hlinkClick r:id="rId4"/>
              </a:rPr>
              <a:t>Juhar</a:t>
            </a:r>
            <a:r>
              <a:rPr lang="nb-NO">
                <a:solidFill>
                  <a:srgbClr val="444444"/>
                </a:solidFill>
                <a:hlinkClick r:id="rId4"/>
              </a:rPr>
              <a:t> - Oslo - Drap i Norge</a:t>
            </a:r>
            <a:endParaRPr lang="nb-NO">
              <a:solidFill>
                <a:srgbClr val="444444"/>
              </a:solidFill>
            </a:endParaRPr>
          </a:p>
          <a:p>
            <a:endParaRPr lang="nb-NO">
              <a:solidFill>
                <a:srgbClr val="444444"/>
              </a:solidFill>
            </a:endParaRPr>
          </a:p>
          <a:p>
            <a:r>
              <a:rPr lang="nb-NO"/>
              <a:t>Flere minoriteter at de føler på frykt: </a:t>
            </a:r>
            <a:r>
              <a:rPr lang="nb-NO">
                <a:solidFill>
                  <a:srgbClr val="444444"/>
                </a:solidFill>
                <a:hlinkClick r:id="rId5"/>
              </a:rPr>
              <a:t>Flere tar kontakt og er bekymret etter drapet på </a:t>
            </a:r>
            <a:r>
              <a:rPr lang="nb-NO" err="1">
                <a:solidFill>
                  <a:srgbClr val="444444"/>
                </a:solidFill>
                <a:hlinkClick r:id="rId5"/>
              </a:rPr>
              <a:t>Tamima</a:t>
            </a:r>
            <a:r>
              <a:rPr lang="nb-NO">
                <a:solidFill>
                  <a:srgbClr val="444444"/>
                </a:solidFill>
                <a:hlinkClick r:id="rId5"/>
              </a:rPr>
              <a:t> </a:t>
            </a:r>
            <a:r>
              <a:rPr lang="nb-NO" err="1">
                <a:solidFill>
                  <a:srgbClr val="444444"/>
                </a:solidFill>
                <a:hlinkClick r:id="rId5"/>
              </a:rPr>
              <a:t>Juhar</a:t>
            </a:r>
            <a:r>
              <a:rPr lang="nb-NO">
                <a:solidFill>
                  <a:srgbClr val="444444"/>
                </a:solidFill>
                <a:hlinkClick r:id="rId5"/>
              </a:rPr>
              <a:t> på Kampen. – Stor-Oslo</a:t>
            </a:r>
            <a:endParaRPr lang="nb-NO">
              <a:solidFill>
                <a:srgbClr val="444444"/>
              </a:solidFill>
            </a:endParaRPr>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3</a:t>
            </a:fld>
            <a:endParaRPr lang="en-GB"/>
          </a:p>
        </p:txBody>
      </p:sp>
    </p:spTree>
    <p:extLst>
      <p:ext uri="{BB962C8B-B14F-4D97-AF65-F5344CB8AC3E}">
        <p14:creationId xmlns:p14="http://schemas.microsoft.com/office/powerpoint/2010/main" val="178429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highlight>
                  <a:srgbClr val="00FF00"/>
                </a:highlight>
              </a:rPr>
              <a:t>Lærerveiledning:</a:t>
            </a:r>
          </a:p>
          <a:p>
            <a:pPr marL="171450" indent="-171450">
              <a:buFont typeface="Arial" panose="020B0604020202020204" pitchFamily="34" charset="0"/>
              <a:buChar char="•"/>
            </a:pPr>
            <a:r>
              <a:rPr lang="nb-NO"/>
              <a:t>Gi elevene ca. 3 minutter til å reflektere og notere for seg selv. </a:t>
            </a:r>
          </a:p>
          <a:p>
            <a:pPr marL="171450" indent="-171450">
              <a:buFont typeface="Arial" panose="020B0604020202020204" pitchFamily="34" charset="0"/>
              <a:buChar char="•"/>
            </a:pPr>
            <a:r>
              <a:rPr lang="nb-NO"/>
              <a:t>Elevene kan bruke tidligere lysbilder som utgangspunkt: hvordan henger tidligere lysbilder med </a:t>
            </a:r>
            <a:r>
              <a:rPr lang="nb-NO" i="1"/>
              <a:t>fiendebilder?</a:t>
            </a:r>
          </a:p>
          <a:p>
            <a:endParaRPr lang="nb-NO"/>
          </a:p>
        </p:txBody>
      </p:sp>
      <p:sp>
        <p:nvSpPr>
          <p:cNvPr id="4" name="Slide Number Placeholder 3"/>
          <p:cNvSpPr>
            <a:spLocks noGrp="1"/>
          </p:cNvSpPr>
          <p:nvPr>
            <p:ph type="sldNum" sz="quarter" idx="5"/>
          </p:nvPr>
        </p:nvSpPr>
        <p:spPr/>
        <p:txBody>
          <a:bodyPr/>
          <a:lstStyle/>
          <a:p>
            <a:fld id="{270D69C2-D3C6-400D-BD90-B9D15089A8CE}" type="slidenum">
              <a:rPr lang="en-GB" smtClean="0"/>
              <a:t>4</a:t>
            </a:fld>
            <a:endParaRPr lang="en-GB"/>
          </a:p>
        </p:txBody>
      </p:sp>
    </p:spTree>
    <p:extLst>
      <p:ext uri="{BB962C8B-B14F-4D97-AF65-F5344CB8AC3E}">
        <p14:creationId xmlns:p14="http://schemas.microsoft.com/office/powerpoint/2010/main" val="3565088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en-US" b="1" err="1">
                <a:latin typeface="Calibri"/>
                <a:ea typeface="Calibri"/>
                <a:cs typeface="Calibri"/>
              </a:rPr>
              <a:t>Hva</a:t>
            </a:r>
            <a:r>
              <a:rPr lang="en-US" b="1">
                <a:latin typeface="Calibri"/>
                <a:ea typeface="Calibri"/>
                <a:cs typeface="Calibri"/>
              </a:rPr>
              <a:t> er </a:t>
            </a:r>
            <a:r>
              <a:rPr lang="en-US" b="1" err="1">
                <a:latin typeface="Calibri"/>
                <a:ea typeface="Calibri"/>
                <a:cs typeface="Calibri"/>
              </a:rPr>
              <a:t>fiendebilder</a:t>
            </a:r>
            <a:endParaRPr lang="en-US" b="1">
              <a:latin typeface="Calibri"/>
              <a:ea typeface="Calibri"/>
              <a:cs typeface="Calibri"/>
            </a:endParaRPr>
          </a:p>
          <a:p>
            <a:pPr marL="171450" indent="-171450">
              <a:buFont typeface="Arial" panose="020B0604020202020204" pitchFamily="34" charset="0"/>
              <a:buChar char="•"/>
            </a:pPr>
            <a:r>
              <a:rPr lang="en-US" err="1">
                <a:latin typeface="Calibri"/>
                <a:ea typeface="Calibri"/>
                <a:cs typeface="Calibri"/>
              </a:rPr>
              <a:t>Fiendebilder</a:t>
            </a:r>
            <a:r>
              <a:rPr lang="en-US">
                <a:latin typeface="Calibri"/>
                <a:ea typeface="Calibri"/>
                <a:cs typeface="Calibri"/>
              </a:rPr>
              <a:t> er </a:t>
            </a:r>
            <a:r>
              <a:rPr lang="en-US" err="1">
                <a:latin typeface="Calibri"/>
                <a:ea typeface="Calibri"/>
                <a:cs typeface="Calibri"/>
              </a:rPr>
              <a:t>sosiale</a:t>
            </a:r>
            <a:r>
              <a:rPr lang="en-US">
                <a:latin typeface="Calibri"/>
                <a:ea typeface="Calibri"/>
                <a:cs typeface="Calibri"/>
              </a:rPr>
              <a:t> </a:t>
            </a:r>
            <a:r>
              <a:rPr lang="en-US" err="1">
                <a:latin typeface="Calibri"/>
                <a:ea typeface="Calibri"/>
                <a:cs typeface="Calibri"/>
              </a:rPr>
              <a:t>konstruksjoner</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blir</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a:t>av </a:t>
            </a:r>
            <a:r>
              <a:rPr lang="en-US" err="1"/>
              <a:t>historiske</a:t>
            </a:r>
            <a:r>
              <a:rPr lang="en-US"/>
              <a:t>, </a:t>
            </a:r>
            <a:r>
              <a:rPr lang="en-US" err="1"/>
              <a:t>politiske</a:t>
            </a:r>
            <a:r>
              <a:rPr lang="en-US"/>
              <a:t> </a:t>
            </a:r>
            <a:r>
              <a:rPr lang="en-US" err="1"/>
              <a:t>og</a:t>
            </a:r>
            <a:r>
              <a:rPr lang="en-US"/>
              <a:t> </a:t>
            </a:r>
            <a:r>
              <a:rPr lang="en-US" err="1"/>
              <a:t>sosiale</a:t>
            </a:r>
            <a:r>
              <a:rPr lang="en-US"/>
              <a:t> </a:t>
            </a:r>
            <a:r>
              <a:rPr lang="en-US" err="1"/>
              <a:t>prosesser</a:t>
            </a:r>
            <a:r>
              <a:rPr lang="en-US">
                <a:latin typeface="+mn-lt"/>
                <a:ea typeface="Calibri"/>
                <a:cs typeface="Calibri"/>
              </a:rPr>
              <a:t>. </a:t>
            </a:r>
          </a:p>
          <a:p>
            <a:pPr marL="171450" indent="-171450">
              <a:buFont typeface="Arial" panose="020B0604020202020204" pitchFamily="34" charset="0"/>
              <a:buChar char="•"/>
            </a:pPr>
            <a:r>
              <a:rPr lang="en-US" err="1"/>
              <a:t>Fiendebilder</a:t>
            </a:r>
            <a:r>
              <a:rPr lang="en-US"/>
              <a:t> </a:t>
            </a:r>
            <a:r>
              <a:rPr lang="en-US" err="1"/>
              <a:t>blir</a:t>
            </a:r>
            <a:r>
              <a:rPr lang="en-US"/>
              <a:t> </a:t>
            </a:r>
            <a:r>
              <a:rPr lang="en-US" err="1"/>
              <a:t>ofte</a:t>
            </a:r>
            <a:r>
              <a:rPr lang="en-US"/>
              <a:t> </a:t>
            </a:r>
            <a:r>
              <a:rPr lang="en-US" err="1"/>
              <a:t>en</a:t>
            </a:r>
            <a:r>
              <a:rPr lang="en-US"/>
              <a:t> del av </a:t>
            </a:r>
            <a:r>
              <a:rPr lang="en-US" err="1"/>
              <a:t>kulturen</a:t>
            </a:r>
            <a:r>
              <a:rPr lang="en-US"/>
              <a:t> </a:t>
            </a:r>
            <a:r>
              <a:rPr lang="en-US" err="1"/>
              <a:t>i</a:t>
            </a:r>
            <a:r>
              <a:rPr lang="en-US"/>
              <a:t> et </a:t>
            </a:r>
            <a:r>
              <a:rPr lang="en-US" err="1"/>
              <a:t>samfunn</a:t>
            </a:r>
            <a:r>
              <a:rPr lang="en-US"/>
              <a:t>. De </a:t>
            </a:r>
            <a:r>
              <a:rPr lang="en-US" err="1"/>
              <a:t>kan</a:t>
            </a:r>
            <a:r>
              <a:rPr lang="en-US"/>
              <a:t> </a:t>
            </a:r>
            <a:r>
              <a:rPr lang="en-US" err="1"/>
              <a:t>komme</a:t>
            </a:r>
            <a:r>
              <a:rPr lang="en-US"/>
              <a:t> </a:t>
            </a:r>
            <a:r>
              <a:rPr lang="en-US" err="1"/>
              <a:t>til</a:t>
            </a:r>
            <a:r>
              <a:rPr lang="en-US"/>
              <a:t> </a:t>
            </a:r>
            <a:r>
              <a:rPr lang="en-US" err="1"/>
              <a:t>uttrykk</a:t>
            </a:r>
            <a:r>
              <a:rPr lang="en-US"/>
              <a:t> </a:t>
            </a:r>
            <a:r>
              <a:rPr lang="en-US" err="1"/>
              <a:t>gjennom</a:t>
            </a:r>
            <a:r>
              <a:rPr lang="en-US"/>
              <a:t>:</a:t>
            </a:r>
          </a:p>
          <a:p>
            <a:pPr marL="400050" lvl="1" indent="-171450">
              <a:buFont typeface="Arial"/>
              <a:buChar char="•"/>
            </a:pPr>
            <a:r>
              <a:rPr lang="en-US" b="1" err="1"/>
              <a:t>Politikeres</a:t>
            </a:r>
            <a:r>
              <a:rPr lang="en-US" b="1"/>
              <a:t> </a:t>
            </a:r>
            <a:r>
              <a:rPr lang="en-US" b="1" err="1"/>
              <a:t>ytringer</a:t>
            </a:r>
            <a:r>
              <a:rPr lang="en-US"/>
              <a:t> – </a:t>
            </a:r>
            <a:r>
              <a:rPr lang="en-US" err="1"/>
              <a:t>hvordan</a:t>
            </a:r>
            <a:r>
              <a:rPr lang="en-US"/>
              <a:t> </a:t>
            </a:r>
            <a:r>
              <a:rPr lang="en-US" err="1"/>
              <a:t>grupper</a:t>
            </a:r>
            <a:r>
              <a:rPr lang="en-US"/>
              <a:t> </a:t>
            </a:r>
            <a:r>
              <a:rPr lang="en-US" err="1"/>
              <a:t>omtales</a:t>
            </a:r>
            <a:r>
              <a:rPr lang="en-US"/>
              <a:t> </a:t>
            </a:r>
            <a:r>
              <a:rPr lang="en-US" err="1"/>
              <a:t>i</a:t>
            </a:r>
            <a:r>
              <a:rPr lang="en-US"/>
              <a:t> </a:t>
            </a:r>
            <a:r>
              <a:rPr lang="en-US" err="1"/>
              <a:t>debatter</a:t>
            </a:r>
            <a:r>
              <a:rPr lang="en-US"/>
              <a:t> </a:t>
            </a:r>
            <a:r>
              <a:rPr lang="en-US" err="1"/>
              <a:t>og</a:t>
            </a:r>
            <a:r>
              <a:rPr lang="en-US"/>
              <a:t> taler</a:t>
            </a:r>
          </a:p>
          <a:p>
            <a:pPr marL="400050" lvl="1" indent="-171450">
              <a:buFont typeface="Arial"/>
              <a:buChar char="•"/>
            </a:pPr>
            <a:r>
              <a:rPr lang="en-US" b="1" err="1"/>
              <a:t>Mediene</a:t>
            </a:r>
            <a:r>
              <a:rPr lang="en-US"/>
              <a:t> – </a:t>
            </a:r>
            <a:r>
              <a:rPr lang="en-US" err="1"/>
              <a:t>måten</a:t>
            </a:r>
            <a:r>
              <a:rPr lang="en-US"/>
              <a:t> </a:t>
            </a:r>
            <a:r>
              <a:rPr lang="en-US" err="1"/>
              <a:t>journalister</a:t>
            </a:r>
            <a:r>
              <a:rPr lang="en-US"/>
              <a:t>, </a:t>
            </a:r>
            <a:r>
              <a:rPr lang="en-US" err="1"/>
              <a:t>kommentatorer</a:t>
            </a:r>
            <a:r>
              <a:rPr lang="en-US"/>
              <a:t> </a:t>
            </a:r>
            <a:r>
              <a:rPr lang="en-US" err="1"/>
              <a:t>og</a:t>
            </a:r>
            <a:r>
              <a:rPr lang="en-US"/>
              <a:t> </a:t>
            </a:r>
            <a:r>
              <a:rPr lang="en-US" err="1"/>
              <a:t>overskrifter</a:t>
            </a:r>
            <a:r>
              <a:rPr lang="en-US"/>
              <a:t> </a:t>
            </a:r>
            <a:r>
              <a:rPr lang="en-US" err="1"/>
              <a:t>vinkler</a:t>
            </a:r>
            <a:r>
              <a:rPr lang="en-US"/>
              <a:t> saker </a:t>
            </a:r>
            <a:r>
              <a:rPr lang="en-US" err="1"/>
              <a:t>på</a:t>
            </a:r>
            <a:r>
              <a:rPr lang="en-US"/>
              <a:t> </a:t>
            </a:r>
            <a:r>
              <a:rPr lang="en-US" err="1"/>
              <a:t>som</a:t>
            </a:r>
            <a:r>
              <a:rPr lang="en-US"/>
              <a:t> </a:t>
            </a:r>
            <a:r>
              <a:rPr lang="en-US" err="1"/>
              <a:t>omtaler</a:t>
            </a:r>
            <a:r>
              <a:rPr lang="en-US"/>
              <a:t> </a:t>
            </a:r>
            <a:r>
              <a:rPr lang="en-US" err="1"/>
              <a:t>bestemte</a:t>
            </a:r>
            <a:r>
              <a:rPr lang="en-US"/>
              <a:t> </a:t>
            </a:r>
            <a:r>
              <a:rPr lang="en-US" err="1"/>
              <a:t>grupper</a:t>
            </a:r>
            <a:endParaRPr lang="en-US"/>
          </a:p>
          <a:p>
            <a:pPr marL="400050" lvl="1" indent="-171450">
              <a:buFont typeface="Arial"/>
              <a:buChar char="•"/>
            </a:pPr>
            <a:r>
              <a:rPr lang="en-US" b="1" err="1"/>
              <a:t>Populærkultur</a:t>
            </a:r>
            <a:r>
              <a:rPr lang="en-US"/>
              <a:t> – </a:t>
            </a:r>
            <a:r>
              <a:rPr lang="en-US" err="1"/>
              <a:t>filmer</a:t>
            </a:r>
            <a:r>
              <a:rPr lang="en-US"/>
              <a:t>, </a:t>
            </a:r>
            <a:r>
              <a:rPr lang="en-US" err="1"/>
              <a:t>serier</a:t>
            </a:r>
            <a:r>
              <a:rPr lang="en-US"/>
              <a:t>, </a:t>
            </a:r>
            <a:r>
              <a:rPr lang="en-US" err="1"/>
              <a:t>bøker</a:t>
            </a:r>
            <a:r>
              <a:rPr lang="en-US"/>
              <a:t> </a:t>
            </a:r>
            <a:r>
              <a:rPr lang="en-US" err="1"/>
              <a:t>og</a:t>
            </a:r>
            <a:r>
              <a:rPr lang="en-US"/>
              <a:t> humor </a:t>
            </a:r>
            <a:r>
              <a:rPr lang="en-US" err="1"/>
              <a:t>som</a:t>
            </a:r>
            <a:r>
              <a:rPr lang="en-US"/>
              <a:t> </a:t>
            </a:r>
            <a:r>
              <a:rPr lang="en-US" err="1"/>
              <a:t>forsterker</a:t>
            </a:r>
            <a:r>
              <a:rPr lang="en-US"/>
              <a:t> </a:t>
            </a:r>
            <a:r>
              <a:rPr lang="en-US" err="1"/>
              <a:t>stereotyper</a:t>
            </a:r>
            <a:endParaRPr lang="en-US"/>
          </a:p>
          <a:p>
            <a:pPr marL="400050" lvl="1" indent="-171450">
              <a:buFont typeface="Arial"/>
              <a:buChar char="•"/>
            </a:pPr>
            <a:r>
              <a:rPr lang="en-US" b="1" err="1"/>
              <a:t>Historiebøker</a:t>
            </a:r>
            <a:r>
              <a:rPr lang="en-US" b="1"/>
              <a:t> </a:t>
            </a:r>
            <a:r>
              <a:rPr lang="en-US" b="1" err="1"/>
              <a:t>og</a:t>
            </a:r>
            <a:r>
              <a:rPr lang="en-US" b="1"/>
              <a:t> </a:t>
            </a:r>
            <a:r>
              <a:rPr lang="en-US" b="1" err="1"/>
              <a:t>skolepensum</a:t>
            </a:r>
            <a:r>
              <a:rPr lang="en-US"/>
              <a:t> – </a:t>
            </a:r>
            <a:r>
              <a:rPr lang="en-US" err="1"/>
              <a:t>hva</a:t>
            </a:r>
            <a:r>
              <a:rPr lang="en-US"/>
              <a:t> </a:t>
            </a:r>
            <a:r>
              <a:rPr lang="en-US" err="1"/>
              <a:t>som</a:t>
            </a:r>
            <a:r>
              <a:rPr lang="en-US"/>
              <a:t> </a:t>
            </a:r>
            <a:r>
              <a:rPr lang="en-US" err="1"/>
              <a:t>løftes</a:t>
            </a:r>
            <a:r>
              <a:rPr lang="en-US"/>
              <a:t> </a:t>
            </a:r>
            <a:r>
              <a:rPr lang="en-US" err="1"/>
              <a:t>fram</a:t>
            </a:r>
            <a:r>
              <a:rPr lang="en-US"/>
              <a:t> </a:t>
            </a:r>
            <a:r>
              <a:rPr lang="en-US" err="1"/>
              <a:t>eller</a:t>
            </a:r>
            <a:r>
              <a:rPr lang="en-US"/>
              <a:t> tones </a:t>
            </a:r>
            <a:r>
              <a:rPr lang="en-US" err="1"/>
              <a:t>ned</a:t>
            </a:r>
            <a:r>
              <a:rPr lang="en-US"/>
              <a:t> </a:t>
            </a:r>
            <a:r>
              <a:rPr lang="en-US" err="1"/>
              <a:t>i</a:t>
            </a:r>
            <a:r>
              <a:rPr lang="en-US"/>
              <a:t> </a:t>
            </a:r>
            <a:r>
              <a:rPr lang="en-US" err="1"/>
              <a:t>undervisningen</a:t>
            </a:r>
            <a:r>
              <a:rPr lang="en-US"/>
              <a:t> om </a:t>
            </a:r>
            <a:r>
              <a:rPr lang="en-US" err="1"/>
              <a:t>bestemte</a:t>
            </a:r>
            <a:r>
              <a:rPr lang="en-US"/>
              <a:t> </a:t>
            </a:r>
            <a:r>
              <a:rPr lang="en-US" err="1"/>
              <a:t>gruppe</a:t>
            </a:r>
            <a:endParaRPr lang="en-US"/>
          </a:p>
          <a:p>
            <a:pPr marL="400050" lvl="1" indent="-171450">
              <a:buFont typeface="Arial"/>
              <a:buChar char="•"/>
            </a:pPr>
            <a:r>
              <a:rPr lang="en-US" b="1" err="1"/>
              <a:t>Hverdagsprat</a:t>
            </a:r>
            <a:r>
              <a:rPr lang="en-US" b="1"/>
              <a:t> </a:t>
            </a:r>
            <a:r>
              <a:rPr lang="en-US" b="1" err="1"/>
              <a:t>og</a:t>
            </a:r>
            <a:r>
              <a:rPr lang="en-US" b="1"/>
              <a:t> </a:t>
            </a:r>
            <a:r>
              <a:rPr lang="en-US" b="1" err="1"/>
              <a:t>språkbruk</a:t>
            </a:r>
            <a:r>
              <a:rPr lang="en-US"/>
              <a:t> – </a:t>
            </a:r>
            <a:r>
              <a:rPr lang="en-US" err="1"/>
              <a:t>vitser</a:t>
            </a:r>
            <a:r>
              <a:rPr lang="en-US"/>
              <a:t>, </a:t>
            </a:r>
            <a:r>
              <a:rPr lang="en-US" err="1"/>
              <a:t>kallenavn</a:t>
            </a:r>
            <a:r>
              <a:rPr lang="en-US"/>
              <a:t>, </a:t>
            </a:r>
            <a:r>
              <a:rPr lang="en-US" err="1"/>
              <a:t>eller</a:t>
            </a:r>
            <a:r>
              <a:rPr lang="en-US"/>
              <a:t> </a:t>
            </a:r>
            <a:r>
              <a:rPr lang="en-US" err="1"/>
              <a:t>hvordan</a:t>
            </a:r>
            <a:r>
              <a:rPr lang="en-US"/>
              <a:t> man </a:t>
            </a:r>
            <a:r>
              <a:rPr lang="en-US" err="1"/>
              <a:t>omtaler</a:t>
            </a:r>
            <a:r>
              <a:rPr lang="en-US"/>
              <a:t> «de </a:t>
            </a:r>
            <a:r>
              <a:rPr lang="en-US" err="1"/>
              <a:t>andre</a:t>
            </a:r>
            <a:r>
              <a:rPr lang="en-US"/>
              <a:t>»</a:t>
            </a:r>
            <a:r>
              <a:rPr lang="en-US">
                <a:latin typeface="Calibri"/>
                <a:ea typeface="Calibri"/>
                <a:cs typeface="Calibri"/>
              </a:rPr>
              <a:t> </a:t>
            </a:r>
            <a:endParaRPr lang="en-US"/>
          </a:p>
          <a:p>
            <a:endParaRPr lang="nb-NO"/>
          </a:p>
          <a:p>
            <a:r>
              <a:rPr lang="nb-NO" b="1"/>
              <a:t>Hvorfor oppstår fiendebilder?</a:t>
            </a:r>
          </a:p>
          <a:p>
            <a:pPr marL="171450" indent="-171450">
              <a:buFont typeface="Arial" panose="020B0604020202020204" pitchFamily="34" charset="0"/>
              <a:buChar char="•"/>
            </a:pPr>
            <a:r>
              <a:rPr lang="en-US" b="1" err="1"/>
              <a:t>Identitet</a:t>
            </a:r>
            <a:r>
              <a:rPr lang="en-US" b="1"/>
              <a:t>:</a:t>
            </a:r>
            <a:r>
              <a:rPr lang="en-US">
                <a:cs typeface="+mn-lt"/>
              </a:rPr>
              <a:t> </a:t>
            </a:r>
            <a:r>
              <a:rPr lang="en-US" err="1">
                <a:cs typeface="+mn-lt"/>
              </a:rPr>
              <a:t>f</a:t>
            </a:r>
            <a:r>
              <a:rPr lang="en-US" err="1"/>
              <a:t>iendebilder</a:t>
            </a:r>
            <a:r>
              <a:rPr lang="en-US"/>
              <a:t> </a:t>
            </a:r>
            <a:r>
              <a:rPr lang="en-US" err="1"/>
              <a:t>oppstår</a:t>
            </a:r>
            <a:r>
              <a:rPr lang="en-US"/>
              <a:t> </a:t>
            </a:r>
            <a:r>
              <a:rPr lang="en-US" err="1"/>
              <a:t>fordi</a:t>
            </a:r>
            <a:r>
              <a:rPr lang="en-US"/>
              <a:t> </a:t>
            </a:r>
            <a:r>
              <a:rPr lang="en-US" err="1"/>
              <a:t>identiteter</a:t>
            </a:r>
            <a:r>
              <a:rPr lang="en-US"/>
              <a:t> </a:t>
            </a:r>
            <a:r>
              <a:rPr lang="en-US" err="1"/>
              <a:t>formes</a:t>
            </a:r>
            <a:r>
              <a:rPr lang="en-US"/>
              <a:t> </a:t>
            </a:r>
            <a:r>
              <a:rPr lang="en-US" err="1"/>
              <a:t>i</a:t>
            </a:r>
            <a:r>
              <a:rPr lang="en-US"/>
              <a:t> </a:t>
            </a:r>
            <a:r>
              <a:rPr lang="en-US" err="1"/>
              <a:t>kontrast</a:t>
            </a:r>
            <a:r>
              <a:rPr lang="en-US"/>
              <a:t> </a:t>
            </a:r>
            <a:r>
              <a:rPr lang="en-US" err="1"/>
              <a:t>til</a:t>
            </a:r>
            <a:r>
              <a:rPr lang="en-US"/>
              <a:t> «de </a:t>
            </a:r>
            <a:r>
              <a:rPr lang="en-US" err="1"/>
              <a:t>andre</a:t>
            </a:r>
            <a:r>
              <a:rPr lang="en-US"/>
              <a:t>»: for å </a:t>
            </a:r>
            <a:r>
              <a:rPr lang="en-US" err="1"/>
              <a:t>tydeliggjøre</a:t>
            </a:r>
            <a:r>
              <a:rPr lang="en-US"/>
              <a:t> </a:t>
            </a:r>
            <a:r>
              <a:rPr lang="en-US" err="1"/>
              <a:t>grensene</a:t>
            </a:r>
            <a:r>
              <a:rPr lang="en-US"/>
              <a:t> </a:t>
            </a:r>
            <a:r>
              <a:rPr lang="en-US" err="1"/>
              <a:t>mellom</a:t>
            </a:r>
            <a:r>
              <a:rPr lang="en-US"/>
              <a:t> «</a:t>
            </a:r>
            <a:r>
              <a:rPr lang="en-US" err="1"/>
              <a:t>oss</a:t>
            </a:r>
            <a:r>
              <a:rPr lang="en-US"/>
              <a:t>» </a:t>
            </a:r>
            <a:r>
              <a:rPr lang="en-US" err="1"/>
              <a:t>og</a:t>
            </a:r>
            <a:r>
              <a:rPr lang="en-US"/>
              <a:t> «dem» </a:t>
            </a:r>
            <a:r>
              <a:rPr lang="en-US" err="1"/>
              <a:t>gjøres</a:t>
            </a:r>
            <a:r>
              <a:rPr lang="en-US"/>
              <a:t> de </a:t>
            </a:r>
            <a:r>
              <a:rPr lang="en-US" err="1"/>
              <a:t>andre</a:t>
            </a:r>
            <a:r>
              <a:rPr lang="en-US"/>
              <a:t> </a:t>
            </a:r>
            <a:r>
              <a:rPr lang="en-US" err="1"/>
              <a:t>til</a:t>
            </a:r>
            <a:r>
              <a:rPr lang="en-US"/>
              <a:t> </a:t>
            </a:r>
            <a:r>
              <a:rPr lang="en-US" err="1"/>
              <a:t>motsetning</a:t>
            </a:r>
            <a:r>
              <a:rPr lang="en-US"/>
              <a:t> </a:t>
            </a:r>
            <a:r>
              <a:rPr lang="en-US" err="1"/>
              <a:t>og</a:t>
            </a:r>
            <a:r>
              <a:rPr lang="en-US"/>
              <a:t> </a:t>
            </a:r>
            <a:r>
              <a:rPr lang="en-US" err="1"/>
              <a:t>fremstilles</a:t>
            </a:r>
            <a:r>
              <a:rPr lang="en-US"/>
              <a:t> </a:t>
            </a:r>
            <a:r>
              <a:rPr lang="en-US" err="1"/>
              <a:t>som</a:t>
            </a:r>
            <a:r>
              <a:rPr lang="en-US"/>
              <a:t> verre. </a:t>
            </a:r>
          </a:p>
          <a:p>
            <a:pPr marL="171450" indent="-171450">
              <a:buFont typeface="Arial" panose="020B0604020202020204" pitchFamily="34" charset="0"/>
              <a:buChar char="•"/>
            </a:pPr>
            <a:r>
              <a:rPr lang="en-US" b="1" err="1"/>
              <a:t>Felleskap</a:t>
            </a:r>
            <a:r>
              <a:rPr lang="en-US" b="1"/>
              <a:t> </a:t>
            </a:r>
            <a:r>
              <a:rPr lang="en-US" b="1" err="1"/>
              <a:t>og</a:t>
            </a:r>
            <a:r>
              <a:rPr lang="en-US" b="1"/>
              <a:t> </a:t>
            </a:r>
            <a:r>
              <a:rPr lang="en-US" b="1" err="1"/>
              <a:t>forklaring</a:t>
            </a:r>
            <a:r>
              <a:rPr lang="en-US"/>
              <a:t>:</a:t>
            </a:r>
            <a:r>
              <a:rPr lang="en-US">
                <a:cs typeface="+mn-lt"/>
              </a:rPr>
              <a:t> </a:t>
            </a:r>
            <a:r>
              <a:rPr lang="en-US" err="1">
                <a:cs typeface="+mn-lt"/>
              </a:rPr>
              <a:t>f</a:t>
            </a:r>
            <a:r>
              <a:rPr lang="en-US" err="1"/>
              <a:t>iendebilder</a:t>
            </a:r>
            <a:r>
              <a:rPr lang="en-US"/>
              <a:t> </a:t>
            </a:r>
            <a:r>
              <a:rPr lang="en-US" err="1"/>
              <a:t>kan</a:t>
            </a:r>
            <a:r>
              <a:rPr lang="en-US"/>
              <a:t> </a:t>
            </a:r>
            <a:r>
              <a:rPr lang="en-US" err="1"/>
              <a:t>styrke</a:t>
            </a:r>
            <a:r>
              <a:rPr lang="en-US"/>
              <a:t> </a:t>
            </a:r>
            <a:r>
              <a:rPr lang="en-US" err="1"/>
              <a:t>fellesskapet</a:t>
            </a:r>
            <a:r>
              <a:rPr lang="en-US"/>
              <a:t> </a:t>
            </a:r>
            <a:r>
              <a:rPr lang="en-US" err="1"/>
              <a:t>ved</a:t>
            </a:r>
            <a:r>
              <a:rPr lang="en-US"/>
              <a:t> å </a:t>
            </a:r>
            <a:r>
              <a:rPr lang="en-US" err="1"/>
              <a:t>samle</a:t>
            </a:r>
            <a:r>
              <a:rPr lang="en-US"/>
              <a:t> «</a:t>
            </a:r>
            <a:r>
              <a:rPr lang="en-US" err="1"/>
              <a:t>oss</a:t>
            </a:r>
            <a:r>
              <a:rPr lang="en-US"/>
              <a:t>» mot «dem». En </a:t>
            </a:r>
            <a:r>
              <a:rPr lang="en-US" err="1"/>
              <a:t>ytre</a:t>
            </a:r>
            <a:r>
              <a:rPr lang="en-US"/>
              <a:t> </a:t>
            </a:r>
            <a:r>
              <a:rPr lang="en-US" err="1"/>
              <a:t>fiende</a:t>
            </a:r>
            <a:r>
              <a:rPr lang="en-US"/>
              <a:t> </a:t>
            </a:r>
            <a:r>
              <a:rPr lang="en-US" err="1"/>
              <a:t>skaper</a:t>
            </a:r>
            <a:r>
              <a:rPr lang="en-US"/>
              <a:t> </a:t>
            </a:r>
            <a:r>
              <a:rPr lang="en-US" err="1"/>
              <a:t>lojalitet</a:t>
            </a:r>
            <a:r>
              <a:rPr lang="en-US"/>
              <a:t> </a:t>
            </a:r>
            <a:r>
              <a:rPr lang="en-US" err="1"/>
              <a:t>innad</a:t>
            </a:r>
            <a:r>
              <a:rPr lang="en-US"/>
              <a:t> </a:t>
            </a:r>
            <a:r>
              <a:rPr lang="en-US" err="1"/>
              <a:t>i</a:t>
            </a:r>
            <a:r>
              <a:rPr lang="en-US"/>
              <a:t> </a:t>
            </a:r>
            <a:r>
              <a:rPr lang="en-US" err="1"/>
              <a:t>gruppa</a:t>
            </a:r>
            <a:r>
              <a:rPr lang="en-US"/>
              <a:t> </a:t>
            </a:r>
            <a:r>
              <a:rPr lang="en-US" err="1"/>
              <a:t>og</a:t>
            </a:r>
            <a:r>
              <a:rPr lang="en-US"/>
              <a:t> </a:t>
            </a:r>
            <a:r>
              <a:rPr lang="en-US" err="1"/>
              <a:t>gir</a:t>
            </a:r>
            <a:r>
              <a:rPr lang="en-US"/>
              <a:t> </a:t>
            </a:r>
            <a:r>
              <a:rPr lang="en-US" err="1"/>
              <a:t>en</a:t>
            </a:r>
            <a:r>
              <a:rPr lang="en-US"/>
              <a:t> </a:t>
            </a:r>
            <a:r>
              <a:rPr lang="en-US" err="1"/>
              <a:t>enkel</a:t>
            </a:r>
            <a:r>
              <a:rPr lang="en-US"/>
              <a:t> </a:t>
            </a:r>
            <a:r>
              <a:rPr lang="en-US" err="1"/>
              <a:t>forklaring</a:t>
            </a:r>
            <a:r>
              <a:rPr lang="en-US"/>
              <a:t> </a:t>
            </a:r>
            <a:r>
              <a:rPr lang="en-US" err="1"/>
              <a:t>på</a:t>
            </a:r>
            <a:r>
              <a:rPr lang="en-US"/>
              <a:t> </a:t>
            </a:r>
            <a:r>
              <a:rPr lang="en-US" err="1"/>
              <a:t>problemer</a:t>
            </a:r>
            <a:r>
              <a:rPr lang="en-US"/>
              <a:t>. Ved å </a:t>
            </a:r>
            <a:r>
              <a:rPr lang="en-US" err="1"/>
              <a:t>skylde</a:t>
            </a:r>
            <a:r>
              <a:rPr lang="en-US"/>
              <a:t> </a:t>
            </a:r>
            <a:r>
              <a:rPr lang="en-US" err="1"/>
              <a:t>på</a:t>
            </a:r>
            <a:r>
              <a:rPr lang="en-US"/>
              <a:t> «de </a:t>
            </a:r>
            <a:r>
              <a:rPr lang="en-US" err="1"/>
              <a:t>andre</a:t>
            </a:r>
            <a:r>
              <a:rPr lang="en-US"/>
              <a:t>» </a:t>
            </a:r>
            <a:r>
              <a:rPr lang="en-US" err="1"/>
              <a:t>blir</a:t>
            </a:r>
            <a:r>
              <a:rPr lang="en-US"/>
              <a:t> </a:t>
            </a:r>
            <a:r>
              <a:rPr lang="en-US" err="1"/>
              <a:t>komplekse</a:t>
            </a:r>
            <a:r>
              <a:rPr lang="en-US"/>
              <a:t> </a:t>
            </a:r>
            <a:r>
              <a:rPr lang="en-US" err="1"/>
              <a:t>utfordringer</a:t>
            </a:r>
            <a:r>
              <a:rPr lang="en-US"/>
              <a:t> </a:t>
            </a:r>
            <a:r>
              <a:rPr lang="en-US" err="1"/>
              <a:t>forklart</a:t>
            </a:r>
            <a:r>
              <a:rPr lang="en-US"/>
              <a:t> </a:t>
            </a:r>
            <a:r>
              <a:rPr lang="en-US" err="1"/>
              <a:t>på</a:t>
            </a:r>
            <a:r>
              <a:rPr lang="en-US"/>
              <a:t> </a:t>
            </a:r>
            <a:r>
              <a:rPr lang="en-US" err="1"/>
              <a:t>en</a:t>
            </a:r>
            <a:r>
              <a:rPr lang="en-US"/>
              <a:t> </a:t>
            </a:r>
            <a:r>
              <a:rPr lang="en-US" err="1"/>
              <a:t>enkel</a:t>
            </a:r>
            <a:r>
              <a:rPr lang="en-US"/>
              <a:t> </a:t>
            </a:r>
            <a:r>
              <a:rPr lang="en-US" err="1"/>
              <a:t>og</a:t>
            </a:r>
            <a:r>
              <a:rPr lang="en-US"/>
              <a:t> </a:t>
            </a:r>
            <a:r>
              <a:rPr lang="en-US" err="1"/>
              <a:t>tydelig</a:t>
            </a:r>
            <a:r>
              <a:rPr lang="en-US"/>
              <a:t> </a:t>
            </a:r>
            <a:r>
              <a:rPr lang="en-US" err="1"/>
              <a:t>måte</a:t>
            </a:r>
            <a:r>
              <a:rPr lang="en-US"/>
              <a:t>.</a:t>
            </a:r>
          </a:p>
          <a:p>
            <a:pPr marL="171450" indent="-171450">
              <a:buFont typeface="Arial" panose="020B0604020202020204" pitchFamily="34" charset="0"/>
              <a:buChar char="•"/>
            </a:pPr>
            <a:r>
              <a:rPr lang="en-US" b="1" err="1"/>
              <a:t>Legitimering</a:t>
            </a:r>
            <a:r>
              <a:rPr lang="en-US" b="1"/>
              <a:t> av </a:t>
            </a:r>
            <a:r>
              <a:rPr lang="en-US" b="1" err="1"/>
              <a:t>krig</a:t>
            </a:r>
            <a:r>
              <a:rPr lang="en-US" b="1"/>
              <a:t> </a:t>
            </a:r>
            <a:r>
              <a:rPr lang="en-US" b="1" err="1"/>
              <a:t>eller</a:t>
            </a:r>
            <a:r>
              <a:rPr lang="en-US" b="1"/>
              <a:t> </a:t>
            </a:r>
            <a:r>
              <a:rPr lang="en-US" b="1" err="1"/>
              <a:t>undertrykkelse</a:t>
            </a:r>
            <a:r>
              <a:rPr lang="en-US" b="1"/>
              <a:t>:</a:t>
            </a:r>
            <a:r>
              <a:rPr lang="en-US" b="1">
                <a:cs typeface="+mn-lt"/>
              </a:rPr>
              <a:t> </a:t>
            </a:r>
            <a:r>
              <a:rPr lang="en-US" err="1"/>
              <a:t>Fiendebilder</a:t>
            </a:r>
            <a:r>
              <a:rPr lang="en-US"/>
              <a:t> </a:t>
            </a:r>
            <a:r>
              <a:rPr lang="en-US" err="1"/>
              <a:t>kan</a:t>
            </a:r>
            <a:r>
              <a:rPr lang="en-US"/>
              <a:t> </a:t>
            </a:r>
            <a:r>
              <a:rPr lang="en-US" err="1"/>
              <a:t>brukes</a:t>
            </a:r>
            <a:r>
              <a:rPr lang="en-US"/>
              <a:t> </a:t>
            </a:r>
            <a:r>
              <a:rPr lang="en-US" err="1"/>
              <a:t>til</a:t>
            </a:r>
            <a:r>
              <a:rPr lang="en-US"/>
              <a:t> å </a:t>
            </a:r>
            <a:r>
              <a:rPr lang="en-US" err="1"/>
              <a:t>rettferdiggjøre</a:t>
            </a:r>
            <a:r>
              <a:rPr lang="en-US"/>
              <a:t> </a:t>
            </a:r>
            <a:r>
              <a:rPr lang="en-US" err="1"/>
              <a:t>maktbruk</a:t>
            </a:r>
            <a:r>
              <a:rPr lang="en-US"/>
              <a:t>. Ved å </a:t>
            </a:r>
            <a:r>
              <a:rPr lang="en-US" err="1"/>
              <a:t>framstille</a:t>
            </a:r>
            <a:r>
              <a:rPr lang="en-US"/>
              <a:t> «de </a:t>
            </a:r>
            <a:r>
              <a:rPr lang="en-US" err="1"/>
              <a:t>andre</a:t>
            </a:r>
            <a:r>
              <a:rPr lang="en-US"/>
              <a:t>» </a:t>
            </a:r>
            <a:r>
              <a:rPr lang="en-US" err="1"/>
              <a:t>som</a:t>
            </a:r>
            <a:r>
              <a:rPr lang="en-US"/>
              <a:t> </a:t>
            </a:r>
            <a:r>
              <a:rPr lang="en-US" err="1"/>
              <a:t>en</a:t>
            </a:r>
            <a:r>
              <a:rPr lang="en-US"/>
              <a:t> </a:t>
            </a:r>
            <a:r>
              <a:rPr lang="en-US" err="1"/>
              <a:t>trussel</a:t>
            </a:r>
            <a:r>
              <a:rPr lang="en-US"/>
              <a:t> </a:t>
            </a:r>
            <a:r>
              <a:rPr lang="en-US" err="1"/>
              <a:t>eller</a:t>
            </a:r>
            <a:r>
              <a:rPr lang="en-US"/>
              <a:t> </a:t>
            </a:r>
            <a:r>
              <a:rPr lang="en-US" err="1"/>
              <a:t>umenneskelige</a:t>
            </a:r>
            <a:r>
              <a:rPr lang="en-US"/>
              <a:t>, </a:t>
            </a:r>
            <a:r>
              <a:rPr lang="en-US" err="1"/>
              <a:t>kan</a:t>
            </a:r>
            <a:r>
              <a:rPr lang="en-US"/>
              <a:t> man </a:t>
            </a:r>
            <a:r>
              <a:rPr lang="en-US" err="1"/>
              <a:t>forklare</a:t>
            </a:r>
            <a:r>
              <a:rPr lang="en-US"/>
              <a:t> </a:t>
            </a:r>
            <a:r>
              <a:rPr lang="en-US" err="1"/>
              <a:t>krig</a:t>
            </a:r>
            <a:r>
              <a:rPr lang="en-US"/>
              <a:t> </a:t>
            </a:r>
            <a:r>
              <a:rPr lang="en-US" err="1"/>
              <a:t>og</a:t>
            </a:r>
            <a:r>
              <a:rPr lang="en-US"/>
              <a:t> </a:t>
            </a:r>
            <a:r>
              <a:rPr lang="en-US" err="1"/>
              <a:t>undertrykkelse</a:t>
            </a:r>
            <a:r>
              <a:rPr lang="en-US"/>
              <a:t> </a:t>
            </a:r>
            <a:r>
              <a:rPr lang="en-US" err="1"/>
              <a:t>som</a:t>
            </a:r>
            <a:r>
              <a:rPr lang="en-US"/>
              <a:t> </a:t>
            </a:r>
            <a:r>
              <a:rPr lang="en-US" err="1"/>
              <a:t>nødvendige</a:t>
            </a:r>
            <a:r>
              <a:rPr lang="en-US"/>
              <a:t> </a:t>
            </a:r>
            <a:r>
              <a:rPr lang="en-US" err="1"/>
              <a:t>tiltak</a:t>
            </a:r>
            <a:r>
              <a:rPr lang="en-US"/>
              <a:t> – </a:t>
            </a:r>
            <a:r>
              <a:rPr lang="en-US" err="1"/>
              <a:t>selv</a:t>
            </a:r>
            <a:r>
              <a:rPr lang="en-US"/>
              <a:t> om det </a:t>
            </a:r>
            <a:r>
              <a:rPr lang="en-US" err="1"/>
              <a:t>egentlig</a:t>
            </a:r>
            <a:r>
              <a:rPr lang="en-US"/>
              <a:t> handler om </a:t>
            </a:r>
            <a:r>
              <a:rPr lang="en-US" err="1"/>
              <a:t>helt</a:t>
            </a:r>
            <a:r>
              <a:rPr lang="en-US"/>
              <a:t> </a:t>
            </a:r>
            <a:r>
              <a:rPr lang="en-US" err="1"/>
              <a:t>andre</a:t>
            </a:r>
            <a:r>
              <a:rPr lang="en-US"/>
              <a:t> </a:t>
            </a:r>
            <a:r>
              <a:rPr lang="en-US" err="1"/>
              <a:t>mål</a:t>
            </a:r>
            <a:r>
              <a:rPr lang="en-US"/>
              <a:t>, </a:t>
            </a:r>
            <a:r>
              <a:rPr lang="en-US" err="1"/>
              <a:t>som</a:t>
            </a:r>
            <a:r>
              <a:rPr lang="en-US"/>
              <a:t> </a:t>
            </a:r>
            <a:r>
              <a:rPr lang="en-US" err="1"/>
              <a:t>ekspansjon</a:t>
            </a:r>
            <a:r>
              <a:rPr lang="en-US"/>
              <a:t> </a:t>
            </a:r>
            <a:r>
              <a:rPr lang="en-US" err="1"/>
              <a:t>eller</a:t>
            </a:r>
            <a:r>
              <a:rPr lang="en-US"/>
              <a:t> </a:t>
            </a:r>
            <a:r>
              <a:rPr lang="en-US" err="1"/>
              <a:t>kontroll</a:t>
            </a:r>
            <a:r>
              <a:rPr lang="en-US"/>
              <a:t> over </a:t>
            </a:r>
            <a:r>
              <a:rPr lang="en-US" err="1"/>
              <a:t>ressurser</a:t>
            </a:r>
            <a:r>
              <a:rPr lang="en-US"/>
              <a:t> </a:t>
            </a:r>
            <a:r>
              <a:rPr lang="en-US" err="1"/>
              <a:t>i</a:t>
            </a:r>
            <a:r>
              <a:rPr lang="en-US"/>
              <a:t> </a:t>
            </a:r>
            <a:r>
              <a:rPr lang="en-US" err="1"/>
              <a:t>andre</a:t>
            </a:r>
            <a:r>
              <a:rPr lang="en-US"/>
              <a:t> land.</a:t>
            </a:r>
            <a:br>
              <a:rPr lang="en-US">
                <a:cs typeface="+mn-lt"/>
              </a:rPr>
            </a:br>
            <a:endParaRPr lang="nb-NO"/>
          </a:p>
          <a:p>
            <a:r>
              <a:rPr lang="en-US" b="1" err="1"/>
              <a:t>Oppsummering</a:t>
            </a:r>
            <a:r>
              <a:rPr lang="en-US" b="1"/>
              <a:t>:</a:t>
            </a:r>
          </a:p>
          <a:p>
            <a:r>
              <a:rPr lang="en-US" err="1"/>
              <a:t>Fiendebilder</a:t>
            </a:r>
            <a:r>
              <a:rPr lang="en-US"/>
              <a:t> </a:t>
            </a:r>
            <a:r>
              <a:rPr lang="en-US" err="1"/>
              <a:t>oppstår</a:t>
            </a:r>
            <a:r>
              <a:rPr lang="en-US"/>
              <a:t> </a:t>
            </a:r>
            <a:r>
              <a:rPr lang="en-US" err="1"/>
              <a:t>fordi</a:t>
            </a:r>
            <a:r>
              <a:rPr lang="en-US"/>
              <a:t> de </a:t>
            </a:r>
            <a:r>
              <a:rPr lang="en-US" b="1" err="1"/>
              <a:t>tilfredsstiller</a:t>
            </a:r>
            <a:r>
              <a:rPr lang="en-US" b="1"/>
              <a:t> </a:t>
            </a:r>
            <a:r>
              <a:rPr lang="en-US" b="1" err="1"/>
              <a:t>behov</a:t>
            </a:r>
            <a:r>
              <a:rPr lang="en-US" b="1"/>
              <a:t> </a:t>
            </a:r>
            <a:r>
              <a:rPr lang="en-US" b="1" err="1"/>
              <a:t>som</a:t>
            </a:r>
            <a:r>
              <a:rPr lang="en-US" b="1"/>
              <a:t> </a:t>
            </a:r>
            <a:r>
              <a:rPr lang="en-US" b="1" err="1"/>
              <a:t>identitet</a:t>
            </a:r>
            <a:r>
              <a:rPr lang="en-US" b="1"/>
              <a:t>, </a:t>
            </a:r>
            <a:r>
              <a:rPr lang="en-US" b="1" err="1"/>
              <a:t>forenkling</a:t>
            </a:r>
            <a:r>
              <a:rPr lang="en-US" b="1"/>
              <a:t>,  </a:t>
            </a:r>
            <a:r>
              <a:rPr lang="en-US" err="1"/>
              <a:t>og</a:t>
            </a:r>
            <a:r>
              <a:rPr lang="en-US"/>
              <a:t> </a:t>
            </a:r>
            <a:r>
              <a:rPr lang="en-US" b="1" err="1"/>
              <a:t>ytre</a:t>
            </a:r>
            <a:r>
              <a:rPr lang="en-US" b="1"/>
              <a:t> </a:t>
            </a:r>
            <a:r>
              <a:rPr lang="en-US" b="1" err="1"/>
              <a:t>sosiale</a:t>
            </a:r>
            <a:r>
              <a:rPr lang="en-US" b="1"/>
              <a:t>/</a:t>
            </a:r>
            <a:r>
              <a:rPr lang="en-US" b="1" err="1"/>
              <a:t>politiske</a:t>
            </a:r>
            <a:r>
              <a:rPr lang="en-US" b="1"/>
              <a:t> </a:t>
            </a:r>
            <a:r>
              <a:rPr lang="en-US" b="1" err="1"/>
              <a:t>behov</a:t>
            </a:r>
            <a:r>
              <a:rPr lang="en-US" b="1"/>
              <a:t> </a:t>
            </a:r>
            <a:r>
              <a:rPr lang="en-US" b="1" err="1"/>
              <a:t>som</a:t>
            </a:r>
            <a:r>
              <a:rPr lang="en-US" b="1"/>
              <a:t> </a:t>
            </a:r>
            <a:r>
              <a:rPr lang="en-US" b="1" err="1"/>
              <a:t>samhold</a:t>
            </a:r>
            <a:r>
              <a:rPr lang="en-US" b="1"/>
              <a:t>, </a:t>
            </a:r>
            <a:r>
              <a:rPr lang="en-US" b="1" err="1"/>
              <a:t>makt</a:t>
            </a:r>
            <a:r>
              <a:rPr lang="en-US" b="1"/>
              <a:t>, </a:t>
            </a:r>
            <a:r>
              <a:rPr lang="en-US" b="1" err="1"/>
              <a:t>forklaring</a:t>
            </a:r>
            <a:r>
              <a:rPr lang="en-US" b="1"/>
              <a:t> </a:t>
            </a:r>
            <a:r>
              <a:rPr lang="en-US" b="1" err="1"/>
              <a:t>på</a:t>
            </a:r>
            <a:r>
              <a:rPr lang="en-US" b="1"/>
              <a:t> </a:t>
            </a:r>
            <a:r>
              <a:rPr lang="en-US" b="1" err="1"/>
              <a:t>problemer</a:t>
            </a:r>
            <a:r>
              <a:rPr lang="en-US" b="1"/>
              <a:t> </a:t>
            </a:r>
            <a:r>
              <a:rPr lang="en-US" b="1" err="1"/>
              <a:t>og</a:t>
            </a:r>
            <a:r>
              <a:rPr lang="en-US" b="1"/>
              <a:t> </a:t>
            </a:r>
            <a:r>
              <a:rPr lang="en-US" b="1" err="1"/>
              <a:t>legitimering</a:t>
            </a:r>
            <a:r>
              <a:rPr lang="en-US" b="1"/>
              <a:t> av </a:t>
            </a:r>
            <a:r>
              <a:rPr lang="en-US" b="1" err="1"/>
              <a:t>diskrimering</a:t>
            </a:r>
            <a:r>
              <a:rPr lang="en-US"/>
              <a:t>.</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5</a:t>
            </a:fld>
            <a:endParaRPr lang="en-GB"/>
          </a:p>
        </p:txBody>
      </p:sp>
    </p:spTree>
    <p:extLst>
      <p:ext uri="{BB962C8B-B14F-4D97-AF65-F5344CB8AC3E}">
        <p14:creationId xmlns:p14="http://schemas.microsoft.com/office/powerpoint/2010/main" val="11037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Lærerveiledning:</a:t>
            </a:r>
            <a:br>
              <a:rPr lang="nb-NO"/>
            </a:br>
            <a:r>
              <a:rPr lang="nb-NO"/>
              <a:t>Denne definisjonen er skrevet av Alexa Cora </a:t>
            </a:r>
            <a:r>
              <a:rPr lang="nb-NO" err="1"/>
              <a:t>Døvin</a:t>
            </a:r>
            <a:r>
              <a:rPr lang="nb-NO"/>
              <a:t>, forsker ved HL-senteret.</a:t>
            </a:r>
            <a:br>
              <a:rPr lang="nb-NO"/>
            </a:br>
            <a:r>
              <a:rPr lang="nb-NO"/>
              <a:t>Les mer om begrepet og </a:t>
            </a:r>
            <a:r>
              <a:rPr lang="nb-NO" err="1"/>
              <a:t>definsjonen</a:t>
            </a:r>
            <a:r>
              <a:rPr lang="nb-NO"/>
              <a:t> her: https://www.dembra.no/no/fagtekster-og-publikasjoner/artikler/hva-er-muslimfiendtlighet</a:t>
            </a:r>
          </a:p>
        </p:txBody>
      </p:sp>
      <p:sp>
        <p:nvSpPr>
          <p:cNvPr id="4" name="Plassholder for lysbildenummer 3"/>
          <p:cNvSpPr>
            <a:spLocks noGrp="1"/>
          </p:cNvSpPr>
          <p:nvPr>
            <p:ph type="sldNum" sz="quarter" idx="5"/>
          </p:nvPr>
        </p:nvSpPr>
        <p:spPr/>
        <p:txBody>
          <a:bodyPr/>
          <a:lstStyle/>
          <a:p>
            <a:fld id="{270D69C2-D3C6-400D-BD90-B9D15089A8CE}" type="slidenum">
              <a:rPr lang="en-GB" smtClean="0"/>
              <a:t>6</a:t>
            </a:fld>
            <a:endParaRPr lang="en-GB"/>
          </a:p>
        </p:txBody>
      </p:sp>
    </p:spTree>
    <p:extLst>
      <p:ext uri="{BB962C8B-B14F-4D97-AF65-F5344CB8AC3E}">
        <p14:creationId xmlns:p14="http://schemas.microsoft.com/office/powerpoint/2010/main" val="327224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Nasjonalisme: </a:t>
            </a:r>
            <a:r>
              <a:rPr lang="nb-NO" sz="600" b="0" i="0" kern="1200">
                <a:solidFill>
                  <a:schemeClr val="tx1"/>
                </a:solidFill>
                <a:effectLst/>
                <a:latin typeface="+mn-lt"/>
                <a:ea typeface="+mn-ea"/>
                <a:cs typeface="+mn-cs"/>
              </a:rPr>
              <a:t>Nasjonalisme er en ideologi som fokuserer på å fremme én bestemt nasjon eller etnisk gruppe, ofte med mål om politisk selvstyre eller styrking av nasjonens identitet. Nasjonalisme kan ta mange former, og trenger ikke nødvendigvis å være ekskluderende eller fiendtlig mot andre grupper. Imidlertid kan nasjonalisme i noen tilfeller inneholde muslimfiendtlige elementer når den blir ekskluderende eller ekstrem.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Populisme: </a:t>
            </a:r>
            <a:r>
              <a:rPr lang="nb-NO" sz="600" b="0" i="0" kern="1200">
                <a:solidFill>
                  <a:schemeClr val="tx1"/>
                </a:solidFill>
                <a:effectLst/>
                <a:latin typeface="+mn-lt"/>
                <a:ea typeface="+mn-ea"/>
                <a:cs typeface="+mn-cs"/>
              </a:rPr>
              <a:t>kan være muslimfiendtlig når den benytter seg av splittende retorikk og politiske strategier som framstiller muslimer som en motpart til "folket" eller til den dominerende kulturen. </a:t>
            </a:r>
            <a:endParaRPr lang="nb-NO" sz="600" b="1" i="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Høyreekstremisme</a:t>
            </a:r>
            <a:r>
              <a:rPr lang="nb-NO" sz="600" b="0" i="0" kern="1200">
                <a:solidFill>
                  <a:schemeClr val="tx1"/>
                </a:solidFill>
                <a:effectLst/>
                <a:latin typeface="+mn-lt"/>
                <a:ea typeface="+mn-ea"/>
                <a:cs typeface="+mn-cs"/>
              </a:rPr>
              <a:t>: Dette er en type ideologi der noen grupper tror at én kultur eller etnisk gruppe er bedre enn andre. Folk med disse holdningene kan være veldig kritiske til muslimer og innvandrere fordi de mener at slik religiøs og kulturell mangfoldighet ikke passer inn i det vestlige samfunnet..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err="1">
                <a:solidFill>
                  <a:schemeClr val="tx1"/>
                </a:solidFill>
                <a:effectLst/>
                <a:latin typeface="+mn-lt"/>
                <a:ea typeface="+mn-ea"/>
                <a:cs typeface="+mn-cs"/>
              </a:rPr>
              <a:t>Hindutva</a:t>
            </a:r>
            <a:r>
              <a:rPr lang="nb-NO" sz="600" b="1" i="0" kern="1200">
                <a:solidFill>
                  <a:schemeClr val="tx1"/>
                </a:solidFill>
                <a:effectLst/>
                <a:latin typeface="+mn-lt"/>
                <a:ea typeface="+mn-ea"/>
                <a:cs typeface="+mn-cs"/>
              </a:rPr>
              <a:t>: </a:t>
            </a:r>
            <a:r>
              <a:rPr lang="nb-NO" sz="600" b="0" i="0" kern="1200">
                <a:solidFill>
                  <a:schemeClr val="tx1"/>
                </a:solidFill>
                <a:effectLst/>
                <a:latin typeface="+mn-lt"/>
                <a:ea typeface="+mn-ea"/>
                <a:cs typeface="+mn-cs"/>
              </a:rPr>
              <a:t>er en ideologi som oppsto i India og som har som mål å fremme hinduistiske verdier og kultur.  Ideologien er ofte assosiert med politiske grupper som ønsker å styrke hinduismens rolle i det indiske samfunnet. Mens ikke alle som følger </a:t>
            </a:r>
            <a:r>
              <a:rPr lang="nb-NO" sz="600" b="0" i="0" kern="1200" err="1">
                <a:solidFill>
                  <a:schemeClr val="tx1"/>
                </a:solidFill>
                <a:effectLst/>
                <a:latin typeface="+mn-lt"/>
                <a:ea typeface="+mn-ea"/>
                <a:cs typeface="+mn-cs"/>
              </a:rPr>
              <a:t>Hindutva</a:t>
            </a:r>
            <a:r>
              <a:rPr lang="nb-NO" sz="600" b="0" i="0" kern="1200">
                <a:solidFill>
                  <a:schemeClr val="tx1"/>
                </a:solidFill>
                <a:effectLst/>
                <a:latin typeface="+mn-lt"/>
                <a:ea typeface="+mn-ea"/>
                <a:cs typeface="+mn-cs"/>
              </a:rPr>
              <a:t> nødvendigvis har muslimfiendtlige holdninger, har noen grupper og individer innen denne ideologien uttrykt sterke antimuslimske synspunkter.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600" b="0" i="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0" i="0" kern="1200">
                <a:solidFill>
                  <a:schemeClr val="tx1"/>
                </a:solidFill>
                <a:effectLst/>
                <a:latin typeface="+mn-lt"/>
                <a:ea typeface="+mn-ea"/>
                <a:cs typeface="+mn-cs"/>
              </a:rPr>
              <a:t>Bildet er fra en demonstrasjon med English </a:t>
            </a:r>
            <a:r>
              <a:rPr lang="nb-NO" sz="600" b="0" i="0" kern="1200" err="1">
                <a:solidFill>
                  <a:schemeClr val="tx1"/>
                </a:solidFill>
                <a:effectLst/>
                <a:latin typeface="+mn-lt"/>
                <a:ea typeface="+mn-ea"/>
                <a:cs typeface="+mn-cs"/>
              </a:rPr>
              <a:t>Defence</a:t>
            </a:r>
            <a:r>
              <a:rPr lang="nb-NO" sz="600" b="0" i="0" kern="1200">
                <a:solidFill>
                  <a:schemeClr val="tx1"/>
                </a:solidFill>
                <a:effectLst/>
                <a:latin typeface="+mn-lt"/>
                <a:ea typeface="+mn-ea"/>
                <a:cs typeface="+mn-cs"/>
              </a:rPr>
              <a:t> League London 13. september. Rundt 110.000 mennesker deltok i den innvandrings- og </a:t>
            </a:r>
            <a:r>
              <a:rPr lang="nb-NO" sz="600" b="0" i="0" kern="1200" err="1">
                <a:solidFill>
                  <a:schemeClr val="tx1"/>
                </a:solidFill>
                <a:effectLst/>
                <a:latin typeface="+mn-lt"/>
                <a:ea typeface="+mn-ea"/>
                <a:cs typeface="+mn-cs"/>
              </a:rPr>
              <a:t>islamfiendtlige</a:t>
            </a:r>
            <a:r>
              <a:rPr lang="nb-NO" sz="600" b="0" i="0" kern="1200">
                <a:solidFill>
                  <a:schemeClr val="tx1"/>
                </a:solidFill>
                <a:effectLst/>
                <a:latin typeface="+mn-lt"/>
                <a:ea typeface="+mn-ea"/>
                <a:cs typeface="+mn-cs"/>
              </a:rPr>
              <a:t> aktivisten Tommy Robinsons «Unite </a:t>
            </a:r>
            <a:r>
              <a:rPr lang="nb-NO" sz="600" b="0" i="0" kern="1200" err="1">
                <a:solidFill>
                  <a:schemeClr val="tx1"/>
                </a:solidFill>
                <a:effectLst/>
                <a:latin typeface="+mn-lt"/>
                <a:ea typeface="+mn-ea"/>
                <a:cs typeface="+mn-cs"/>
              </a:rPr>
              <a:t>the</a:t>
            </a:r>
            <a:r>
              <a:rPr lang="nb-NO" sz="600" b="0" i="0" kern="1200">
                <a:solidFill>
                  <a:schemeClr val="tx1"/>
                </a:solidFill>
                <a:effectLst/>
                <a:latin typeface="+mn-lt"/>
                <a:ea typeface="+mn-ea"/>
                <a:cs typeface="+mn-cs"/>
              </a:rPr>
              <a:t> Kingdom»-marsj i London.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7</a:t>
            </a:fld>
            <a:endParaRPr lang="en-GB"/>
          </a:p>
        </p:txBody>
      </p:sp>
    </p:spTree>
    <p:extLst>
      <p:ext uri="{BB962C8B-B14F-4D97-AF65-F5344CB8AC3E}">
        <p14:creationId xmlns:p14="http://schemas.microsoft.com/office/powerpoint/2010/main" val="366443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800" b="0" i="0" kern="1200">
                <a:solidFill>
                  <a:schemeClr val="tx1"/>
                </a:solidFill>
                <a:effectLst/>
                <a:latin typeface="+mn-lt"/>
                <a:ea typeface="+mn-ea"/>
                <a:cs typeface="+mn-cs"/>
              </a:rPr>
              <a:t>Bilde: "The Snake Charmer," laget av Jean-</a:t>
            </a:r>
            <a:r>
              <a:rPr lang="nb-NO" sz="800" b="0" i="0" kern="1200" err="1">
                <a:solidFill>
                  <a:schemeClr val="tx1"/>
                </a:solidFill>
                <a:effectLst/>
                <a:latin typeface="+mn-lt"/>
                <a:ea typeface="+mn-ea"/>
                <a:cs typeface="+mn-cs"/>
              </a:rPr>
              <a:t>Léon</a:t>
            </a:r>
            <a:r>
              <a:rPr lang="nb-NO" sz="800" b="0" i="0" kern="1200">
                <a:solidFill>
                  <a:schemeClr val="tx1"/>
                </a:solidFill>
                <a:effectLst/>
                <a:latin typeface="+mn-lt"/>
                <a:ea typeface="+mn-ea"/>
                <a:cs typeface="+mn-cs"/>
              </a:rPr>
              <a:t> </a:t>
            </a:r>
            <a:r>
              <a:rPr lang="nb-NO" sz="800" b="0" i="0" kern="1200" err="1">
                <a:solidFill>
                  <a:schemeClr val="tx1"/>
                </a:solidFill>
                <a:effectLst/>
                <a:latin typeface="+mn-lt"/>
                <a:ea typeface="+mn-ea"/>
                <a:cs typeface="+mn-cs"/>
              </a:rPr>
              <a:t>Gérôme</a:t>
            </a:r>
            <a:r>
              <a:rPr lang="nb-NO" sz="800" b="0" i="0" kern="1200">
                <a:solidFill>
                  <a:schemeClr val="tx1"/>
                </a:solidFill>
                <a:effectLst/>
                <a:latin typeface="+mn-lt"/>
                <a:ea typeface="+mn-ea"/>
                <a:cs typeface="+mn-cs"/>
              </a:rPr>
              <a:t> i 1879</a:t>
            </a:r>
          </a:p>
          <a:p>
            <a:pPr marL="171450" indent="-171450">
              <a:buFont typeface="Arial" panose="020B0604020202020204" pitchFamily="34" charset="0"/>
              <a:buChar char="•"/>
            </a:pPr>
            <a:r>
              <a:rPr lang="nb-NO" sz="800" b="0" i="0" kern="1200">
                <a:solidFill>
                  <a:schemeClr val="tx1"/>
                </a:solidFill>
                <a:effectLst/>
                <a:latin typeface="+mn-lt"/>
                <a:ea typeface="+mn-ea"/>
                <a:cs typeface="+mn-cs"/>
              </a:rPr>
              <a:t>Bilde er ofte betraktet som en stereotypisk fremstilling av muslimer og den muslimske verden.</a:t>
            </a:r>
          </a:p>
          <a:p>
            <a:pPr marL="171450" indent="-171450">
              <a:buFont typeface="Arial" panose="020B0604020202020204" pitchFamily="34" charset="0"/>
              <a:buChar char="•"/>
            </a:pPr>
            <a:r>
              <a:rPr lang="nb-NO" sz="800" b="0" i="0" kern="1200">
                <a:solidFill>
                  <a:schemeClr val="tx1"/>
                </a:solidFill>
                <a:effectLst/>
                <a:latin typeface="+mn-lt"/>
                <a:ea typeface="+mn-ea"/>
                <a:cs typeface="+mn-cs"/>
              </a:rPr>
              <a:t>Bilde er et eksempel på </a:t>
            </a:r>
            <a:r>
              <a:rPr lang="nb-NO" sz="800" b="0" i="1" kern="1200">
                <a:solidFill>
                  <a:schemeClr val="tx1"/>
                </a:solidFill>
                <a:effectLst/>
                <a:latin typeface="+mn-lt"/>
                <a:ea typeface="+mn-ea"/>
                <a:cs typeface="+mn-cs"/>
              </a:rPr>
              <a:t>orientalisme, </a:t>
            </a:r>
            <a:r>
              <a:rPr lang="nb-NO" sz="800" b="0" i="0" kern="1200">
                <a:solidFill>
                  <a:schemeClr val="tx1"/>
                </a:solidFill>
                <a:effectLst/>
                <a:latin typeface="+mn-lt"/>
                <a:ea typeface="+mn-ea"/>
                <a:cs typeface="+mn-cs"/>
              </a:rPr>
              <a:t>en kunstnerisk og litterær bevegelse i Vesten som ofte romantiserte eller forenklet Midtøsten og Asia. Denne fremstillingsmåten bidro til å skape et ensidig og forvrengt bilde av den muslimske verden som eksotisk, mystisk, og til tider primitivt.  .</a:t>
            </a:r>
          </a:p>
          <a:p>
            <a:pPr marL="171450" indent="-171450">
              <a:buFont typeface="Arial" panose="020B0604020202020204" pitchFamily="34" charset="0"/>
              <a:buChar char="•"/>
            </a:pPr>
            <a:r>
              <a:rPr lang="nb-NO" sz="800" b="0" i="0" kern="1200">
                <a:solidFill>
                  <a:schemeClr val="tx1"/>
                </a:solidFill>
                <a:effectLst/>
                <a:latin typeface="+mn-lt"/>
                <a:ea typeface="+mn-ea"/>
                <a:cs typeface="+mn-cs"/>
              </a:rPr>
              <a:t>(Tips til øvelse for en annen økt: Bildeanalyse)</a:t>
            </a:r>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8</a:t>
            </a:fld>
            <a:endParaRPr lang="en-GB"/>
          </a:p>
        </p:txBody>
      </p:sp>
    </p:spTree>
    <p:extLst>
      <p:ext uri="{BB962C8B-B14F-4D97-AF65-F5344CB8AC3E}">
        <p14:creationId xmlns:p14="http://schemas.microsoft.com/office/powerpoint/2010/main" val="257337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1970 – muslimske arbeidsinnvandrere ankommer Norge: </a:t>
            </a:r>
            <a:r>
              <a:rPr lang="nb-NO" sz="600" b="0" i="0" kern="1200">
                <a:solidFill>
                  <a:schemeClr val="tx1"/>
                </a:solidFill>
                <a:effectLst/>
                <a:latin typeface="+mn-lt"/>
                <a:ea typeface="+mn-ea"/>
                <a:cs typeface="+mn-cs"/>
              </a:rPr>
              <a:t>arbeidsinnvandrere fra blant annet Pakistan, Tyrkia og Marokko ankommer Norge for å jobbe i industri og transport. Dette markerer starten på synlig muslimsk tilstedeværelse i norsk offentlighet, som over tid utløser både integreringsdebatt og fremmedfiendtlighet.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Bombingen av Noor moské, 14. juni 1985:</a:t>
            </a:r>
            <a:r>
              <a:rPr lang="nb-NO" sz="600" b="0" i="0" kern="1200">
                <a:solidFill>
                  <a:schemeClr val="tx1"/>
                </a:solidFill>
                <a:effectLst/>
                <a:latin typeface="+mn-lt"/>
                <a:ea typeface="+mn-ea"/>
                <a:cs typeface="+mn-cs"/>
              </a:rPr>
              <a:t>14. juni 1985 ble </a:t>
            </a:r>
            <a:r>
              <a:rPr lang="nb-NO" sz="600" b="0" i="0" kern="1200" err="1">
                <a:solidFill>
                  <a:schemeClr val="tx1"/>
                </a:solidFill>
                <a:effectLst/>
                <a:latin typeface="+mn-lt"/>
                <a:ea typeface="+mn-ea"/>
                <a:cs typeface="+mn-cs"/>
              </a:rPr>
              <a:t>Ahmadiyya</a:t>
            </a:r>
            <a:r>
              <a:rPr lang="nb-NO" sz="600" b="0" i="0" kern="1200">
                <a:solidFill>
                  <a:schemeClr val="tx1"/>
                </a:solidFill>
                <a:effectLst/>
                <a:latin typeface="+mn-lt"/>
                <a:ea typeface="+mn-ea"/>
                <a:cs typeface="+mn-cs"/>
              </a:rPr>
              <a:t>-muslimenes Noor moské på Frogner i Oslo-sprengt. Dette ble utført av en person fra Nasjonalt Folkeparti, Ole Kristian Brastad</a:t>
            </a:r>
            <a:endParaRPr lang="nb-NO" sz="600" b="0" i="0" kern="1200">
              <a:solidFill>
                <a:srgbClr val="031427"/>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rgbClr val="031427"/>
                </a:solidFill>
                <a:effectLst/>
                <a:latin typeface="+mn-lt"/>
                <a:ea typeface="+mn-ea"/>
                <a:cs typeface="+mn-cs"/>
              </a:rPr>
              <a:t>«</a:t>
            </a:r>
            <a:r>
              <a:rPr lang="nb-NO" sz="600" b="1" i="0" kern="1200">
                <a:solidFill>
                  <a:schemeClr val="tx1"/>
                </a:solidFill>
                <a:effectLst/>
                <a:latin typeface="+mn-lt"/>
                <a:ea typeface="+mn-ea"/>
                <a:cs typeface="+mn-cs"/>
              </a:rPr>
              <a:t>Mustafa-brevet» </a:t>
            </a:r>
            <a:r>
              <a:rPr lang="nb-NO" sz="600" b="0" i="0" kern="1200">
                <a:solidFill>
                  <a:schemeClr val="tx1"/>
                </a:solidFill>
                <a:effectLst/>
                <a:latin typeface="+mn-lt"/>
                <a:ea typeface="+mn-ea"/>
                <a:cs typeface="+mn-cs"/>
              </a:rPr>
              <a:t>ble kjent i norsk media da Carl I. Hagen, i forbindelse med en debatt om innvandringspolitikk, refererte til brev han mente å ha mottatt fra en asylsøker som het Mustafa. </a:t>
            </a:r>
          </a:p>
          <a:p>
            <a:pPr marL="171450" indent="-171450">
              <a:buFont typeface="Arial" panose="020B0604020202020204" pitchFamily="34" charset="0"/>
              <a:buChar char="•"/>
            </a:pPr>
            <a:r>
              <a:rPr lang="nb-NO" sz="600" b="0" i="0" kern="1200">
                <a:solidFill>
                  <a:schemeClr val="tx1"/>
                </a:solidFill>
                <a:effectLst/>
                <a:latin typeface="+mn-lt"/>
                <a:ea typeface="+mn-ea"/>
                <a:cs typeface="+mn-cs"/>
              </a:rPr>
              <a:t>I dette brevet skal Mustafa ha beskrevet hvordan han ønsket å komme til Norge for å få et bedre liv og utnytte landets velferdssystem. Hagen brukte dette som et eksempel for å understreke sin påstand om at mange asylsøkere kommer til Norge av økonomiske grunner, i stedet for å flykte fra reelle farer i hjemlandet. Senere ble det avslørt at dette brevet var falskt. Brevet ble selv konstruert av Hagen selv i 1987 som et retorisk virkemiddel for å illustrere hans synspunkter på innvandrerpolitikk. </a:t>
            </a:r>
          </a:p>
          <a:p>
            <a:pPr marL="171450" indent="-171450">
              <a:buFont typeface="Arial" panose="020B0604020202020204" pitchFamily="34" charset="0"/>
              <a:buChar char="•"/>
            </a:pPr>
            <a:r>
              <a:rPr lang="nb-NO"/>
              <a:t>29. juli 1989 ble Ali </a:t>
            </a:r>
            <a:r>
              <a:rPr lang="nb-NO" err="1"/>
              <a:t>Ghazanfar</a:t>
            </a:r>
            <a:r>
              <a:rPr lang="nb-NO"/>
              <a:t> Shah og </a:t>
            </a:r>
            <a:r>
              <a:rPr lang="nb-NO" err="1"/>
              <a:t>Nawas</a:t>
            </a:r>
            <a:r>
              <a:rPr lang="nb-NO"/>
              <a:t> Mohammed knivdrept på åpen gate i Oslo, i det som ble kjent som pakistanerdrapene – blant de første rasistisk motiverte drapene i Norge. Gjerningsmannen, polske Jacek Stocki, fikk ti års fengsel, senere redusert til seks, og slapp ut etter tre. To nordmenn ble frikjent for medvirkning. Saken preget både nyhetsbildet og de etterlatte i mange år.</a:t>
            </a:r>
            <a:endParaRPr lang="nb-NO" sz="600" b="0" i="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600" b="0" i="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i="0" kern="1200">
                <a:solidFill>
                  <a:schemeClr val="tx1"/>
                </a:solidFill>
                <a:effectLst/>
                <a:latin typeface="+mn-lt"/>
                <a:ea typeface="+mn-ea"/>
                <a:cs typeface="+mn-cs"/>
              </a:rPr>
              <a:t>Kilder: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a:t>
            </a:r>
            <a:r>
              <a:rPr lang="nb-NO" b="1"/>
              <a:t>Mustafa brevet», </a:t>
            </a:r>
            <a:r>
              <a:rPr lang="nb-NO"/>
              <a:t>bildet hentet fra filter nyheter (</a:t>
            </a:r>
            <a:r>
              <a:rPr lang="nb-NO" sz="600" b="0" i="0" kern="1200">
                <a:solidFill>
                  <a:schemeClr val="tx1"/>
                </a:solidFill>
                <a:effectLst/>
                <a:latin typeface="+mn-lt"/>
                <a:ea typeface="+mn-ea"/>
                <a:cs typeface="+mn-cs"/>
              </a:rPr>
              <a:t>Bernt Ramberg / NTB)</a:t>
            </a:r>
            <a:r>
              <a:rPr lang="en-US" sz="600" b="0" i="0" kern="1200">
                <a:solidFill>
                  <a:schemeClr val="tx1"/>
                </a:solidFill>
                <a:effectLst/>
                <a:latin typeface="+mn-lt"/>
                <a:ea typeface="+mn-ea"/>
                <a:cs typeface="+mn-cs"/>
              </a:rPr>
              <a:t> </a:t>
            </a:r>
            <a:r>
              <a:rPr lang="nb-NO">
                <a:hlinkClick r:id="rId3"/>
              </a:rPr>
              <a:t>Brev til Carl I. Hagen fra muslimsk innvandrer fortsatt falskt.</a:t>
            </a:r>
            <a:endParaRPr lang="nb-NO"/>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a:solidFill>
                  <a:schemeClr val="tx1"/>
                </a:solidFill>
                <a:effectLst/>
                <a:latin typeface="+mn-lt"/>
                <a:ea typeface="+mn-ea"/>
                <a:cs typeface="+mn-cs"/>
              </a:rPr>
              <a:t>Bombingen av Noor moské, 14. juni 1985, </a:t>
            </a:r>
            <a:r>
              <a:rPr lang="nb-NO" sz="600" b="0" i="0" kern="1200">
                <a:solidFill>
                  <a:schemeClr val="tx1"/>
                </a:solidFill>
                <a:effectLst/>
                <a:latin typeface="+mn-lt"/>
                <a:ea typeface="+mn-ea"/>
                <a:cs typeface="+mn-cs"/>
              </a:rPr>
              <a:t>bilde: skjermbilde fra Aftenposten: </a:t>
            </a:r>
            <a:r>
              <a:rPr lang="nb-NO">
                <a:hlinkClick r:id="rId4"/>
              </a:rPr>
              <a:t>For 30 år siden ble moskeen deres bombet. De føler seg mer utsatt i dag</a:t>
            </a:r>
            <a:endParaRPr lang="nb-NO" sz="600" b="0" i="0" kern="120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800" b="1">
                <a:solidFill>
                  <a:schemeClr val="tx1"/>
                </a:solidFill>
                <a:latin typeface="Riposte Light"/>
                <a:cs typeface="Arial"/>
              </a:rPr>
              <a:t>1989: Første rasistiske drapet: https://antirasistisk.no/kill-them-kill-them/</a:t>
            </a:r>
            <a:endParaRPr lang="nb-NO" b="1"/>
          </a:p>
          <a:p>
            <a:endParaRPr lang="nb-NO"/>
          </a:p>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10</a:t>
            </a:fld>
            <a:endParaRPr lang="en-GB"/>
          </a:p>
        </p:txBody>
      </p:sp>
    </p:spTree>
    <p:extLst>
      <p:ext uri="{BB962C8B-B14F-4D97-AF65-F5344CB8AC3E}">
        <p14:creationId xmlns:p14="http://schemas.microsoft.com/office/powerpoint/2010/main" val="460932873"/>
      </p:ext>
    </p:extLst>
  </p:cSld>
  <p:clrMapOvr>
    <a:masterClrMapping/>
  </p:clrMapOvr>
</p:notes>
</file>

<file path=ppt/slideLayouts/_rels/slideLayout1.xml.rels><?xml version="1.0" encoding="UTF-8" standalone="yes"?>
<Relationships xmlns="http://schemas.openxmlformats.org/package/2006/relationships"><Relationship Id="rId13" Type="http://schemas.openxmlformats.org/officeDocument/2006/relationships/image" Target="../media/image18.jpe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2.svg"/><Relationship Id="rId21" Type="http://schemas.openxmlformats.org/officeDocument/2006/relationships/image" Target="../media/image26.svg"/><Relationship Id="rId34" Type="http://schemas.openxmlformats.org/officeDocument/2006/relationships/image" Target="../media/image37.png"/><Relationship Id="rId7" Type="http://schemas.openxmlformats.org/officeDocument/2006/relationships/image" Target="../media/image12.svg"/><Relationship Id="rId12" Type="http://schemas.openxmlformats.org/officeDocument/2006/relationships/image" Target="../media/image17.jpeg"/><Relationship Id="rId17" Type="http://schemas.openxmlformats.org/officeDocument/2006/relationships/image" Target="../media/image22.svg"/><Relationship Id="rId25" Type="http://schemas.openxmlformats.org/officeDocument/2006/relationships/image" Target="../media/image30.svg"/><Relationship Id="rId33" Type="http://schemas.openxmlformats.org/officeDocument/2006/relationships/image" Target="../media/image36.svg"/><Relationship Id="rId38" Type="http://schemas.openxmlformats.org/officeDocument/2006/relationships/image" Target="../media/image41.png"/><Relationship Id="rId2" Type="http://schemas.openxmlformats.org/officeDocument/2006/relationships/image" Target="../media/image7.jpe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2.sv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jpeg"/><Relationship Id="rId24" Type="http://schemas.openxmlformats.org/officeDocument/2006/relationships/image" Target="../media/image29.png"/><Relationship Id="rId32" Type="http://schemas.openxmlformats.org/officeDocument/2006/relationships/image" Target="../media/image35.png"/><Relationship Id="rId37" Type="http://schemas.openxmlformats.org/officeDocument/2006/relationships/image" Target="../media/image40.sv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1.png"/><Relationship Id="rId36" Type="http://schemas.openxmlformats.org/officeDocument/2006/relationships/image" Target="../media/image39.png"/><Relationship Id="rId10" Type="http://schemas.openxmlformats.org/officeDocument/2006/relationships/image" Target="../media/image15.jpeg"/><Relationship Id="rId19" Type="http://schemas.openxmlformats.org/officeDocument/2006/relationships/image" Target="../media/image24.svg"/><Relationship Id="rId31" Type="http://schemas.openxmlformats.org/officeDocument/2006/relationships/image" Target="../media/image3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3.png"/><Relationship Id="rId35" Type="http://schemas.openxmlformats.org/officeDocument/2006/relationships/image" Target="../media/image38.svg"/><Relationship Id="rId8" Type="http://schemas.openxmlformats.org/officeDocument/2006/relationships/image" Target="../media/image13.png"/><Relationship Id="rId3"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5.jpeg"/><Relationship Id="rId7" Type="http://schemas.openxmlformats.org/officeDocument/2006/relationships/image" Target="../media/image49.sv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pic>
        <p:nvPicPr>
          <p:cNvPr id="8" name="Picture 7" descr="A close-up of a logo&#10;&#10;Description automatically generated" hidden="1">
            <a:extLst>
              <a:ext uri="{FF2B5EF4-FFF2-40B4-BE49-F238E27FC236}">
                <a16:creationId xmlns:a16="http://schemas.microsoft.com/office/drawing/2014/main" id="{B6229F96-97F1-CBA9-B829-34E837C833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761901" y="1214438"/>
            <a:ext cx="5423136" cy="2387600"/>
          </a:xfrm>
        </p:spPr>
        <p:txBody>
          <a:bodyPr anchor="b"/>
          <a:lstStyle>
            <a:lvl1pPr algn="l">
              <a:defRPr sz="4801"/>
            </a:lvl1pPr>
          </a:lstStyle>
          <a:p>
            <a:r>
              <a:rPr lang="en-US"/>
              <a:t>Click to edit Master title style</a:t>
            </a:r>
          </a:p>
        </p:txBody>
      </p:sp>
      <p:sp>
        <p:nvSpPr>
          <p:cNvPr id="4" name="Date Placeholder 3"/>
          <p:cNvSpPr>
            <a:spLocks noGrp="1"/>
          </p:cNvSpPr>
          <p:nvPr>
            <p:ph type="dt" sz="half" idx="10"/>
          </p:nvPr>
        </p:nvSpPr>
        <p:spPr/>
        <p:txBody>
          <a:bodyPr/>
          <a:lstStyle/>
          <a:p>
            <a:fld id="{22896680-2951-4CD4-965E-62C2EA73F3D7}" type="datetime4">
              <a:rPr lang="nb-NO" smtClean="0"/>
              <a:t>4. oktober 2025</a:t>
            </a:fld>
            <a:endParaRPr lang="nb-NO"/>
          </a:p>
        </p:txBody>
      </p:sp>
      <p:pic>
        <p:nvPicPr>
          <p:cNvPr id="48" name="Graphic 47">
            <a:extLst>
              <a:ext uri="{FF2B5EF4-FFF2-40B4-BE49-F238E27FC236}">
                <a16:creationId xmlns:a16="http://schemas.microsoft.com/office/drawing/2014/main" id="{FA4CF063-DFD7-5B40-EDE5-8F687CB87AB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56279" y="1543229"/>
            <a:ext cx="2028315" cy="979390"/>
          </a:xfrm>
          <a:prstGeom prst="rect">
            <a:avLst/>
          </a:prstGeom>
        </p:spPr>
      </p:pic>
      <p:pic>
        <p:nvPicPr>
          <p:cNvPr id="50" name="Graphic 49">
            <a:extLst>
              <a:ext uri="{FF2B5EF4-FFF2-40B4-BE49-F238E27FC236}">
                <a16:creationId xmlns:a16="http://schemas.microsoft.com/office/drawing/2014/main" id="{7C93CDFF-665A-6BC0-24E8-DB633D8D28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9340" y="1543229"/>
            <a:ext cx="978027" cy="978013"/>
          </a:xfrm>
          <a:prstGeom prst="rect">
            <a:avLst/>
          </a:prstGeom>
        </p:spPr>
      </p:pic>
      <p:pic>
        <p:nvPicPr>
          <p:cNvPr id="52" name="Graphic 51">
            <a:extLst>
              <a:ext uri="{FF2B5EF4-FFF2-40B4-BE49-F238E27FC236}">
                <a16:creationId xmlns:a16="http://schemas.microsoft.com/office/drawing/2014/main" id="{C72F80C1-432E-DF8B-8420-AF4372747C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37413" y="2594731"/>
            <a:ext cx="978893" cy="2027228"/>
          </a:xfrm>
          <a:prstGeom prst="rect">
            <a:avLst/>
          </a:prstGeom>
        </p:spPr>
      </p:pic>
      <p:pic>
        <p:nvPicPr>
          <p:cNvPr id="53" name="Graphic 52">
            <a:extLst>
              <a:ext uri="{FF2B5EF4-FFF2-40B4-BE49-F238E27FC236}">
                <a16:creationId xmlns:a16="http://schemas.microsoft.com/office/drawing/2014/main" id="{F73129C2-9AF9-F9CB-6C76-E508574F55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6279" y="2600209"/>
            <a:ext cx="978027" cy="978013"/>
          </a:xfrm>
          <a:prstGeom prst="rect">
            <a:avLst/>
          </a:prstGeom>
        </p:spPr>
      </p:pic>
      <p:pic>
        <p:nvPicPr>
          <p:cNvPr id="54" name="Graphic 53">
            <a:extLst>
              <a:ext uri="{FF2B5EF4-FFF2-40B4-BE49-F238E27FC236}">
                <a16:creationId xmlns:a16="http://schemas.microsoft.com/office/drawing/2014/main" id="{1DD7276F-5413-347C-4643-867633E91CD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9581526" y="4178207"/>
            <a:ext cx="978879" cy="2027257"/>
          </a:xfrm>
          <a:prstGeom prst="rect">
            <a:avLst/>
          </a:prstGeom>
        </p:spPr>
      </p:pic>
      <p:pic>
        <p:nvPicPr>
          <p:cNvPr id="56" name="Graphic 55">
            <a:extLst>
              <a:ext uri="{FF2B5EF4-FFF2-40B4-BE49-F238E27FC236}">
                <a16:creationId xmlns:a16="http://schemas.microsoft.com/office/drawing/2014/main" id="{4D4679E9-6591-F70A-B8FF-FDC764FA34D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02042" y="3651050"/>
            <a:ext cx="2027257" cy="975603"/>
          </a:xfrm>
          <a:prstGeom prst="rect">
            <a:avLst/>
          </a:prstGeom>
        </p:spPr>
      </p:pic>
      <p:pic>
        <p:nvPicPr>
          <p:cNvPr id="58" name="Graphic 57">
            <a:extLst>
              <a:ext uri="{FF2B5EF4-FFF2-40B4-BE49-F238E27FC236}">
                <a16:creationId xmlns:a16="http://schemas.microsoft.com/office/drawing/2014/main" id="{D96E8DA8-09EA-3AB9-9F4D-FFE6F37C89F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00772" y="4703262"/>
            <a:ext cx="978027" cy="978013"/>
          </a:xfrm>
          <a:prstGeom prst="rect">
            <a:avLst/>
          </a:prstGeom>
        </p:spPr>
      </p:pic>
      <p:sp>
        <p:nvSpPr>
          <p:cNvPr id="63" name="Freeform: Shape 62">
            <a:extLst>
              <a:ext uri="{FF2B5EF4-FFF2-40B4-BE49-F238E27FC236}">
                <a16:creationId xmlns:a16="http://schemas.microsoft.com/office/drawing/2014/main" id="{B2B80ECB-970D-5643-4180-7AC54A785782}"/>
              </a:ext>
            </a:extLst>
          </p:cNvPr>
          <p:cNvSpPr/>
          <p:nvPr/>
        </p:nvSpPr>
        <p:spPr>
          <a:xfrm>
            <a:off x="10103604" y="2585835"/>
            <a:ext cx="978027" cy="2032405"/>
          </a:xfrm>
          <a:custGeom>
            <a:avLst/>
            <a:gdLst>
              <a:gd name="connsiteX0" fmla="*/ 0 w 1463744"/>
              <a:gd name="connsiteY0" fmla="*/ 731871 h 3041800"/>
              <a:gd name="connsiteX1" fmla="*/ 731872 w 1463744"/>
              <a:gd name="connsiteY1" fmla="*/ 0 h 3041800"/>
              <a:gd name="connsiteX2" fmla="*/ 1463745 w 1463744"/>
              <a:gd name="connsiteY2" fmla="*/ 731871 h 3041800"/>
              <a:gd name="connsiteX3" fmla="*/ 1463745 w 1463744"/>
              <a:gd name="connsiteY3" fmla="*/ 758324 h 3041800"/>
              <a:gd name="connsiteX4" fmla="*/ 1360694 w 1463744"/>
              <a:gd name="connsiteY4" fmla="*/ 1133001 h 3041800"/>
              <a:gd name="connsiteX5" fmla="*/ 1463745 w 1463744"/>
              <a:gd name="connsiteY5" fmla="*/ 1507676 h 3041800"/>
              <a:gd name="connsiteX6" fmla="*/ 1463745 w 1463744"/>
              <a:gd name="connsiteY6" fmla="*/ 1534127 h 3041800"/>
              <a:gd name="connsiteX7" fmla="*/ 1360694 w 1463744"/>
              <a:gd name="connsiteY7" fmla="*/ 1908802 h 3041800"/>
              <a:gd name="connsiteX8" fmla="*/ 1463745 w 1463744"/>
              <a:gd name="connsiteY8" fmla="*/ 2283478 h 3041800"/>
              <a:gd name="connsiteX9" fmla="*/ 1463745 w 1463744"/>
              <a:gd name="connsiteY9" fmla="*/ 2309929 h 3041800"/>
              <a:gd name="connsiteX10" fmla="*/ 731873 w 1463744"/>
              <a:gd name="connsiteY10" fmla="*/ 3041801 h 3041800"/>
              <a:gd name="connsiteX11" fmla="*/ 1 w 1463744"/>
              <a:gd name="connsiteY11" fmla="*/ 2309929 h 3041800"/>
              <a:gd name="connsiteX12" fmla="*/ 1 w 1463744"/>
              <a:gd name="connsiteY12" fmla="*/ 2283478 h 3041800"/>
              <a:gd name="connsiteX13" fmla="*/ 103049 w 1463744"/>
              <a:gd name="connsiteY13" fmla="*/ 1908802 h 3041800"/>
              <a:gd name="connsiteX14" fmla="*/ 1 w 1463744"/>
              <a:gd name="connsiteY14" fmla="*/ 1534127 h 3041800"/>
              <a:gd name="connsiteX15" fmla="*/ 1 w 1463744"/>
              <a:gd name="connsiteY15" fmla="*/ 1507676 h 3041800"/>
              <a:gd name="connsiteX16" fmla="*/ 103048 w 1463744"/>
              <a:gd name="connsiteY16" fmla="*/ 1133001 h 3041800"/>
              <a:gd name="connsiteX17" fmla="*/ 0 w 1463744"/>
              <a:gd name="connsiteY17" fmla="*/ 758324 h 3041800"/>
              <a:gd name="connsiteX18" fmla="*/ 0 w 1463744"/>
              <a:gd name="connsiteY18" fmla="*/ 731871 h 304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3744" h="3041800">
                <a:moveTo>
                  <a:pt x="0" y="731871"/>
                </a:moveTo>
                <a:cubicBezTo>
                  <a:pt x="0" y="327670"/>
                  <a:pt x="327670" y="0"/>
                  <a:pt x="731872" y="0"/>
                </a:cubicBezTo>
                <a:cubicBezTo>
                  <a:pt x="1136075" y="0"/>
                  <a:pt x="1463745" y="327670"/>
                  <a:pt x="1463745" y="731871"/>
                </a:cubicBezTo>
                <a:lnTo>
                  <a:pt x="1463745" y="758324"/>
                </a:lnTo>
                <a:cubicBezTo>
                  <a:pt x="1463745" y="895254"/>
                  <a:pt x="1426140" y="1023396"/>
                  <a:pt x="1360694" y="1133001"/>
                </a:cubicBezTo>
                <a:cubicBezTo>
                  <a:pt x="1426140" y="1242595"/>
                  <a:pt x="1463745" y="1370745"/>
                  <a:pt x="1463745" y="1507676"/>
                </a:cubicBezTo>
                <a:lnTo>
                  <a:pt x="1463745" y="1534127"/>
                </a:lnTo>
                <a:cubicBezTo>
                  <a:pt x="1463745" y="1671058"/>
                  <a:pt x="1426140" y="1799208"/>
                  <a:pt x="1360694" y="1908802"/>
                </a:cubicBezTo>
                <a:cubicBezTo>
                  <a:pt x="1426140" y="2018407"/>
                  <a:pt x="1463745" y="2146546"/>
                  <a:pt x="1463745" y="2283478"/>
                </a:cubicBezTo>
                <a:lnTo>
                  <a:pt x="1463745" y="2309929"/>
                </a:lnTo>
                <a:cubicBezTo>
                  <a:pt x="1463745" y="2714132"/>
                  <a:pt x="1136075" y="3041801"/>
                  <a:pt x="731873" y="3041801"/>
                </a:cubicBezTo>
                <a:cubicBezTo>
                  <a:pt x="327671" y="3041801"/>
                  <a:pt x="1" y="2714132"/>
                  <a:pt x="1" y="2309929"/>
                </a:cubicBezTo>
                <a:lnTo>
                  <a:pt x="1" y="2283478"/>
                </a:lnTo>
                <a:cubicBezTo>
                  <a:pt x="1" y="2146546"/>
                  <a:pt x="37605" y="2018407"/>
                  <a:pt x="103049" y="1908802"/>
                </a:cubicBezTo>
                <a:cubicBezTo>
                  <a:pt x="37605" y="1799208"/>
                  <a:pt x="1" y="1671058"/>
                  <a:pt x="1" y="1534127"/>
                </a:cubicBezTo>
                <a:lnTo>
                  <a:pt x="1" y="1507676"/>
                </a:lnTo>
                <a:cubicBezTo>
                  <a:pt x="1" y="1370745"/>
                  <a:pt x="37604" y="1242605"/>
                  <a:pt x="103048" y="1133001"/>
                </a:cubicBezTo>
                <a:cubicBezTo>
                  <a:pt x="37604" y="1023396"/>
                  <a:pt x="0" y="895254"/>
                  <a:pt x="0" y="758324"/>
                </a:cubicBezTo>
                <a:lnTo>
                  <a:pt x="0" y="731871"/>
                </a:lnTo>
                <a:close/>
              </a:path>
            </a:pathLst>
          </a:custGeom>
          <a:noFill/>
          <a:ln w="9525" cap="flat">
            <a:noFill/>
            <a:prstDash val="solid"/>
            <a:miter/>
          </a:ln>
        </p:spPr>
        <p:txBody>
          <a:bodyPr rtlCol="0" anchor="ctr"/>
          <a:lstStyle/>
          <a:p>
            <a:endParaRPr lang="en-GB" sz="450"/>
          </a:p>
        </p:txBody>
      </p:sp>
      <p:sp>
        <p:nvSpPr>
          <p:cNvPr id="64" name="Freeform: Shape 63">
            <a:extLst>
              <a:ext uri="{FF2B5EF4-FFF2-40B4-BE49-F238E27FC236}">
                <a16:creationId xmlns:a16="http://schemas.microsoft.com/office/drawing/2014/main" id="{5C8AA86C-F50A-7D38-3E1F-A5DA38DC8AF8}"/>
              </a:ext>
            </a:extLst>
          </p:cNvPr>
          <p:cNvSpPr/>
          <p:nvPr/>
        </p:nvSpPr>
        <p:spPr>
          <a:xfrm>
            <a:off x="10103604" y="2585835"/>
            <a:ext cx="978027" cy="2032405"/>
          </a:xfrm>
          <a:custGeom>
            <a:avLst/>
            <a:gdLst>
              <a:gd name="connsiteX0" fmla="*/ 0 w 1463744"/>
              <a:gd name="connsiteY0" fmla="*/ 731871 h 3041800"/>
              <a:gd name="connsiteX1" fmla="*/ 731872 w 1463744"/>
              <a:gd name="connsiteY1" fmla="*/ 0 h 3041800"/>
              <a:gd name="connsiteX2" fmla="*/ 1463745 w 1463744"/>
              <a:gd name="connsiteY2" fmla="*/ 731871 h 3041800"/>
              <a:gd name="connsiteX3" fmla="*/ 1463745 w 1463744"/>
              <a:gd name="connsiteY3" fmla="*/ 758324 h 3041800"/>
              <a:gd name="connsiteX4" fmla="*/ 1360694 w 1463744"/>
              <a:gd name="connsiteY4" fmla="*/ 1133001 h 3041800"/>
              <a:gd name="connsiteX5" fmla="*/ 1463745 w 1463744"/>
              <a:gd name="connsiteY5" fmla="*/ 1507676 h 3041800"/>
              <a:gd name="connsiteX6" fmla="*/ 1463745 w 1463744"/>
              <a:gd name="connsiteY6" fmla="*/ 1534127 h 3041800"/>
              <a:gd name="connsiteX7" fmla="*/ 1360694 w 1463744"/>
              <a:gd name="connsiteY7" fmla="*/ 1908802 h 3041800"/>
              <a:gd name="connsiteX8" fmla="*/ 1463745 w 1463744"/>
              <a:gd name="connsiteY8" fmla="*/ 2283478 h 3041800"/>
              <a:gd name="connsiteX9" fmla="*/ 1463745 w 1463744"/>
              <a:gd name="connsiteY9" fmla="*/ 2309929 h 3041800"/>
              <a:gd name="connsiteX10" fmla="*/ 731873 w 1463744"/>
              <a:gd name="connsiteY10" fmla="*/ 3041801 h 3041800"/>
              <a:gd name="connsiteX11" fmla="*/ 1 w 1463744"/>
              <a:gd name="connsiteY11" fmla="*/ 2309929 h 3041800"/>
              <a:gd name="connsiteX12" fmla="*/ 1 w 1463744"/>
              <a:gd name="connsiteY12" fmla="*/ 2283478 h 3041800"/>
              <a:gd name="connsiteX13" fmla="*/ 103049 w 1463744"/>
              <a:gd name="connsiteY13" fmla="*/ 1908802 h 3041800"/>
              <a:gd name="connsiteX14" fmla="*/ 1 w 1463744"/>
              <a:gd name="connsiteY14" fmla="*/ 1534127 h 3041800"/>
              <a:gd name="connsiteX15" fmla="*/ 1 w 1463744"/>
              <a:gd name="connsiteY15" fmla="*/ 1507676 h 3041800"/>
              <a:gd name="connsiteX16" fmla="*/ 103048 w 1463744"/>
              <a:gd name="connsiteY16" fmla="*/ 1133001 h 3041800"/>
              <a:gd name="connsiteX17" fmla="*/ 0 w 1463744"/>
              <a:gd name="connsiteY17" fmla="*/ 758324 h 3041800"/>
              <a:gd name="connsiteX18" fmla="*/ 0 w 1463744"/>
              <a:gd name="connsiteY18" fmla="*/ 731871 h 304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3744" h="3041800">
                <a:moveTo>
                  <a:pt x="0" y="731871"/>
                </a:moveTo>
                <a:cubicBezTo>
                  <a:pt x="0" y="327670"/>
                  <a:pt x="327670" y="0"/>
                  <a:pt x="731872" y="0"/>
                </a:cubicBezTo>
                <a:cubicBezTo>
                  <a:pt x="1136075" y="0"/>
                  <a:pt x="1463745" y="327670"/>
                  <a:pt x="1463745" y="731871"/>
                </a:cubicBezTo>
                <a:lnTo>
                  <a:pt x="1463745" y="758324"/>
                </a:lnTo>
                <a:cubicBezTo>
                  <a:pt x="1463745" y="895254"/>
                  <a:pt x="1426140" y="1023396"/>
                  <a:pt x="1360694" y="1133001"/>
                </a:cubicBezTo>
                <a:cubicBezTo>
                  <a:pt x="1426140" y="1242595"/>
                  <a:pt x="1463745" y="1370745"/>
                  <a:pt x="1463745" y="1507676"/>
                </a:cubicBezTo>
                <a:lnTo>
                  <a:pt x="1463745" y="1534127"/>
                </a:lnTo>
                <a:cubicBezTo>
                  <a:pt x="1463745" y="1671058"/>
                  <a:pt x="1426140" y="1799208"/>
                  <a:pt x="1360694" y="1908802"/>
                </a:cubicBezTo>
                <a:cubicBezTo>
                  <a:pt x="1426140" y="2018407"/>
                  <a:pt x="1463745" y="2146546"/>
                  <a:pt x="1463745" y="2283478"/>
                </a:cubicBezTo>
                <a:lnTo>
                  <a:pt x="1463745" y="2309929"/>
                </a:lnTo>
                <a:cubicBezTo>
                  <a:pt x="1463745" y="2714132"/>
                  <a:pt x="1136075" y="3041801"/>
                  <a:pt x="731873" y="3041801"/>
                </a:cubicBezTo>
                <a:cubicBezTo>
                  <a:pt x="327671" y="3041801"/>
                  <a:pt x="1" y="2714132"/>
                  <a:pt x="1" y="2309929"/>
                </a:cubicBezTo>
                <a:lnTo>
                  <a:pt x="1" y="2283478"/>
                </a:lnTo>
                <a:cubicBezTo>
                  <a:pt x="1" y="2146546"/>
                  <a:pt x="37605" y="2018407"/>
                  <a:pt x="103049" y="1908802"/>
                </a:cubicBezTo>
                <a:cubicBezTo>
                  <a:pt x="37605" y="1799208"/>
                  <a:pt x="1" y="1671058"/>
                  <a:pt x="1" y="1534127"/>
                </a:cubicBezTo>
                <a:lnTo>
                  <a:pt x="1" y="1507676"/>
                </a:lnTo>
                <a:cubicBezTo>
                  <a:pt x="1" y="1370745"/>
                  <a:pt x="37604" y="1242605"/>
                  <a:pt x="103048" y="1133001"/>
                </a:cubicBezTo>
                <a:cubicBezTo>
                  <a:pt x="37604" y="1023396"/>
                  <a:pt x="0" y="895254"/>
                  <a:pt x="0" y="758324"/>
                </a:cubicBezTo>
                <a:lnTo>
                  <a:pt x="0" y="731871"/>
                </a:lnTo>
                <a:close/>
              </a:path>
            </a:pathLst>
          </a:custGeom>
          <a:noFill/>
          <a:ln w="9525" cap="flat">
            <a:noFill/>
            <a:prstDash val="solid"/>
            <a:miter/>
          </a:ln>
        </p:spPr>
        <p:txBody>
          <a:bodyPr rtlCol="0" anchor="ctr"/>
          <a:lstStyle/>
          <a:p>
            <a:endParaRPr lang="en-GB" sz="450"/>
          </a:p>
        </p:txBody>
      </p:sp>
      <p:sp>
        <p:nvSpPr>
          <p:cNvPr id="75" name="Picture Placeholder 74">
            <a:extLst>
              <a:ext uri="{FF2B5EF4-FFF2-40B4-BE49-F238E27FC236}">
                <a16:creationId xmlns:a16="http://schemas.microsoft.com/office/drawing/2014/main" id="{AD342CFD-49C0-FC0F-4C3E-58CB73887E78}"/>
              </a:ext>
            </a:extLst>
          </p:cNvPr>
          <p:cNvSpPr>
            <a:spLocks noGrp="1"/>
          </p:cNvSpPr>
          <p:nvPr>
            <p:ph type="pic" sz="quarter" idx="12"/>
          </p:nvPr>
        </p:nvSpPr>
        <p:spPr>
          <a:xfrm>
            <a:off x="10103604" y="2585835"/>
            <a:ext cx="978027" cy="2032405"/>
          </a:xfrm>
          <a:custGeom>
            <a:avLst/>
            <a:gdLst>
              <a:gd name="connsiteX0" fmla="*/ 977900 w 1955800"/>
              <a:gd name="connsiteY0" fmla="*/ 0 h 4064339"/>
              <a:gd name="connsiteX1" fmla="*/ 1950754 w 1955800"/>
              <a:gd name="connsiteY1" fmla="*/ 877914 h 4064339"/>
              <a:gd name="connsiteX2" fmla="*/ 1955800 w 1955800"/>
              <a:gd name="connsiteY2" fmla="*/ 977859 h 4064339"/>
              <a:gd name="connsiteX3" fmla="*/ 1955800 w 1955800"/>
              <a:gd name="connsiteY3" fmla="*/ 1013274 h 4064339"/>
              <a:gd name="connsiteX4" fmla="*/ 1946584 w 1955800"/>
              <a:gd name="connsiteY4" fmla="*/ 1148060 h 4064339"/>
              <a:gd name="connsiteX5" fmla="*/ 1818108 w 1955800"/>
              <a:gd name="connsiteY5" fmla="*/ 1513874 h 4064339"/>
              <a:gd name="connsiteX6" fmla="*/ 1946584 w 1955800"/>
              <a:gd name="connsiteY6" fmla="*/ 1879683 h 4064339"/>
              <a:gd name="connsiteX7" fmla="*/ 1955800 w 1955800"/>
              <a:gd name="connsiteY7" fmla="*/ 2014471 h 4064339"/>
              <a:gd name="connsiteX8" fmla="*/ 1955800 w 1955800"/>
              <a:gd name="connsiteY8" fmla="*/ 2049873 h 4064339"/>
              <a:gd name="connsiteX9" fmla="*/ 1946584 w 1955800"/>
              <a:gd name="connsiteY9" fmla="*/ 2184661 h 4064339"/>
              <a:gd name="connsiteX10" fmla="*/ 1818108 w 1955800"/>
              <a:gd name="connsiteY10" fmla="*/ 2550470 h 4064339"/>
              <a:gd name="connsiteX11" fmla="*/ 1946584 w 1955800"/>
              <a:gd name="connsiteY11" fmla="*/ 2916281 h 4064339"/>
              <a:gd name="connsiteX12" fmla="*/ 1955800 w 1955800"/>
              <a:gd name="connsiteY12" fmla="*/ 3051068 h 4064339"/>
              <a:gd name="connsiteX13" fmla="*/ 1955800 w 1955800"/>
              <a:gd name="connsiteY13" fmla="*/ 3086481 h 4064339"/>
              <a:gd name="connsiteX14" fmla="*/ 1950754 w 1955800"/>
              <a:gd name="connsiteY14" fmla="*/ 3186426 h 4064339"/>
              <a:gd name="connsiteX15" fmla="*/ 1174982 w 1955800"/>
              <a:gd name="connsiteY15" fmla="*/ 4044473 h 4064339"/>
              <a:gd name="connsiteX16" fmla="*/ 977912 w 1955800"/>
              <a:gd name="connsiteY16" fmla="*/ 4064339 h 4064339"/>
              <a:gd name="connsiteX17" fmla="*/ 977892 w 1955800"/>
              <a:gd name="connsiteY17" fmla="*/ 4064339 h 4064339"/>
              <a:gd name="connsiteX18" fmla="*/ 780820 w 1955800"/>
              <a:gd name="connsiteY18" fmla="*/ 4044473 h 4064339"/>
              <a:gd name="connsiteX19" fmla="*/ 2 w 1955800"/>
              <a:gd name="connsiteY19" fmla="*/ 3086441 h 4064339"/>
              <a:gd name="connsiteX20" fmla="*/ 2 w 1955800"/>
              <a:gd name="connsiteY20" fmla="*/ 3051098 h 4064339"/>
              <a:gd name="connsiteX21" fmla="*/ 137690 w 1955800"/>
              <a:gd name="connsiteY21" fmla="*/ 2550470 h 4064339"/>
              <a:gd name="connsiteX22" fmla="*/ 2 w 1955800"/>
              <a:gd name="connsiteY22" fmla="*/ 2049843 h 4064339"/>
              <a:gd name="connsiteX23" fmla="*/ 2 w 1955800"/>
              <a:gd name="connsiteY23" fmla="*/ 2014500 h 4064339"/>
              <a:gd name="connsiteX24" fmla="*/ 137688 w 1955800"/>
              <a:gd name="connsiteY24" fmla="*/ 1513874 h 4064339"/>
              <a:gd name="connsiteX25" fmla="*/ 0 w 1955800"/>
              <a:gd name="connsiteY25" fmla="*/ 1013244 h 4064339"/>
              <a:gd name="connsiteX26" fmla="*/ 0 w 1955800"/>
              <a:gd name="connsiteY26" fmla="*/ 977899 h 4064339"/>
              <a:gd name="connsiteX27" fmla="*/ 977900 w 1955800"/>
              <a:gd name="connsiteY27" fmla="*/ 0 h 406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5800" h="4064339">
                <a:moveTo>
                  <a:pt x="977900" y="0"/>
                </a:moveTo>
                <a:cubicBezTo>
                  <a:pt x="1484226" y="0"/>
                  <a:pt x="1900674" y="384803"/>
                  <a:pt x="1950754" y="877914"/>
                </a:cubicBezTo>
                <a:lnTo>
                  <a:pt x="1955800" y="977859"/>
                </a:lnTo>
                <a:lnTo>
                  <a:pt x="1955800" y="1013274"/>
                </a:lnTo>
                <a:lnTo>
                  <a:pt x="1946584" y="1148060"/>
                </a:lnTo>
                <a:cubicBezTo>
                  <a:pt x="1928354" y="1280267"/>
                  <a:pt x="1883694" y="1404036"/>
                  <a:pt x="1818108" y="1513874"/>
                </a:cubicBezTo>
                <a:cubicBezTo>
                  <a:pt x="1883694" y="1623700"/>
                  <a:pt x="1928354" y="1747473"/>
                  <a:pt x="1946584" y="1879683"/>
                </a:cubicBezTo>
                <a:lnTo>
                  <a:pt x="1955800" y="2014471"/>
                </a:lnTo>
                <a:lnTo>
                  <a:pt x="1955800" y="2049873"/>
                </a:lnTo>
                <a:lnTo>
                  <a:pt x="1946584" y="2184661"/>
                </a:lnTo>
                <a:cubicBezTo>
                  <a:pt x="1928354" y="2316870"/>
                  <a:pt x="1883694" y="2440643"/>
                  <a:pt x="1818108" y="2550470"/>
                </a:cubicBezTo>
                <a:cubicBezTo>
                  <a:pt x="1883694" y="2660308"/>
                  <a:pt x="1928354" y="2784075"/>
                  <a:pt x="1946584" y="2916281"/>
                </a:cubicBezTo>
                <a:lnTo>
                  <a:pt x="1955800" y="3051068"/>
                </a:lnTo>
                <a:lnTo>
                  <a:pt x="1955800" y="3086481"/>
                </a:lnTo>
                <a:lnTo>
                  <a:pt x="1950754" y="3186426"/>
                </a:lnTo>
                <a:cubicBezTo>
                  <a:pt x="1907352" y="3613790"/>
                  <a:pt x="1588766" y="3959801"/>
                  <a:pt x="1174982" y="4044473"/>
                </a:cubicBezTo>
                <a:lnTo>
                  <a:pt x="977912" y="4064339"/>
                </a:lnTo>
                <a:lnTo>
                  <a:pt x="977892" y="4064339"/>
                </a:lnTo>
                <a:lnTo>
                  <a:pt x="780820" y="4044473"/>
                </a:lnTo>
                <a:cubicBezTo>
                  <a:pt x="335208" y="3953287"/>
                  <a:pt x="2" y="3559011"/>
                  <a:pt x="2" y="3086441"/>
                </a:cubicBezTo>
                <a:lnTo>
                  <a:pt x="2" y="3051098"/>
                </a:lnTo>
                <a:cubicBezTo>
                  <a:pt x="2" y="2868134"/>
                  <a:pt x="50246" y="2696920"/>
                  <a:pt x="137690" y="2550470"/>
                </a:cubicBezTo>
                <a:cubicBezTo>
                  <a:pt x="50246" y="2404034"/>
                  <a:pt x="2" y="2232805"/>
                  <a:pt x="2" y="2049843"/>
                </a:cubicBezTo>
                <a:lnTo>
                  <a:pt x="2" y="2014500"/>
                </a:lnTo>
                <a:cubicBezTo>
                  <a:pt x="2" y="1831538"/>
                  <a:pt x="50246" y="1660322"/>
                  <a:pt x="137688" y="1513874"/>
                </a:cubicBezTo>
                <a:cubicBezTo>
                  <a:pt x="50246" y="1367424"/>
                  <a:pt x="0" y="1196205"/>
                  <a:pt x="0" y="1013244"/>
                </a:cubicBezTo>
                <a:lnTo>
                  <a:pt x="0" y="977899"/>
                </a:lnTo>
                <a:cubicBezTo>
                  <a:pt x="0" y="437821"/>
                  <a:pt x="437820" y="0"/>
                  <a:pt x="977900" y="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sp>
        <p:nvSpPr>
          <p:cNvPr id="85" name="Picture Placeholder 84">
            <a:extLst>
              <a:ext uri="{FF2B5EF4-FFF2-40B4-BE49-F238E27FC236}">
                <a16:creationId xmlns:a16="http://schemas.microsoft.com/office/drawing/2014/main" id="{8D7BA9AE-4CE4-EC87-84DB-1D7BEBD0A4EF}"/>
              </a:ext>
            </a:extLst>
          </p:cNvPr>
          <p:cNvSpPr>
            <a:spLocks noGrp="1"/>
          </p:cNvSpPr>
          <p:nvPr>
            <p:ph type="pic" sz="quarter" idx="13"/>
          </p:nvPr>
        </p:nvSpPr>
        <p:spPr>
          <a:xfrm>
            <a:off x="6938994" y="1543390"/>
            <a:ext cx="975955" cy="975941"/>
          </a:xfrm>
          <a:custGeom>
            <a:avLst/>
            <a:gdLst>
              <a:gd name="connsiteX0" fmla="*/ 975828 w 1951656"/>
              <a:gd name="connsiteY0" fmla="*/ 0 h 1951657"/>
              <a:gd name="connsiteX1" fmla="*/ 1951656 w 1951656"/>
              <a:gd name="connsiteY1" fmla="*/ 975829 h 1951657"/>
              <a:gd name="connsiteX2" fmla="*/ 975828 w 1951656"/>
              <a:gd name="connsiteY2" fmla="*/ 1951657 h 1951657"/>
              <a:gd name="connsiteX3" fmla="*/ 5037 w 1951656"/>
              <a:gd name="connsiteY3" fmla="*/ 1075602 h 1951657"/>
              <a:gd name="connsiteX4" fmla="*/ 0 w 1951656"/>
              <a:gd name="connsiteY4" fmla="*/ 975849 h 1951657"/>
              <a:gd name="connsiteX5" fmla="*/ 0 w 1951656"/>
              <a:gd name="connsiteY5" fmla="*/ 975810 h 1951657"/>
              <a:gd name="connsiteX6" fmla="*/ 5037 w 1951656"/>
              <a:gd name="connsiteY6" fmla="*/ 876056 h 1951657"/>
              <a:gd name="connsiteX7" fmla="*/ 975828 w 1951656"/>
              <a:gd name="connsiteY7" fmla="*/ 0 h 19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1656" h="1951657">
                <a:moveTo>
                  <a:pt x="975828" y="0"/>
                </a:moveTo>
                <a:cubicBezTo>
                  <a:pt x="1514763" y="0"/>
                  <a:pt x="1951656" y="436893"/>
                  <a:pt x="1951656" y="975829"/>
                </a:cubicBezTo>
                <a:cubicBezTo>
                  <a:pt x="1951656" y="1514764"/>
                  <a:pt x="1514763" y="1951657"/>
                  <a:pt x="975828" y="1951657"/>
                </a:cubicBezTo>
                <a:cubicBezTo>
                  <a:pt x="470576" y="1951657"/>
                  <a:pt x="55009" y="1567669"/>
                  <a:pt x="5037" y="1075602"/>
                </a:cubicBezTo>
                <a:lnTo>
                  <a:pt x="0" y="975849"/>
                </a:lnTo>
                <a:lnTo>
                  <a:pt x="0" y="975810"/>
                </a:lnTo>
                <a:lnTo>
                  <a:pt x="5037" y="876056"/>
                </a:lnTo>
                <a:cubicBezTo>
                  <a:pt x="55009" y="383988"/>
                  <a:pt x="470576" y="0"/>
                  <a:pt x="975828" y="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700"/>
            </a:lvl1pPr>
          </a:lstStyle>
          <a:p>
            <a:r>
              <a:rPr lang="en-US"/>
              <a:t>Click icon to add picture</a:t>
            </a:r>
            <a:endParaRPr lang="en-GB"/>
          </a:p>
        </p:txBody>
      </p:sp>
      <p:sp>
        <p:nvSpPr>
          <p:cNvPr id="88" name="Picture Placeholder 87">
            <a:extLst>
              <a:ext uri="{FF2B5EF4-FFF2-40B4-BE49-F238E27FC236}">
                <a16:creationId xmlns:a16="http://schemas.microsoft.com/office/drawing/2014/main" id="{75F450FE-9902-FBB0-F7EF-FF4C7072CD07}"/>
              </a:ext>
            </a:extLst>
          </p:cNvPr>
          <p:cNvSpPr>
            <a:spLocks noGrp="1"/>
          </p:cNvSpPr>
          <p:nvPr>
            <p:ph type="pic" sz="quarter" idx="14"/>
          </p:nvPr>
        </p:nvSpPr>
        <p:spPr>
          <a:xfrm>
            <a:off x="8002042" y="2597851"/>
            <a:ext cx="974852" cy="975603"/>
          </a:xfrm>
          <a:custGeom>
            <a:avLst/>
            <a:gdLst>
              <a:gd name="connsiteX0" fmla="*/ 974724 w 1949450"/>
              <a:gd name="connsiteY0" fmla="*/ 0 h 1950980"/>
              <a:gd name="connsiteX1" fmla="*/ 1949450 w 1949450"/>
              <a:gd name="connsiteY1" fmla="*/ 0 h 1950980"/>
              <a:gd name="connsiteX2" fmla="*/ 1949450 w 1949450"/>
              <a:gd name="connsiteY2" fmla="*/ 1950980 h 1950980"/>
              <a:gd name="connsiteX3" fmla="*/ 974694 w 1949450"/>
              <a:gd name="connsiteY3" fmla="*/ 1950980 h 1950980"/>
              <a:gd name="connsiteX4" fmla="*/ 875064 w 1949450"/>
              <a:gd name="connsiteY4" fmla="*/ 1945945 h 1950980"/>
              <a:gd name="connsiteX5" fmla="*/ 0 w 1949450"/>
              <a:gd name="connsiteY5" fmla="*/ 975489 h 1950980"/>
              <a:gd name="connsiteX6" fmla="*/ 974724 w 1949450"/>
              <a:gd name="connsiteY6" fmla="*/ 0 h 19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450" h="1950980">
                <a:moveTo>
                  <a:pt x="974724" y="0"/>
                </a:moveTo>
                <a:lnTo>
                  <a:pt x="1949450" y="0"/>
                </a:lnTo>
                <a:lnTo>
                  <a:pt x="1949450" y="1950980"/>
                </a:lnTo>
                <a:lnTo>
                  <a:pt x="974694" y="1950980"/>
                </a:lnTo>
                <a:lnTo>
                  <a:pt x="875064" y="1945945"/>
                </a:lnTo>
                <a:cubicBezTo>
                  <a:pt x="383554" y="1895991"/>
                  <a:pt x="0" y="1480568"/>
                  <a:pt x="0" y="975489"/>
                </a:cubicBezTo>
                <a:cubicBezTo>
                  <a:pt x="0" y="436742"/>
                  <a:pt x="436399" y="0"/>
                  <a:pt x="974724" y="0"/>
                </a:cubicBezTo>
                <a:close/>
              </a:path>
            </a:pathLst>
          </a:custGeom>
          <a:blipFill dpi="0" rotWithShape="1">
            <a:blip r:embed="rId1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sp>
        <p:nvSpPr>
          <p:cNvPr id="91" name="Picture Placeholder 90">
            <a:extLst>
              <a:ext uri="{FF2B5EF4-FFF2-40B4-BE49-F238E27FC236}">
                <a16:creationId xmlns:a16="http://schemas.microsoft.com/office/drawing/2014/main" id="{2AA87C0E-B1CC-9AD7-A00D-A02FF0BEA77A}"/>
              </a:ext>
            </a:extLst>
          </p:cNvPr>
          <p:cNvSpPr>
            <a:spLocks noGrp="1"/>
          </p:cNvSpPr>
          <p:nvPr>
            <p:ph type="pic" sz="quarter" idx="15"/>
          </p:nvPr>
        </p:nvSpPr>
        <p:spPr>
          <a:xfrm>
            <a:off x="6920734" y="4686850"/>
            <a:ext cx="988854" cy="988841"/>
          </a:xfrm>
          <a:custGeom>
            <a:avLst/>
            <a:gdLst>
              <a:gd name="connsiteX0" fmla="*/ 988701 w 1977450"/>
              <a:gd name="connsiteY0" fmla="*/ 0 h 1977454"/>
              <a:gd name="connsiteX1" fmla="*/ 988741 w 1977450"/>
              <a:gd name="connsiteY1" fmla="*/ 0 h 1977454"/>
              <a:gd name="connsiteX2" fmla="*/ 1089813 w 1977450"/>
              <a:gd name="connsiteY2" fmla="*/ 5104 h 1977454"/>
              <a:gd name="connsiteX3" fmla="*/ 1977450 w 1977450"/>
              <a:gd name="connsiteY3" fmla="*/ 988726 h 1977454"/>
              <a:gd name="connsiteX4" fmla="*/ 1977450 w 1977450"/>
              <a:gd name="connsiteY4" fmla="*/ 1977454 h 1977454"/>
              <a:gd name="connsiteX5" fmla="*/ 988721 w 1977450"/>
              <a:gd name="connsiteY5" fmla="*/ 1977454 h 1977454"/>
              <a:gd name="connsiteX6" fmla="*/ 5103 w 1977450"/>
              <a:gd name="connsiteY6" fmla="*/ 1089818 h 1977454"/>
              <a:gd name="connsiteX7" fmla="*/ 0 w 1977450"/>
              <a:gd name="connsiteY7" fmla="*/ 988766 h 1977454"/>
              <a:gd name="connsiteX8" fmla="*/ 0 w 1977450"/>
              <a:gd name="connsiteY8" fmla="*/ 988686 h 1977454"/>
              <a:gd name="connsiteX9" fmla="*/ 5103 w 1977450"/>
              <a:gd name="connsiteY9" fmla="*/ 887635 h 1977454"/>
              <a:gd name="connsiteX10" fmla="*/ 887630 w 1977450"/>
              <a:gd name="connsiteY10" fmla="*/ 5104 h 19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7450" h="1977454">
                <a:moveTo>
                  <a:pt x="988701" y="0"/>
                </a:moveTo>
                <a:lnTo>
                  <a:pt x="988741" y="0"/>
                </a:lnTo>
                <a:lnTo>
                  <a:pt x="1089813" y="5104"/>
                </a:lnTo>
                <a:cubicBezTo>
                  <a:pt x="1588385" y="55737"/>
                  <a:pt x="1977450" y="476797"/>
                  <a:pt x="1977450" y="988726"/>
                </a:cubicBezTo>
                <a:lnTo>
                  <a:pt x="1977450" y="1977454"/>
                </a:lnTo>
                <a:lnTo>
                  <a:pt x="988721" y="1977454"/>
                </a:lnTo>
                <a:cubicBezTo>
                  <a:pt x="476794" y="1977454"/>
                  <a:pt x="55735" y="1588389"/>
                  <a:pt x="5103" y="1089818"/>
                </a:cubicBezTo>
                <a:lnTo>
                  <a:pt x="0" y="988766"/>
                </a:lnTo>
                <a:lnTo>
                  <a:pt x="0" y="988686"/>
                </a:lnTo>
                <a:lnTo>
                  <a:pt x="5103" y="887635"/>
                </a:lnTo>
                <a:cubicBezTo>
                  <a:pt x="52360" y="422302"/>
                  <a:pt x="422300" y="52361"/>
                  <a:pt x="887630" y="5104"/>
                </a:cubicBezTo>
                <a:close/>
              </a:path>
            </a:pathLst>
          </a:custGeom>
          <a:blipFill dpi="0" rotWithShape="1">
            <a:blip r:embed="rId13">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pic>
        <p:nvPicPr>
          <p:cNvPr id="13" name="Partner1" hidden="1">
            <a:extLst>
              <a:ext uri="{FF2B5EF4-FFF2-40B4-BE49-F238E27FC236}">
                <a16:creationId xmlns:a16="http://schemas.microsoft.com/office/drawing/2014/main" id="{418BFEC6-C52D-82A9-5CFD-1A09366DE01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5551" y="4927600"/>
            <a:ext cx="3431450" cy="720090"/>
          </a:xfrm>
          <a:prstGeom prst="rect">
            <a:avLst/>
          </a:prstGeom>
        </p:spPr>
      </p:pic>
      <p:pic>
        <p:nvPicPr>
          <p:cNvPr id="16" name="Partner2" hidden="1">
            <a:extLst>
              <a:ext uri="{FF2B5EF4-FFF2-40B4-BE49-F238E27FC236}">
                <a16:creationId xmlns:a16="http://schemas.microsoft.com/office/drawing/2014/main" id="{1BAC696A-4F5A-2BFD-CA65-ADE2D6891A2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1928" y="4877998"/>
            <a:ext cx="746821" cy="746821"/>
          </a:xfrm>
          <a:prstGeom prst="rect">
            <a:avLst/>
          </a:prstGeom>
        </p:spPr>
      </p:pic>
      <p:pic>
        <p:nvPicPr>
          <p:cNvPr id="19" name="Partner3" hidden="1">
            <a:extLst>
              <a:ext uri="{FF2B5EF4-FFF2-40B4-BE49-F238E27FC236}">
                <a16:creationId xmlns:a16="http://schemas.microsoft.com/office/drawing/2014/main" id="{AA9B3856-C6AA-7AED-46DF-2FB235598D72}"/>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91844" y="4799008"/>
            <a:ext cx="1617970" cy="912172"/>
          </a:xfrm>
          <a:prstGeom prst="rect">
            <a:avLst/>
          </a:prstGeom>
        </p:spPr>
      </p:pic>
      <p:pic>
        <p:nvPicPr>
          <p:cNvPr id="23" name="Partner4" hidden="1">
            <a:extLst>
              <a:ext uri="{FF2B5EF4-FFF2-40B4-BE49-F238E27FC236}">
                <a16:creationId xmlns:a16="http://schemas.microsoft.com/office/drawing/2014/main" id="{6EA32010-4007-8719-ACC2-FF1E9693B34A}"/>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1326" y="4608714"/>
            <a:ext cx="1399338" cy="1350827"/>
          </a:xfrm>
          <a:prstGeom prst="rect">
            <a:avLst/>
          </a:prstGeom>
        </p:spPr>
      </p:pic>
      <p:pic>
        <p:nvPicPr>
          <p:cNvPr id="25" name="Partner5" hidden="1">
            <a:extLst>
              <a:ext uri="{FF2B5EF4-FFF2-40B4-BE49-F238E27FC236}">
                <a16:creationId xmlns:a16="http://schemas.microsoft.com/office/drawing/2014/main" id="{F9EC12F6-6B68-8D1F-5F7F-F413EF9838F6}"/>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55551" y="4935140"/>
            <a:ext cx="2061468" cy="719493"/>
          </a:xfrm>
          <a:prstGeom prst="rect">
            <a:avLst/>
          </a:prstGeom>
        </p:spPr>
      </p:pic>
      <p:pic>
        <p:nvPicPr>
          <p:cNvPr id="27" name="Partner6" hidden="1">
            <a:extLst>
              <a:ext uri="{FF2B5EF4-FFF2-40B4-BE49-F238E27FC236}">
                <a16:creationId xmlns:a16="http://schemas.microsoft.com/office/drawing/2014/main" id="{D381438B-1B13-A1DE-3979-D2521EA9AA1D}"/>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54845" y="4857749"/>
            <a:ext cx="443997" cy="772131"/>
          </a:xfrm>
          <a:prstGeom prst="rect">
            <a:avLst/>
          </a:prstGeom>
        </p:spPr>
      </p:pic>
      <p:pic>
        <p:nvPicPr>
          <p:cNvPr id="12" name="Partner7" hidden="1">
            <a:extLst>
              <a:ext uri="{FF2B5EF4-FFF2-40B4-BE49-F238E27FC236}">
                <a16:creationId xmlns:a16="http://schemas.microsoft.com/office/drawing/2014/main" id="{AF3C2DBB-E67E-6F6B-D5FC-C11EECF319C9}"/>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61099" y="3738604"/>
            <a:ext cx="5423136" cy="2270559"/>
          </a:xfrm>
          <a:prstGeom prst="rect">
            <a:avLst/>
          </a:prstGeom>
        </p:spPr>
      </p:pic>
      <p:sp>
        <p:nvSpPr>
          <p:cNvPr id="10" name="PartnerTextBelow">
            <a:extLst>
              <a:ext uri="{FF2B5EF4-FFF2-40B4-BE49-F238E27FC236}">
                <a16:creationId xmlns:a16="http://schemas.microsoft.com/office/drawing/2014/main" id="{7B062A0B-0B5B-91B1-0185-4803540315B6}"/>
              </a:ext>
            </a:extLst>
          </p:cNvPr>
          <p:cNvSpPr>
            <a:spLocks noGrp="1"/>
          </p:cNvSpPr>
          <p:nvPr>
            <p:ph type="body" sz="quarter" idx="11"/>
          </p:nvPr>
        </p:nvSpPr>
        <p:spPr>
          <a:xfrm>
            <a:off x="761901" y="5696839"/>
            <a:ext cx="5423136" cy="353051"/>
          </a:xfrm>
          <a:effectLst>
            <a:outerShdw sx="1000" sy="1000" algn="ctr" rotWithShape="0">
              <a:srgbClr val="020000">
                <a:alpha val="0"/>
              </a:srgbClr>
            </a:outerShdw>
          </a:effectLst>
        </p:spPr>
        <p:txBody>
          <a:bodyPr/>
          <a:lstStyle>
            <a:lvl1pPr marL="0" indent="0">
              <a:buNone/>
              <a:defRPr sz="1200"/>
            </a:lvl1pPr>
          </a:lstStyle>
          <a:p>
            <a:pPr lvl="0"/>
            <a:r>
              <a:rPr lang="en-US"/>
              <a:t>Click to edit Master text styles</a:t>
            </a:r>
          </a:p>
        </p:txBody>
      </p:sp>
      <p:sp>
        <p:nvSpPr>
          <p:cNvPr id="28" name="PartnerTextLeft">
            <a:extLst>
              <a:ext uri="{FF2B5EF4-FFF2-40B4-BE49-F238E27FC236}">
                <a16:creationId xmlns:a16="http://schemas.microsoft.com/office/drawing/2014/main" id="{E660BCB7-774B-5F19-9D34-9E6E2312AE5E}"/>
              </a:ext>
            </a:extLst>
          </p:cNvPr>
          <p:cNvSpPr>
            <a:spLocks noGrp="1"/>
          </p:cNvSpPr>
          <p:nvPr>
            <p:ph type="body" sz="quarter" idx="16"/>
          </p:nvPr>
        </p:nvSpPr>
        <p:spPr>
          <a:xfrm>
            <a:off x="2400300" y="5271767"/>
            <a:ext cx="3784737" cy="353051"/>
          </a:xfrm>
          <a:effectLst>
            <a:outerShdw sx="1000" sy="1000" algn="ctr" rotWithShape="0">
              <a:srgbClr val="030000">
                <a:alpha val="0"/>
              </a:srgbClr>
            </a:outerShdw>
          </a:effectLst>
        </p:spPr>
        <p:txBody>
          <a:bodyPr anchor="b"/>
          <a:lstStyle>
            <a:lvl1pPr marL="0" indent="0">
              <a:buNone/>
              <a:defRPr sz="1200">
                <a:effectLst>
                  <a:outerShdw sx="1000" sy="1000" algn="ctr" rotWithShape="0">
                    <a:srgbClr val="020000">
                      <a:alpha val="0"/>
                    </a:srgbClr>
                  </a:outerShdw>
                </a:effectLst>
              </a:defRPr>
            </a:lvl1pPr>
          </a:lstStyle>
          <a:p>
            <a:pPr lvl="0"/>
            <a:r>
              <a:rPr lang="en-US"/>
              <a:t>Click to edit Master text styles</a:t>
            </a:r>
          </a:p>
        </p:txBody>
      </p:sp>
      <p:sp>
        <p:nvSpPr>
          <p:cNvPr id="29" name="PartnerTextNone">
            <a:extLst>
              <a:ext uri="{FF2B5EF4-FFF2-40B4-BE49-F238E27FC236}">
                <a16:creationId xmlns:a16="http://schemas.microsoft.com/office/drawing/2014/main" id="{453387E3-462A-AEAC-8FE5-3A6061AE15B9}"/>
              </a:ext>
            </a:extLst>
          </p:cNvPr>
          <p:cNvSpPr>
            <a:spLocks noGrp="1"/>
          </p:cNvSpPr>
          <p:nvPr>
            <p:ph type="body" sz="quarter" idx="17"/>
          </p:nvPr>
        </p:nvSpPr>
        <p:spPr>
          <a:xfrm>
            <a:off x="761901" y="5271767"/>
            <a:ext cx="5423136" cy="353051"/>
          </a:xfrm>
          <a:effectLst>
            <a:outerShdw sx="1000" sy="1000" algn="ctr" rotWithShape="0">
              <a:srgbClr val="010000">
                <a:alpha val="0"/>
              </a:srgbClr>
            </a:outerShdw>
          </a:effectLst>
        </p:spPr>
        <p:txBody>
          <a:bodyPr anchor="b"/>
          <a:lstStyle>
            <a:lvl1pPr marL="0" indent="0">
              <a:buNone/>
              <a:defRPr sz="1200"/>
            </a:lvl1pPr>
          </a:lstStyle>
          <a:p>
            <a:pPr lvl="0"/>
            <a:r>
              <a:rPr lang="en-US"/>
              <a:t>Click to edit Master text styles</a:t>
            </a:r>
          </a:p>
        </p:txBody>
      </p:sp>
      <p:pic>
        <p:nvPicPr>
          <p:cNvPr id="5" name="Logo0">
            <a:extLst>
              <a:ext uri="{FF2B5EF4-FFF2-40B4-BE49-F238E27FC236}">
                <a16:creationId xmlns:a16="http://schemas.microsoft.com/office/drawing/2014/main" id="{C49938BE-4E90-5836-30E7-F960C885157E}"/>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61099" y="501419"/>
            <a:ext cx="930762" cy="301690"/>
          </a:xfrm>
          <a:prstGeom prst="rect">
            <a:avLst/>
          </a:prstGeom>
        </p:spPr>
      </p:pic>
      <p:pic>
        <p:nvPicPr>
          <p:cNvPr id="17" name="Logo1" hidden="1">
            <a:extLst>
              <a:ext uri="{FF2B5EF4-FFF2-40B4-BE49-F238E27FC236}">
                <a16:creationId xmlns:a16="http://schemas.microsoft.com/office/drawing/2014/main" id="{D2F70337-09E5-753E-E7B9-419593042A65}"/>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61099" y="501419"/>
            <a:ext cx="2793065" cy="301690"/>
          </a:xfrm>
          <a:prstGeom prst="rect">
            <a:avLst/>
          </a:prstGeom>
        </p:spPr>
      </p:pic>
      <p:pic>
        <p:nvPicPr>
          <p:cNvPr id="14" name="Logo2" hidden="1">
            <a:extLst>
              <a:ext uri="{FF2B5EF4-FFF2-40B4-BE49-F238E27FC236}">
                <a16:creationId xmlns:a16="http://schemas.microsoft.com/office/drawing/2014/main" id="{E6E021D2-52EA-059F-64AE-D571C000B6ED}"/>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61099" y="501419"/>
            <a:ext cx="2677888" cy="301690"/>
          </a:xfrm>
          <a:prstGeom prst="rect">
            <a:avLst/>
          </a:prstGeom>
        </p:spPr>
      </p:pic>
      <p:pic>
        <p:nvPicPr>
          <p:cNvPr id="20" name="Logo3" hidden="1">
            <a:extLst>
              <a:ext uri="{FF2B5EF4-FFF2-40B4-BE49-F238E27FC236}">
                <a16:creationId xmlns:a16="http://schemas.microsoft.com/office/drawing/2014/main" id="{F72FA095-F49F-392A-5483-877EB59E480B}"/>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61099" y="501419"/>
            <a:ext cx="2918597" cy="301690"/>
          </a:xfrm>
          <a:prstGeom prst="rect">
            <a:avLst/>
          </a:prstGeom>
        </p:spPr>
      </p:pic>
      <p:pic>
        <p:nvPicPr>
          <p:cNvPr id="11" name="Logo4" hidden="1">
            <a:extLst>
              <a:ext uri="{FF2B5EF4-FFF2-40B4-BE49-F238E27FC236}">
                <a16:creationId xmlns:a16="http://schemas.microsoft.com/office/drawing/2014/main" id="{4C338A56-D504-44CA-4381-CA48A19EA718}"/>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61099" y="501419"/>
            <a:ext cx="3059492" cy="301690"/>
          </a:xfrm>
          <a:prstGeom prst="rect">
            <a:avLst/>
          </a:prstGeom>
        </p:spPr>
      </p:pic>
      <p:pic>
        <p:nvPicPr>
          <p:cNvPr id="7" name="Logo5" hidden="1">
            <a:extLst>
              <a:ext uri="{FF2B5EF4-FFF2-40B4-BE49-F238E27FC236}">
                <a16:creationId xmlns:a16="http://schemas.microsoft.com/office/drawing/2014/main" id="{2B9131DF-832B-ED22-FD29-025A2221DD20}"/>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61099" y="501419"/>
            <a:ext cx="2600568" cy="301690"/>
          </a:xfrm>
          <a:prstGeom prst="rect">
            <a:avLst/>
          </a:prstGeom>
        </p:spPr>
      </p:pic>
      <p:sp>
        <p:nvSpPr>
          <p:cNvPr id="15" name="PartnerTextLeft">
            <a:extLst>
              <a:ext uri="{FF2B5EF4-FFF2-40B4-BE49-F238E27FC236}">
                <a16:creationId xmlns:a16="http://schemas.microsoft.com/office/drawing/2014/main" id="{C3C680C1-29E8-60B2-547C-F6C6CEF13037}"/>
              </a:ext>
            </a:extLst>
          </p:cNvPr>
          <p:cNvSpPr>
            <a:spLocks noGrp="1"/>
          </p:cNvSpPr>
          <p:nvPr>
            <p:ph type="body" sz="quarter" idx="18"/>
          </p:nvPr>
        </p:nvSpPr>
        <p:spPr>
          <a:xfrm>
            <a:off x="761901" y="3890830"/>
            <a:ext cx="5423136" cy="925597"/>
          </a:xfrm>
          <a:effectLst>
            <a:outerShdw sx="1000" sy="1000" algn="ctr" rotWithShape="0">
              <a:srgbClr val="040000">
                <a:alpha val="0"/>
              </a:srgbClr>
            </a:outerShdw>
          </a:effectLst>
        </p:spPr>
        <p:txBody>
          <a:bodyPr anchor="t"/>
          <a:lstStyle>
            <a:lvl1pPr marL="0" indent="0">
              <a:buNone/>
              <a:defRPr sz="2400">
                <a:effectLst>
                  <a:outerShdw sx="1000" sy="1000" algn="ctr" rotWithShape="0">
                    <a:srgbClr val="020000">
                      <a:alpha val="0"/>
                    </a:srgbClr>
                  </a:outerShdw>
                </a:effectLst>
              </a:defRPr>
            </a:lvl1pPr>
          </a:lstStyle>
          <a:p>
            <a:pPr lvl="0"/>
            <a:r>
              <a:rPr lang="en-US"/>
              <a:t>Click to edit Master text styles</a:t>
            </a:r>
          </a:p>
        </p:txBody>
      </p:sp>
    </p:spTree>
    <p:extLst>
      <p:ext uri="{BB962C8B-B14F-4D97-AF65-F5344CB8AC3E}">
        <p14:creationId xmlns:p14="http://schemas.microsoft.com/office/powerpoint/2010/main" val="214243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uet bilde beige">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F4D306-CC31-2343-A46E-112D276169D5}"/>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8" name="Title 1">
            <a:extLst>
              <a:ext uri="{FF2B5EF4-FFF2-40B4-BE49-F238E27FC236}">
                <a16:creationId xmlns:a16="http://schemas.microsoft.com/office/drawing/2014/main" id="{B64A1493-4377-B18F-0DD3-3468DBE36BDC}"/>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9" name="Content Placeholder 8">
            <a:extLst>
              <a:ext uri="{FF2B5EF4-FFF2-40B4-BE49-F238E27FC236}">
                <a16:creationId xmlns:a16="http://schemas.microsoft.com/office/drawing/2014/main" id="{10A43502-02B4-010D-E2A4-107A0E6B13DB}"/>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Picture Placeholder 25">
            <a:extLst>
              <a:ext uri="{FF2B5EF4-FFF2-40B4-BE49-F238E27FC236}">
                <a16:creationId xmlns:a16="http://schemas.microsoft.com/office/drawing/2014/main" id="{0FF89B8E-8508-7D06-7D1F-B9107E70E4E4}"/>
              </a:ext>
            </a:extLst>
          </p:cNvPr>
          <p:cNvSpPr>
            <a:spLocks noGrp="1"/>
          </p:cNvSpPr>
          <p:nvPr>
            <p:ph type="pic" sz="quarter" idx="14"/>
          </p:nvPr>
        </p:nvSpPr>
        <p:spPr>
          <a:xfrm>
            <a:off x="0" y="1725332"/>
            <a:ext cx="5640744" cy="3700112"/>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01030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uet bilde blå">
    <p:bg>
      <p:bgPr>
        <a:solidFill>
          <a:schemeClr val="accent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F4D306-CC31-2343-A46E-112D276169D5}"/>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8" name="Title 1">
            <a:extLst>
              <a:ext uri="{FF2B5EF4-FFF2-40B4-BE49-F238E27FC236}">
                <a16:creationId xmlns:a16="http://schemas.microsoft.com/office/drawing/2014/main" id="{B64A1493-4377-B18F-0DD3-3468DBE36BDC}"/>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9" name="Content Placeholder 8">
            <a:extLst>
              <a:ext uri="{FF2B5EF4-FFF2-40B4-BE49-F238E27FC236}">
                <a16:creationId xmlns:a16="http://schemas.microsoft.com/office/drawing/2014/main" id="{10A43502-02B4-010D-E2A4-107A0E6B13DB}"/>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Picture Placeholder 25">
            <a:extLst>
              <a:ext uri="{FF2B5EF4-FFF2-40B4-BE49-F238E27FC236}">
                <a16:creationId xmlns:a16="http://schemas.microsoft.com/office/drawing/2014/main" id="{0FF89B8E-8508-7D06-7D1F-B9107E70E4E4}"/>
              </a:ext>
            </a:extLst>
          </p:cNvPr>
          <p:cNvSpPr>
            <a:spLocks noGrp="1"/>
          </p:cNvSpPr>
          <p:nvPr>
            <p:ph type="pic" sz="quarter" idx="14"/>
          </p:nvPr>
        </p:nvSpPr>
        <p:spPr>
          <a:xfrm>
            <a:off x="0" y="1725332"/>
            <a:ext cx="5640744" cy="3700112"/>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68177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på en kolonne">
    <p:spTree>
      <p:nvGrpSpPr>
        <p:cNvPr id="1" name=""/>
        <p:cNvGrpSpPr/>
        <p:nvPr/>
      </p:nvGrpSpPr>
      <p:grpSpPr>
        <a:xfrm>
          <a:off x="0" y="0"/>
          <a:ext cx="0" cy="0"/>
          <a:chOff x="0" y="0"/>
          <a:chExt cx="0" cy="0"/>
        </a:xfrm>
      </p:grpSpPr>
      <p:sp>
        <p:nvSpPr>
          <p:cNvPr id="2" name="Title 1"/>
          <p:cNvSpPr>
            <a:spLocks noGrp="1"/>
          </p:cNvSpPr>
          <p:nvPr>
            <p:ph type="title"/>
          </p:nvPr>
        </p:nvSpPr>
        <p:spPr>
          <a:xfrm>
            <a:off x="748822" y="1041129"/>
            <a:ext cx="10689700" cy="1028978"/>
          </a:xfrm>
        </p:spPr>
        <p:txBody>
          <a:bodyPr/>
          <a:lstStyle/>
          <a:p>
            <a:r>
              <a:rPr lang="en-US"/>
              <a:t>Click to edit Master title style</a:t>
            </a:r>
          </a:p>
        </p:txBody>
      </p:sp>
      <p:sp>
        <p:nvSpPr>
          <p:cNvPr id="3" name="Content Placeholder 2"/>
          <p:cNvSpPr>
            <a:spLocks noGrp="1"/>
          </p:cNvSpPr>
          <p:nvPr>
            <p:ph idx="1"/>
          </p:nvPr>
        </p:nvSpPr>
        <p:spPr>
          <a:xfrm>
            <a:off x="748822" y="2533578"/>
            <a:ext cx="10689700"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D5FBD-B8E3-4BE7-AABE-A501238A26D8}" type="datetime4">
              <a:rPr lang="nb-NO" smtClean="0"/>
              <a:t>4. oktober 2025</a:t>
            </a:fld>
            <a:endParaRPr lang="nb-NO"/>
          </a:p>
        </p:txBody>
      </p:sp>
    </p:spTree>
    <p:extLst>
      <p:ext uri="{BB962C8B-B14F-4D97-AF65-F5344CB8AC3E}">
        <p14:creationId xmlns:p14="http://schemas.microsoft.com/office/powerpoint/2010/main" val="172311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tat blå">
    <p:bg>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513BB6-733E-7082-0A7D-2CC4CCD8C45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0"/>
            <a:ext cx="5297884"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2371240" y="1957473"/>
            <a:ext cx="7449520" cy="1881546"/>
          </a:xfrm>
        </p:spPr>
        <p:txBody>
          <a:bodyPr anchor="b"/>
          <a:lstStyle>
            <a:lvl1pPr algn="ctr">
              <a:defRPr sz="4801"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lvl1pPr>
              <a:defRPr>
                <a:solidFill>
                  <a:schemeClr val="bg1"/>
                </a:solidFill>
              </a:defRPr>
            </a:lvl1pPr>
          </a:lstStyle>
          <a:p>
            <a:fld id="{8203F6EA-9C9E-4DA5-B392-DAB631403552}" type="datetime4">
              <a:rPr lang="nb-NO" smtClean="0"/>
              <a:pPr/>
              <a:t>4. oktober 2025</a:t>
            </a:fld>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99" y="501419"/>
            <a:ext cx="930762" cy="301690"/>
          </a:xfrm>
          <a:prstGeom prst="rect">
            <a:avLst/>
          </a:prstGeom>
        </p:spPr>
      </p:pic>
      <p:sp>
        <p:nvSpPr>
          <p:cNvPr id="7" name="Text Placeholder 6">
            <a:extLst>
              <a:ext uri="{FF2B5EF4-FFF2-40B4-BE49-F238E27FC236}">
                <a16:creationId xmlns:a16="http://schemas.microsoft.com/office/drawing/2014/main" id="{2754075C-641C-0474-E373-A3F45DE2376A}"/>
              </a:ext>
            </a:extLst>
          </p:cNvPr>
          <p:cNvSpPr>
            <a:spLocks noGrp="1"/>
          </p:cNvSpPr>
          <p:nvPr>
            <p:ph type="body" sz="quarter" idx="11"/>
          </p:nvPr>
        </p:nvSpPr>
        <p:spPr>
          <a:xfrm>
            <a:off x="2371240" y="4120401"/>
            <a:ext cx="7449520" cy="1338007"/>
          </a:xfrm>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746815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tat lys">
    <p:bg>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E599802-27B9-9D9A-72FC-545731D6A8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1"/>
            <a:ext cx="5280849" cy="1957473"/>
          </a:xfrm>
          <a:prstGeom prst="rect">
            <a:avLst/>
          </a:prstGeom>
        </p:spPr>
      </p:pic>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4. oktober 2025</a:t>
            </a:fld>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99" y="501419"/>
            <a:ext cx="930762" cy="301690"/>
          </a:xfrm>
          <a:prstGeom prst="rect">
            <a:avLst/>
          </a:prstGeom>
        </p:spPr>
      </p:pic>
      <p:sp>
        <p:nvSpPr>
          <p:cNvPr id="4" name="Title 1">
            <a:extLst>
              <a:ext uri="{FF2B5EF4-FFF2-40B4-BE49-F238E27FC236}">
                <a16:creationId xmlns:a16="http://schemas.microsoft.com/office/drawing/2014/main" id="{A94C4D4A-AECD-89FD-A010-CA20A606410A}"/>
              </a:ext>
            </a:extLst>
          </p:cNvPr>
          <p:cNvSpPr>
            <a:spLocks noGrp="1"/>
          </p:cNvSpPr>
          <p:nvPr>
            <p:ph type="title"/>
          </p:nvPr>
        </p:nvSpPr>
        <p:spPr>
          <a:xfrm>
            <a:off x="2371240" y="1957473"/>
            <a:ext cx="7449520" cy="1881546"/>
          </a:xfrm>
        </p:spPr>
        <p:txBody>
          <a:bodyPr anchor="b"/>
          <a:lstStyle>
            <a:lvl1pPr algn="ctr">
              <a:defRPr sz="4801" spc="0" baseline="0"/>
            </a:lvl1pPr>
          </a:lstStyle>
          <a:p>
            <a:r>
              <a:rPr lang="en-US"/>
              <a:t>Click to edit Master title style</a:t>
            </a:r>
            <a:endParaRPr lang="nb-NO"/>
          </a:p>
        </p:txBody>
      </p:sp>
      <p:sp>
        <p:nvSpPr>
          <p:cNvPr id="5" name="Text Placeholder 6">
            <a:extLst>
              <a:ext uri="{FF2B5EF4-FFF2-40B4-BE49-F238E27FC236}">
                <a16:creationId xmlns:a16="http://schemas.microsoft.com/office/drawing/2014/main" id="{7AF74E64-7ABC-D631-A917-6126CBF0F677}"/>
              </a:ext>
            </a:extLst>
          </p:cNvPr>
          <p:cNvSpPr>
            <a:spLocks noGrp="1"/>
          </p:cNvSpPr>
          <p:nvPr>
            <p:ph type="body" sz="quarter" idx="11"/>
          </p:nvPr>
        </p:nvSpPr>
        <p:spPr>
          <a:xfrm>
            <a:off x="2371240" y="4120401"/>
            <a:ext cx="7449520" cy="1338007"/>
          </a:xfrm>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562045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099" y="1333654"/>
            <a:ext cx="10676534"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786379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4"/>
            <a:ext cx="5197025"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5" name="Picture Placeholder 8">
            <a:extLst>
              <a:ext uri="{FF2B5EF4-FFF2-40B4-BE49-F238E27FC236}">
                <a16:creationId xmlns:a16="http://schemas.microsoft.com/office/drawing/2014/main" id="{B55ACF3C-E178-6E6C-BE88-8B6CDE55A404}"/>
              </a:ext>
            </a:extLst>
          </p:cNvPr>
          <p:cNvSpPr>
            <a:spLocks noGrp="1"/>
          </p:cNvSpPr>
          <p:nvPr>
            <p:ph type="pic" sz="quarter" idx="12"/>
          </p:nvPr>
        </p:nvSpPr>
        <p:spPr>
          <a:xfrm>
            <a:off x="6241498" y="1333654"/>
            <a:ext cx="5197025"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04409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6" name="Picture Placeholder 8">
            <a:extLst>
              <a:ext uri="{FF2B5EF4-FFF2-40B4-BE49-F238E27FC236}">
                <a16:creationId xmlns:a16="http://schemas.microsoft.com/office/drawing/2014/main" id="{D259380A-6F57-70C2-7FA4-EDC640D29F78}"/>
              </a:ext>
            </a:extLst>
          </p:cNvPr>
          <p:cNvSpPr>
            <a:spLocks noGrp="1"/>
          </p:cNvSpPr>
          <p:nvPr>
            <p:ph type="pic" sz="quarter" idx="12"/>
          </p:nvPr>
        </p:nvSpPr>
        <p:spPr>
          <a:xfrm>
            <a:off x="8001054"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6078F9BE-32A0-3768-A499-433F036397CC}"/>
              </a:ext>
            </a:extLst>
          </p:cNvPr>
          <p:cNvSpPr>
            <a:spLocks noGrp="1"/>
          </p:cNvSpPr>
          <p:nvPr>
            <p:ph type="pic" sz="quarter" idx="13"/>
          </p:nvPr>
        </p:nvSpPr>
        <p:spPr>
          <a:xfrm>
            <a:off x="4377265"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9567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5" name="Picture Placeholder 8">
            <a:extLst>
              <a:ext uri="{FF2B5EF4-FFF2-40B4-BE49-F238E27FC236}">
                <a16:creationId xmlns:a16="http://schemas.microsoft.com/office/drawing/2014/main" id="{C8806B8F-21AF-B3F1-808C-3B21B06FBA61}"/>
              </a:ext>
            </a:extLst>
          </p:cNvPr>
          <p:cNvSpPr>
            <a:spLocks noGrp="1"/>
          </p:cNvSpPr>
          <p:nvPr>
            <p:ph type="pic" sz="quarter" idx="12"/>
          </p:nvPr>
        </p:nvSpPr>
        <p:spPr>
          <a:xfrm>
            <a:off x="6244215" y="1333655"/>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8" name="Picture Placeholder 8">
            <a:extLst>
              <a:ext uri="{FF2B5EF4-FFF2-40B4-BE49-F238E27FC236}">
                <a16:creationId xmlns:a16="http://schemas.microsoft.com/office/drawing/2014/main" id="{EA76E604-7BD3-4F0E-75C7-18EA119E358A}"/>
              </a:ext>
            </a:extLst>
          </p:cNvPr>
          <p:cNvSpPr>
            <a:spLocks noGrp="1"/>
          </p:cNvSpPr>
          <p:nvPr>
            <p:ph type="pic" sz="quarter" idx="13"/>
          </p:nvPr>
        </p:nvSpPr>
        <p:spPr>
          <a:xfrm>
            <a:off x="6244215" y="3757296"/>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20074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6" name="Picture Placeholder 8">
            <a:extLst>
              <a:ext uri="{FF2B5EF4-FFF2-40B4-BE49-F238E27FC236}">
                <a16:creationId xmlns:a16="http://schemas.microsoft.com/office/drawing/2014/main" id="{423A280B-BAA0-F6B2-1B44-9CBD380392D8}"/>
              </a:ext>
            </a:extLst>
          </p:cNvPr>
          <p:cNvSpPr>
            <a:spLocks noGrp="1"/>
          </p:cNvSpPr>
          <p:nvPr>
            <p:ph type="pic" sz="quarter" idx="12"/>
          </p:nvPr>
        </p:nvSpPr>
        <p:spPr>
          <a:xfrm>
            <a:off x="8001054"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14B4D1F7-80FF-067B-CAAC-C77B69714B9D}"/>
              </a:ext>
            </a:extLst>
          </p:cNvPr>
          <p:cNvSpPr>
            <a:spLocks noGrp="1"/>
          </p:cNvSpPr>
          <p:nvPr>
            <p:ph type="pic" sz="quarter" idx="15"/>
          </p:nvPr>
        </p:nvSpPr>
        <p:spPr>
          <a:xfrm>
            <a:off x="4395316"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0" name="Picture Placeholder 8">
            <a:extLst>
              <a:ext uri="{FF2B5EF4-FFF2-40B4-BE49-F238E27FC236}">
                <a16:creationId xmlns:a16="http://schemas.microsoft.com/office/drawing/2014/main" id="{42B69CF7-EE35-E964-3C88-3648F074319C}"/>
              </a:ext>
            </a:extLst>
          </p:cNvPr>
          <p:cNvSpPr>
            <a:spLocks noGrp="1"/>
          </p:cNvSpPr>
          <p:nvPr>
            <p:ph type="pic" sz="quarter" idx="16"/>
          </p:nvPr>
        </p:nvSpPr>
        <p:spPr>
          <a:xfrm>
            <a:off x="4395316"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2971730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på to kolonner">
    <p:spTree>
      <p:nvGrpSpPr>
        <p:cNvPr id="1" name=""/>
        <p:cNvGrpSpPr/>
        <p:nvPr/>
      </p:nvGrpSpPr>
      <p:grpSpPr>
        <a:xfrm>
          <a:off x="0" y="0"/>
          <a:ext cx="0" cy="0"/>
          <a:chOff x="0" y="0"/>
          <a:chExt cx="0" cy="0"/>
        </a:xfrm>
      </p:grpSpPr>
      <p:sp>
        <p:nvSpPr>
          <p:cNvPr id="2" name="Title 1"/>
          <p:cNvSpPr>
            <a:spLocks noGrp="1"/>
          </p:cNvSpPr>
          <p:nvPr>
            <p:ph type="title"/>
          </p:nvPr>
        </p:nvSpPr>
        <p:spPr>
          <a:xfrm>
            <a:off x="748822" y="1041129"/>
            <a:ext cx="10689700" cy="1028978"/>
          </a:xfrm>
        </p:spPr>
        <p:txBody>
          <a:bodyPr/>
          <a:lstStyle/>
          <a:p>
            <a:r>
              <a:rPr lang="en-US"/>
              <a:t>Click to edit Master title style</a:t>
            </a:r>
          </a:p>
        </p:txBody>
      </p:sp>
      <p:sp>
        <p:nvSpPr>
          <p:cNvPr id="3" name="Content Placeholder 2"/>
          <p:cNvSpPr>
            <a:spLocks noGrp="1"/>
          </p:cNvSpPr>
          <p:nvPr>
            <p:ph idx="1"/>
          </p:nvPr>
        </p:nvSpPr>
        <p:spPr>
          <a:xfrm>
            <a:off x="748822" y="2533578"/>
            <a:ext cx="4968111"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D5FBD-B8E3-4BE7-AABE-A501238A26D8}" type="datetime4">
              <a:rPr lang="nb-NO" smtClean="0"/>
              <a:t>4. oktober 2025</a:t>
            </a:fld>
            <a:endParaRPr lang="nb-NO"/>
          </a:p>
        </p:txBody>
      </p:sp>
      <p:sp>
        <p:nvSpPr>
          <p:cNvPr id="9" name="Content Placeholder 2">
            <a:extLst>
              <a:ext uri="{FF2B5EF4-FFF2-40B4-BE49-F238E27FC236}">
                <a16:creationId xmlns:a16="http://schemas.microsoft.com/office/drawing/2014/main" id="{404D2587-BC66-4AB0-BAE5-24BA763CF806}"/>
              </a:ext>
            </a:extLst>
          </p:cNvPr>
          <p:cNvSpPr>
            <a:spLocks noGrp="1"/>
          </p:cNvSpPr>
          <p:nvPr>
            <p:ph idx="13"/>
          </p:nvPr>
        </p:nvSpPr>
        <p:spPr>
          <a:xfrm>
            <a:off x="6470411" y="2533578"/>
            <a:ext cx="4968111"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123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14B4D1F7-80FF-067B-CAAC-C77B69714B9D}"/>
              </a:ext>
            </a:extLst>
          </p:cNvPr>
          <p:cNvSpPr>
            <a:spLocks noGrp="1"/>
          </p:cNvSpPr>
          <p:nvPr>
            <p:ph type="pic" sz="quarter" idx="15"/>
          </p:nvPr>
        </p:nvSpPr>
        <p:spPr>
          <a:xfrm>
            <a:off x="4395316"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0" name="Picture Placeholder 8">
            <a:extLst>
              <a:ext uri="{FF2B5EF4-FFF2-40B4-BE49-F238E27FC236}">
                <a16:creationId xmlns:a16="http://schemas.microsoft.com/office/drawing/2014/main" id="{42B69CF7-EE35-E964-3C88-3648F074319C}"/>
              </a:ext>
            </a:extLst>
          </p:cNvPr>
          <p:cNvSpPr>
            <a:spLocks noGrp="1"/>
          </p:cNvSpPr>
          <p:nvPr>
            <p:ph type="pic" sz="quarter" idx="16"/>
          </p:nvPr>
        </p:nvSpPr>
        <p:spPr>
          <a:xfrm>
            <a:off x="4395316"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2" name="Picture Placeholder 8">
            <a:extLst>
              <a:ext uri="{FF2B5EF4-FFF2-40B4-BE49-F238E27FC236}">
                <a16:creationId xmlns:a16="http://schemas.microsoft.com/office/drawing/2014/main" id="{1C2E7663-BA94-118C-E00C-2696240548F7}"/>
              </a:ext>
            </a:extLst>
          </p:cNvPr>
          <p:cNvSpPr>
            <a:spLocks noGrp="1"/>
          </p:cNvSpPr>
          <p:nvPr>
            <p:ph type="pic" sz="quarter" idx="17"/>
          </p:nvPr>
        </p:nvSpPr>
        <p:spPr>
          <a:xfrm>
            <a:off x="8001054" y="1333655"/>
            <a:ext cx="3437469"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4" name="Picture Placeholder 8">
            <a:extLst>
              <a:ext uri="{FF2B5EF4-FFF2-40B4-BE49-F238E27FC236}">
                <a16:creationId xmlns:a16="http://schemas.microsoft.com/office/drawing/2014/main" id="{22FC25B9-5FB0-E657-575E-4F4E58DC297F}"/>
              </a:ext>
            </a:extLst>
          </p:cNvPr>
          <p:cNvSpPr>
            <a:spLocks noGrp="1"/>
          </p:cNvSpPr>
          <p:nvPr>
            <p:ph type="pic" sz="quarter" idx="18"/>
          </p:nvPr>
        </p:nvSpPr>
        <p:spPr>
          <a:xfrm>
            <a:off x="8001055" y="3757296"/>
            <a:ext cx="3437468"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219328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å en kolonne grønn">
    <p:bg>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E599802-27B9-9D9A-72FC-545731D6A8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1"/>
            <a:ext cx="5280849"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211957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på en kolonne rø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pic>
        <p:nvPicPr>
          <p:cNvPr id="7" name="Graphic 6">
            <a:extLst>
              <a:ext uri="{FF2B5EF4-FFF2-40B4-BE49-F238E27FC236}">
                <a16:creationId xmlns:a16="http://schemas.microsoft.com/office/drawing/2014/main" id="{6DF11CCE-F859-05EC-36A9-D275713B5CC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496320"/>
            <a:ext cx="4001618" cy="2361680"/>
          </a:xfrm>
          <a:prstGeom prst="rect">
            <a:avLst/>
          </a:prstGeom>
        </p:spPr>
      </p:pic>
    </p:spTree>
    <p:extLst>
      <p:ext uri="{BB962C8B-B14F-4D97-AF65-F5344CB8AC3E}">
        <p14:creationId xmlns:p14="http://schemas.microsoft.com/office/powerpoint/2010/main" val="410378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å en kolonne lys">
    <p:bg>
      <p:bgPr>
        <a:solidFill>
          <a:schemeClr val="accent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513BB6-733E-7082-0A7D-2CC4CCD8C45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0"/>
            <a:ext cx="5297884"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lvl1pPr>
              <a:defRPr>
                <a:solidFill>
                  <a:schemeClr val="bg1"/>
                </a:solidFill>
              </a:defRPr>
            </a:lvl1pPr>
          </a:lstStyle>
          <a:p>
            <a:fld id="{8203F6EA-9C9E-4DA5-B392-DAB631403552}" type="datetime4">
              <a:rPr lang="nb-NO" smtClean="0"/>
              <a:pPr/>
              <a:t>4. oktober 2025</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74963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yggekloss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6110071"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6110071" cy="3074753"/>
          </a:xfrm>
        </p:spPr>
        <p:txBody>
          <a:bodyPr/>
          <a:lstStyle>
            <a:lvl1pPr>
              <a:spcBef>
                <a:spcPts val="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1" name="Picture Placeholder 20">
            <a:extLst>
              <a:ext uri="{FF2B5EF4-FFF2-40B4-BE49-F238E27FC236}">
                <a16:creationId xmlns:a16="http://schemas.microsoft.com/office/drawing/2014/main" id="{466B4B27-0D1A-1289-C556-CEAB8BC8B408}"/>
              </a:ext>
            </a:extLst>
          </p:cNvPr>
          <p:cNvSpPr>
            <a:spLocks noGrp="1"/>
          </p:cNvSpPr>
          <p:nvPr>
            <p:ph type="pic" sz="quarter" idx="14"/>
          </p:nvPr>
        </p:nvSpPr>
        <p:spPr>
          <a:xfrm>
            <a:off x="7500546" y="2431537"/>
            <a:ext cx="1112900" cy="1112884"/>
          </a:xfrm>
          <a:custGeom>
            <a:avLst/>
            <a:gdLst>
              <a:gd name="connsiteX0" fmla="*/ 1112757 w 2225510"/>
              <a:gd name="connsiteY0" fmla="*/ 0 h 2225511"/>
              <a:gd name="connsiteX1" fmla="*/ 2225510 w 2225510"/>
              <a:gd name="connsiteY1" fmla="*/ 0 h 2225511"/>
              <a:gd name="connsiteX2" fmla="*/ 2225510 w 2225510"/>
              <a:gd name="connsiteY2" fmla="*/ 2225511 h 2225511"/>
              <a:gd name="connsiteX3" fmla="*/ 1112737 w 2225510"/>
              <a:gd name="connsiteY3" fmla="*/ 2225511 h 2225511"/>
              <a:gd name="connsiteX4" fmla="*/ 998984 w 2225510"/>
              <a:gd name="connsiteY4" fmla="*/ 2219767 h 2225511"/>
              <a:gd name="connsiteX5" fmla="*/ 5744 w 2225510"/>
              <a:gd name="connsiteY5" fmla="*/ 1226531 h 2225511"/>
              <a:gd name="connsiteX6" fmla="*/ 0 w 2225510"/>
              <a:gd name="connsiteY6" fmla="*/ 1112778 h 2225511"/>
              <a:gd name="connsiteX7" fmla="*/ 0 w 2225510"/>
              <a:gd name="connsiteY7" fmla="*/ 1112739 h 2225511"/>
              <a:gd name="connsiteX8" fmla="*/ 5744 w 2225510"/>
              <a:gd name="connsiteY8" fmla="*/ 998985 h 2225511"/>
              <a:gd name="connsiteX9" fmla="*/ 1112757 w 2225510"/>
              <a:gd name="connsiteY9" fmla="*/ 0 h 22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510" h="2225511">
                <a:moveTo>
                  <a:pt x="1112757" y="0"/>
                </a:moveTo>
                <a:lnTo>
                  <a:pt x="2225510" y="0"/>
                </a:lnTo>
                <a:lnTo>
                  <a:pt x="2225510" y="2225511"/>
                </a:lnTo>
                <a:lnTo>
                  <a:pt x="1112737" y="2225511"/>
                </a:lnTo>
                <a:lnTo>
                  <a:pt x="998984" y="2219767"/>
                </a:lnTo>
                <a:cubicBezTo>
                  <a:pt x="475278" y="2166582"/>
                  <a:pt x="58930" y="1750237"/>
                  <a:pt x="5744" y="1226531"/>
                </a:cubicBezTo>
                <a:lnTo>
                  <a:pt x="0" y="1112778"/>
                </a:lnTo>
                <a:lnTo>
                  <a:pt x="0" y="1112739"/>
                </a:lnTo>
                <a:lnTo>
                  <a:pt x="5744" y="998985"/>
                </a:lnTo>
                <a:cubicBezTo>
                  <a:pt x="62729" y="437871"/>
                  <a:pt x="536609" y="0"/>
                  <a:pt x="1112757"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900"/>
            </a:lvl1pPr>
          </a:lstStyle>
          <a:p>
            <a:r>
              <a:rPr lang="en-US"/>
              <a:t>Click icon to add picture</a:t>
            </a:r>
            <a:endParaRPr lang="nb-NO"/>
          </a:p>
        </p:txBody>
      </p:sp>
      <p:sp>
        <p:nvSpPr>
          <p:cNvPr id="27" name="Picture Placeholder 26">
            <a:extLst>
              <a:ext uri="{FF2B5EF4-FFF2-40B4-BE49-F238E27FC236}">
                <a16:creationId xmlns:a16="http://schemas.microsoft.com/office/drawing/2014/main" id="{3A4042A4-6846-6277-193D-1B88AAF740C8}"/>
              </a:ext>
            </a:extLst>
          </p:cNvPr>
          <p:cNvSpPr>
            <a:spLocks noGrp="1"/>
          </p:cNvSpPr>
          <p:nvPr>
            <p:ph type="pic" sz="quarter" idx="15"/>
          </p:nvPr>
        </p:nvSpPr>
        <p:spPr>
          <a:xfrm>
            <a:off x="9899341" y="2431537"/>
            <a:ext cx="1104976" cy="2308521"/>
          </a:xfrm>
          <a:custGeom>
            <a:avLst/>
            <a:gdLst>
              <a:gd name="connsiteX0" fmla="*/ 1106674 w 2209664"/>
              <a:gd name="connsiteY0" fmla="*/ 0 h 4616508"/>
              <a:gd name="connsiteX1" fmla="*/ 1106694 w 2209664"/>
              <a:gd name="connsiteY1" fmla="*/ 0 h 4616508"/>
              <a:gd name="connsiteX2" fmla="*/ 1329718 w 2209664"/>
              <a:gd name="connsiteY2" fmla="*/ 22483 h 4616508"/>
              <a:gd name="connsiteX3" fmla="*/ 2207656 w 2209664"/>
              <a:gd name="connsiteY3" fmla="*/ 993533 h 4616508"/>
              <a:gd name="connsiteX4" fmla="*/ 2209664 w 2209664"/>
              <a:gd name="connsiteY4" fmla="*/ 1033294 h 4616508"/>
              <a:gd name="connsiteX5" fmla="*/ 2209664 w 2209664"/>
              <a:gd name="connsiteY5" fmla="*/ 3583215 h 4616508"/>
              <a:gd name="connsiteX6" fmla="*/ 2207656 w 2209664"/>
              <a:gd name="connsiteY6" fmla="*/ 3622973 h 4616508"/>
              <a:gd name="connsiteX7" fmla="*/ 1106684 w 2209664"/>
              <a:gd name="connsiteY7" fmla="*/ 4616508 h 4616508"/>
              <a:gd name="connsiteX8" fmla="*/ 5712 w 2209664"/>
              <a:gd name="connsiteY8" fmla="*/ 3622973 h 4616508"/>
              <a:gd name="connsiteX9" fmla="*/ 0 w 2209664"/>
              <a:gd name="connsiteY9" fmla="*/ 3509861 h 4616508"/>
              <a:gd name="connsiteX10" fmla="*/ 0 w 2209664"/>
              <a:gd name="connsiteY10" fmla="*/ 1106647 h 4616508"/>
              <a:gd name="connsiteX11" fmla="*/ 5712 w 2209664"/>
              <a:gd name="connsiteY11" fmla="*/ 993534 h 4616508"/>
              <a:gd name="connsiteX12" fmla="*/ 883648 w 2209664"/>
              <a:gd name="connsiteY12" fmla="*/ 22483 h 461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664" h="4616508">
                <a:moveTo>
                  <a:pt x="1106674" y="0"/>
                </a:moveTo>
                <a:lnTo>
                  <a:pt x="1106694" y="0"/>
                </a:lnTo>
                <a:lnTo>
                  <a:pt x="1329718" y="22483"/>
                </a:lnTo>
                <a:cubicBezTo>
                  <a:pt x="1797992" y="118306"/>
                  <a:pt x="2158538" y="509886"/>
                  <a:pt x="2207656" y="993533"/>
                </a:cubicBezTo>
                <a:lnTo>
                  <a:pt x="2209664" y="1033294"/>
                </a:lnTo>
                <a:lnTo>
                  <a:pt x="2209664" y="3583215"/>
                </a:lnTo>
                <a:lnTo>
                  <a:pt x="2207656" y="3622973"/>
                </a:lnTo>
                <a:cubicBezTo>
                  <a:pt x="2150984" y="4181022"/>
                  <a:pt x="1679698" y="4616508"/>
                  <a:pt x="1106684" y="4616508"/>
                </a:cubicBezTo>
                <a:cubicBezTo>
                  <a:pt x="533678" y="4616508"/>
                  <a:pt x="62386" y="4181022"/>
                  <a:pt x="5712" y="3622973"/>
                </a:cubicBezTo>
                <a:lnTo>
                  <a:pt x="0" y="3509861"/>
                </a:lnTo>
                <a:lnTo>
                  <a:pt x="0" y="1106647"/>
                </a:lnTo>
                <a:lnTo>
                  <a:pt x="5712" y="993534"/>
                </a:lnTo>
                <a:cubicBezTo>
                  <a:pt x="54828" y="509887"/>
                  <a:pt x="415372" y="118307"/>
                  <a:pt x="883648" y="2248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900"/>
            </a:lvl1pPr>
          </a:lstStyle>
          <a:p>
            <a:r>
              <a:rPr lang="en-US"/>
              <a:t>Click icon to add picture</a:t>
            </a:r>
            <a:endParaRPr lang="nb-NO"/>
          </a:p>
        </p:txBody>
      </p:sp>
      <p:pic>
        <p:nvPicPr>
          <p:cNvPr id="29" name="Graphic 28">
            <a:extLst>
              <a:ext uri="{FF2B5EF4-FFF2-40B4-BE49-F238E27FC236}">
                <a16:creationId xmlns:a16="http://schemas.microsoft.com/office/drawing/2014/main" id="{CBD0589C-AEE5-8A93-CAF9-1BB9E01069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3488" y="2429949"/>
            <a:ext cx="1112900" cy="1112884"/>
          </a:xfrm>
          <a:prstGeom prst="rect">
            <a:avLst/>
          </a:prstGeom>
        </p:spPr>
      </p:pic>
      <p:pic>
        <p:nvPicPr>
          <p:cNvPr id="30" name="Graphic 29">
            <a:extLst>
              <a:ext uri="{FF2B5EF4-FFF2-40B4-BE49-F238E27FC236}">
                <a16:creationId xmlns:a16="http://schemas.microsoft.com/office/drawing/2014/main" id="{2BEEE278-D80C-5C2F-8091-A42520FC62D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7500546" y="1231708"/>
            <a:ext cx="1112900" cy="1112884"/>
          </a:xfrm>
          <a:prstGeom prst="rect">
            <a:avLst/>
          </a:prstGeom>
        </p:spPr>
      </p:pic>
      <p:pic>
        <p:nvPicPr>
          <p:cNvPr id="32" name="Graphic 31">
            <a:extLst>
              <a:ext uri="{FF2B5EF4-FFF2-40B4-BE49-F238E27FC236}">
                <a16:creationId xmlns:a16="http://schemas.microsoft.com/office/drawing/2014/main" id="{0E3ACF0D-BFB2-19CB-63AB-CAE65379C8C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93488" y="1227077"/>
            <a:ext cx="2310829" cy="1117516"/>
          </a:xfrm>
          <a:prstGeom prst="rect">
            <a:avLst/>
          </a:prstGeom>
        </p:spPr>
      </p:pic>
      <p:pic>
        <p:nvPicPr>
          <p:cNvPr id="34" name="Graphic 33">
            <a:extLst>
              <a:ext uri="{FF2B5EF4-FFF2-40B4-BE49-F238E27FC236}">
                <a16:creationId xmlns:a16="http://schemas.microsoft.com/office/drawing/2014/main" id="{312ACBAC-1776-48AB-9136-10E109DAF1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0546" y="3628216"/>
            <a:ext cx="2305842" cy="1111842"/>
          </a:xfrm>
          <a:prstGeom prst="rect">
            <a:avLst/>
          </a:prstGeom>
        </p:spPr>
      </p:pic>
      <p:pic>
        <p:nvPicPr>
          <p:cNvPr id="36" name="Graphic 35">
            <a:extLst>
              <a:ext uri="{FF2B5EF4-FFF2-40B4-BE49-F238E27FC236}">
                <a16:creationId xmlns:a16="http://schemas.microsoft.com/office/drawing/2014/main" id="{212FBFDF-1EAF-7BE9-6467-E2FE3A2F60D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10794" y="4823853"/>
            <a:ext cx="2293523" cy="1108731"/>
          </a:xfrm>
          <a:prstGeom prst="rect">
            <a:avLst/>
          </a:prstGeom>
        </p:spPr>
      </p:pic>
      <p:pic>
        <p:nvPicPr>
          <p:cNvPr id="38" name="Graphic 37">
            <a:extLst>
              <a:ext uri="{FF2B5EF4-FFF2-40B4-BE49-F238E27FC236}">
                <a16:creationId xmlns:a16="http://schemas.microsoft.com/office/drawing/2014/main" id="{2C787AE3-7AFA-5FB6-728B-85C628017C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00301" y="4819701"/>
            <a:ext cx="1112899" cy="1112883"/>
          </a:xfrm>
          <a:prstGeom prst="rect">
            <a:avLst/>
          </a:prstGeom>
        </p:spPr>
      </p:pic>
    </p:spTree>
    <p:extLst>
      <p:ext uri="{BB962C8B-B14F-4D97-AF65-F5344CB8AC3E}">
        <p14:creationId xmlns:p14="http://schemas.microsoft.com/office/powerpoint/2010/main" val="82172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og innhold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5347178" cy="3074753"/>
          </a:xfrm>
        </p:spPr>
        <p:txBody>
          <a:bodyPr/>
          <a:lstStyle>
            <a:lvl1pPr marL="185738" indent="-185738">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icture Placeholder 6">
            <a:extLst>
              <a:ext uri="{FF2B5EF4-FFF2-40B4-BE49-F238E27FC236}">
                <a16:creationId xmlns:a16="http://schemas.microsoft.com/office/drawing/2014/main" id="{DEF34E96-F51A-6D82-BA09-29240DA6BF61}"/>
              </a:ext>
            </a:extLst>
          </p:cNvPr>
          <p:cNvSpPr>
            <a:spLocks noGrp="1"/>
          </p:cNvSpPr>
          <p:nvPr>
            <p:ph type="pic" sz="quarter" idx="14"/>
          </p:nvPr>
        </p:nvSpPr>
        <p:spPr>
          <a:xfrm>
            <a:off x="6439739" y="1407482"/>
            <a:ext cx="4991750" cy="4593963"/>
          </a:xfrm>
          <a:prstGeom prst="roundRect">
            <a:avLst>
              <a:gd name="adj" fmla="val 464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51915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BD40396B-FA05-4CF4-CC34-0F421CA5FE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9740" y="1407482"/>
            <a:ext cx="4981095" cy="4593963"/>
          </a:xfrm>
          <a:prstGeom prst="rect">
            <a:avLst/>
          </a:prstGeom>
        </p:spPr>
      </p:pic>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5347178" cy="3074753"/>
          </a:xfrm>
        </p:spPr>
        <p:txBody>
          <a:bodyPr/>
          <a:lstStyle>
            <a:lvl1pPr marL="185738" indent="-185738">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5" name="Text Placeholder 14">
            <a:extLst>
              <a:ext uri="{FF2B5EF4-FFF2-40B4-BE49-F238E27FC236}">
                <a16:creationId xmlns:a16="http://schemas.microsoft.com/office/drawing/2014/main" id="{DCD3551A-F8C1-3CDE-5695-9172BA524CE3}"/>
              </a:ext>
            </a:extLst>
          </p:cNvPr>
          <p:cNvSpPr>
            <a:spLocks noGrp="1"/>
          </p:cNvSpPr>
          <p:nvPr>
            <p:ph type="body" sz="quarter" idx="14"/>
          </p:nvPr>
        </p:nvSpPr>
        <p:spPr>
          <a:xfrm>
            <a:off x="6717629" y="3275994"/>
            <a:ext cx="4473196" cy="1657524"/>
          </a:xfrm>
        </p:spPr>
        <p:txBody>
          <a:bodyPr/>
          <a:lstStyle>
            <a:lvl1pPr marL="0" indent="0">
              <a:buNone/>
              <a:defRPr sz="2150"/>
            </a:lvl1pPr>
          </a:lstStyle>
          <a:p>
            <a:pPr lvl="0"/>
            <a:r>
              <a:rPr lang="en-US"/>
              <a:t>Click to edit Master text styles</a:t>
            </a:r>
          </a:p>
        </p:txBody>
      </p:sp>
      <p:sp>
        <p:nvSpPr>
          <p:cNvPr id="17" name="Text Placeholder 16">
            <a:extLst>
              <a:ext uri="{FF2B5EF4-FFF2-40B4-BE49-F238E27FC236}">
                <a16:creationId xmlns:a16="http://schemas.microsoft.com/office/drawing/2014/main" id="{6AD679FD-9683-ABDF-F7AC-FED67E0CFA2F}"/>
              </a:ext>
            </a:extLst>
          </p:cNvPr>
          <p:cNvSpPr>
            <a:spLocks noGrp="1"/>
          </p:cNvSpPr>
          <p:nvPr>
            <p:ph type="body" sz="quarter" idx="15"/>
          </p:nvPr>
        </p:nvSpPr>
        <p:spPr>
          <a:xfrm>
            <a:off x="6717629" y="5057566"/>
            <a:ext cx="4473196" cy="61591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87346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og innhold vens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icture Placeholder 6">
            <a:extLst>
              <a:ext uri="{FF2B5EF4-FFF2-40B4-BE49-F238E27FC236}">
                <a16:creationId xmlns:a16="http://schemas.microsoft.com/office/drawing/2014/main" id="{DEF34E96-F51A-6D82-BA09-29240DA6BF61}"/>
              </a:ext>
            </a:extLst>
          </p:cNvPr>
          <p:cNvSpPr>
            <a:spLocks noGrp="1"/>
          </p:cNvSpPr>
          <p:nvPr>
            <p:ph type="pic" sz="quarter" idx="14"/>
          </p:nvPr>
        </p:nvSpPr>
        <p:spPr>
          <a:xfrm>
            <a:off x="760865" y="1407482"/>
            <a:ext cx="4991750" cy="4593963"/>
          </a:xfrm>
          <a:prstGeom prst="roundRect">
            <a:avLst>
              <a:gd name="adj" fmla="val 464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435674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 Id="rId27" Type="http://schemas.openxmlformats.org/officeDocument/2006/relationships/image" Target="../media/image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8822" y="1041129"/>
            <a:ext cx="10515600" cy="1028978"/>
          </a:xfrm>
          <a:prstGeom prst="rect">
            <a:avLst/>
          </a:prstGeom>
        </p:spPr>
        <p:txBody>
          <a:bodyPr vert="horz" lIns="0" tIns="0" rIns="0" bIns="0" rtlCol="0" anchor="b">
            <a:noAutofit/>
          </a:bodyPr>
          <a:lstStyle/>
          <a:p>
            <a:r>
              <a:rPr lang="en-US"/>
              <a:t>Dette er </a:t>
            </a:r>
            <a:r>
              <a:rPr lang="en-US" err="1"/>
              <a:t>ensidetittelClick</a:t>
            </a:r>
            <a:r>
              <a:rPr lang="en-US"/>
              <a:t> to edit Master title style</a:t>
            </a:r>
          </a:p>
        </p:txBody>
      </p:sp>
      <p:sp>
        <p:nvSpPr>
          <p:cNvPr id="3" name="Text Placeholder 2"/>
          <p:cNvSpPr>
            <a:spLocks noGrp="1"/>
          </p:cNvSpPr>
          <p:nvPr>
            <p:ph type="body" idx="1"/>
          </p:nvPr>
        </p:nvSpPr>
        <p:spPr>
          <a:xfrm>
            <a:off x="748822" y="2438317"/>
            <a:ext cx="10515600" cy="2747963"/>
          </a:xfrm>
          <a:prstGeom prst="rect">
            <a:avLst/>
          </a:prstGeom>
        </p:spPr>
        <p:txBody>
          <a:bodyPr vert="horz" lIns="0" tIns="0" rIns="0" bIns="0" rtlCol="0">
            <a:noAutofit/>
          </a:bodyPr>
          <a:lstStyle/>
          <a:p>
            <a:pPr lvl="0"/>
            <a:r>
              <a:rPr lang="en-US" err="1"/>
              <a:t>LClick</a:t>
            </a:r>
            <a:r>
              <a:rPr lang="en-US"/>
              <a:t> to edit Master text styles hf</a:t>
            </a:r>
          </a:p>
          <a:p>
            <a:pPr lvl="1"/>
            <a:r>
              <a:rPr lang="en-US" err="1"/>
              <a:t>ESecond</a:t>
            </a:r>
            <a:r>
              <a:rPr lang="en-US"/>
              <a:t> level</a:t>
            </a:r>
          </a:p>
          <a:p>
            <a:pPr lvl="2"/>
            <a:r>
              <a:rPr lang="en-US" err="1"/>
              <a:t>FThird</a:t>
            </a:r>
            <a:r>
              <a:rPr lang="en-US"/>
              <a:t> level</a:t>
            </a:r>
          </a:p>
          <a:p>
            <a:pPr lvl="3"/>
            <a:r>
              <a:rPr lang="en-US" err="1"/>
              <a:t>TFourth</a:t>
            </a:r>
            <a:r>
              <a:rPr lang="en-US"/>
              <a:t> level</a:t>
            </a:r>
          </a:p>
          <a:p>
            <a:pPr lvl="4"/>
            <a:r>
              <a:rPr lang="en-US"/>
              <a:t>Fifth level</a:t>
            </a:r>
          </a:p>
        </p:txBody>
      </p:sp>
      <p:sp>
        <p:nvSpPr>
          <p:cNvPr id="4" name="Date Placeholder 3"/>
          <p:cNvSpPr>
            <a:spLocks noGrp="1"/>
          </p:cNvSpPr>
          <p:nvPr>
            <p:ph type="dt" sz="half" idx="2"/>
          </p:nvPr>
        </p:nvSpPr>
        <p:spPr>
          <a:xfrm>
            <a:off x="10187398" y="425216"/>
            <a:ext cx="1251124" cy="242307"/>
          </a:xfrm>
          <a:prstGeom prst="rect">
            <a:avLst/>
          </a:prstGeom>
        </p:spPr>
        <p:txBody>
          <a:bodyPr vert="horz" lIns="0" tIns="0" rIns="0" bIns="0" rtlCol="0" anchor="ctr"/>
          <a:lstStyle>
            <a:lvl1pPr algn="r">
              <a:defRPr sz="1200">
                <a:solidFill>
                  <a:schemeClr val="tx2"/>
                </a:solidFill>
              </a:defRPr>
            </a:lvl1pPr>
          </a:lstStyle>
          <a:p>
            <a:fld id="{8203F6EA-9C9E-4DA5-B392-DAB631403552}" type="datetime4">
              <a:rPr lang="nb-NO" smtClean="0"/>
              <a:pPr/>
              <a:t>4. oktober 2025</a:t>
            </a:fld>
            <a:endParaRPr lang="nb-NO"/>
          </a:p>
        </p:txBody>
      </p:sp>
      <p:sp>
        <p:nvSpPr>
          <p:cNvPr id="5" name="Footer Placeholder 4"/>
          <p:cNvSpPr>
            <a:spLocks noGrp="1"/>
          </p:cNvSpPr>
          <p:nvPr>
            <p:ph type="ftr" sz="quarter" idx="3"/>
          </p:nvPr>
        </p:nvSpPr>
        <p:spPr>
          <a:xfrm>
            <a:off x="0" y="704359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9448800" y="704359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87080-1283-4CAA-968C-3B52088C60A6}" type="slidenum">
              <a:rPr lang="nb-NO" smtClean="0"/>
              <a:t>‹#›</a:t>
            </a:fld>
            <a:endParaRPr lang="nb-NO"/>
          </a:p>
        </p:txBody>
      </p:sp>
      <p:pic>
        <p:nvPicPr>
          <p:cNvPr id="9" name="Graphic 8">
            <a:extLst>
              <a:ext uri="{FF2B5EF4-FFF2-40B4-BE49-F238E27FC236}">
                <a16:creationId xmlns:a16="http://schemas.microsoft.com/office/drawing/2014/main" id="{3062EF1F-8935-12E7-1C9A-33B7299BDD2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3804530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1"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p:txStyles>
    <p:titleStyle>
      <a:lvl1pPr algn="l" defTabSz="914446" rtl="0" eaLnBrk="1" latinLnBrk="0" hangingPunct="1">
        <a:lnSpc>
          <a:spcPct val="90000"/>
        </a:lnSpc>
        <a:spcBef>
          <a:spcPct val="0"/>
        </a:spcBef>
        <a:buNone/>
        <a:defRPr sz="3201" kern="1200">
          <a:solidFill>
            <a:schemeClr val="tx2"/>
          </a:solidFill>
          <a:latin typeface="+mj-lt"/>
          <a:ea typeface="+mj-ea"/>
          <a:cs typeface="+mj-cs"/>
        </a:defRPr>
      </a:lvl1pPr>
    </p:titleStyle>
    <p:body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r:embed="rId24">
            <a:extLst>
              <a:ext uri="{96DAC541-7B7A-43D3-8B79-37D633B846F1}">
                <asvg:svgBlip xmlns:asvg="http://schemas.microsoft.com/office/drawing/2016/SVG/main" r:embed="rId25"/>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r:embed="rId26">
            <a:extLst>
              <a:ext uri="{96DAC541-7B7A-43D3-8B79-37D633B846F1}">
                <asvg:svgBlip xmlns:asvg="http://schemas.microsoft.com/office/drawing/2016/SVG/main" r:embed="rId27"/>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1949414B-155B-D744-2532-16F6FF7EEE7D}"/>
              </a:ext>
            </a:extLst>
          </p:cNvPr>
          <p:cNvSpPr>
            <a:spLocks noGrp="1"/>
          </p:cNvSpPr>
          <p:nvPr>
            <p:ph type="dt" sz="half" idx="10"/>
          </p:nvPr>
        </p:nvSpPr>
        <p:spPr/>
        <p:txBody>
          <a:bodyPr/>
          <a:lstStyle/>
          <a:p>
            <a:fld id="{7F7D5FBD-B8E3-4BE7-AABE-A501238A26D8}" type="datetime4">
              <a:rPr lang="nb-NO" smtClean="0"/>
              <a:t>4. oktober 2025</a:t>
            </a:fld>
            <a:endParaRPr lang="nb-NO"/>
          </a:p>
        </p:txBody>
      </p:sp>
      <p:pic>
        <p:nvPicPr>
          <p:cNvPr id="2" name="Picture 1" descr="Open photo">
            <a:extLst>
              <a:ext uri="{FF2B5EF4-FFF2-40B4-BE49-F238E27FC236}">
                <a16:creationId xmlns:a16="http://schemas.microsoft.com/office/drawing/2014/main" id="{AA1B838B-5FFD-D32C-BF83-90F98A961187}"/>
              </a:ext>
            </a:extLst>
          </p:cNvPr>
          <p:cNvPicPr>
            <a:picLocks noChangeAspect="1"/>
          </p:cNvPicPr>
          <p:nvPr/>
        </p:nvPicPr>
        <p:blipFill>
          <a:blip r:embed="rId3"/>
          <a:stretch>
            <a:fillRect/>
          </a:stretch>
        </p:blipFill>
        <p:spPr>
          <a:xfrm>
            <a:off x="1690456" y="1486226"/>
            <a:ext cx="8926744" cy="4300842"/>
          </a:xfrm>
          <a:prstGeom prst="rect">
            <a:avLst/>
          </a:prstGeom>
        </p:spPr>
      </p:pic>
    </p:spTree>
    <p:extLst>
      <p:ext uri="{BB962C8B-B14F-4D97-AF65-F5344CB8AC3E}">
        <p14:creationId xmlns:p14="http://schemas.microsoft.com/office/powerpoint/2010/main" val="77168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B413CF52-40ED-BBB2-6E78-E6EA9615B96E}"/>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4" name="Plassholder for tekst 3">
            <a:extLst>
              <a:ext uri="{FF2B5EF4-FFF2-40B4-BE49-F238E27FC236}">
                <a16:creationId xmlns:a16="http://schemas.microsoft.com/office/drawing/2014/main" id="{6BC9463C-033B-A20D-59D1-D4CD8D5F2639}"/>
              </a:ext>
            </a:extLst>
          </p:cNvPr>
          <p:cNvSpPr>
            <a:spLocks noGrp="1"/>
          </p:cNvSpPr>
          <p:nvPr>
            <p:ph type="body" sz="quarter" idx="13"/>
          </p:nvPr>
        </p:nvSpPr>
        <p:spPr>
          <a:xfrm>
            <a:off x="557871" y="1632563"/>
            <a:ext cx="5185713" cy="4433320"/>
          </a:xfrm>
        </p:spPr>
        <p:txBody>
          <a:bodyPr vert="horz" lIns="0" tIns="36000" rIns="0" bIns="0" rtlCol="0" anchor="t">
            <a:noAutofit/>
          </a:bodyPr>
          <a:lstStyle/>
          <a:p>
            <a:pPr marL="0" indent="0">
              <a:lnSpc>
                <a:spcPct val="113999"/>
              </a:lnSpc>
              <a:buNone/>
            </a:pPr>
            <a:br>
              <a:rPr lang="nb-NO" sz="1800">
                <a:ea typeface="+mn-lt"/>
                <a:cs typeface="+mn-lt"/>
              </a:rPr>
            </a:br>
            <a:endParaRPr lang="nb-NO" sz="2800">
              <a:ea typeface="+mn-lt"/>
              <a:cs typeface="+mn-lt"/>
            </a:endParaRPr>
          </a:p>
          <a:p>
            <a:pPr marL="0" indent="0">
              <a:lnSpc>
                <a:spcPct val="113999"/>
              </a:lnSpc>
              <a:buNone/>
            </a:pPr>
            <a:endParaRPr lang="nb-NO" sz="2500">
              <a:ea typeface="+mn-lt"/>
              <a:cs typeface="+mn-lt"/>
            </a:endParaRPr>
          </a:p>
          <a:p>
            <a:pPr marL="185420" indent="-185420">
              <a:lnSpc>
                <a:spcPct val="113999"/>
              </a:lnSpc>
            </a:pPr>
            <a:r>
              <a:rPr lang="nb-NO" sz="2500">
                <a:ea typeface="+mn-lt"/>
                <a:cs typeface="+mn-lt"/>
              </a:rPr>
              <a:t>1985: Bombeangrep mot moské i Oslo</a:t>
            </a:r>
            <a:br>
              <a:rPr lang="nb-NO" sz="2500">
                <a:ea typeface="+mn-lt"/>
                <a:cs typeface="+mn-lt"/>
              </a:rPr>
            </a:br>
            <a:endParaRPr lang="nb-NO" sz="2500">
              <a:ea typeface="+mn-lt"/>
              <a:cs typeface="+mn-lt"/>
            </a:endParaRPr>
          </a:p>
          <a:p>
            <a:pPr marL="185420" indent="-185420">
              <a:lnSpc>
                <a:spcPct val="113999"/>
              </a:lnSpc>
            </a:pPr>
            <a:r>
              <a:rPr lang="nb-NO" sz="2500"/>
              <a:t>1987: «Mustafa-brevet» Muslimer fremstilt som en trussel av FRP- leder</a:t>
            </a:r>
          </a:p>
          <a:p>
            <a:pPr marL="185420" indent="-185420">
              <a:lnSpc>
                <a:spcPct val="113999"/>
              </a:lnSpc>
            </a:pPr>
            <a:endParaRPr lang="nb-NO" sz="2500"/>
          </a:p>
          <a:p>
            <a:pPr marL="185420" indent="-185420">
              <a:lnSpc>
                <a:spcPct val="113999"/>
              </a:lnSpc>
            </a:pPr>
            <a:r>
              <a:rPr lang="nb-NO" sz="2500">
                <a:solidFill>
                  <a:schemeClr val="tx1"/>
                </a:solidFill>
                <a:latin typeface="Riposte Light"/>
                <a:cs typeface="Arial"/>
              </a:rPr>
              <a:t>1989: Første rasistiske drapet: Dobbeltdrapet på to pakistanere/ muslimske brødre</a:t>
            </a:r>
            <a:r>
              <a:rPr lang="nb-NO" sz="2500">
                <a:solidFill>
                  <a:srgbClr val="FF0000"/>
                </a:solidFill>
                <a:latin typeface="Riposte Light"/>
                <a:cs typeface="Arial"/>
              </a:rPr>
              <a:t> </a:t>
            </a:r>
            <a:br>
              <a:rPr lang="nb-NO" sz="1800"/>
            </a:br>
            <a:endParaRPr lang="nb-NO" sz="1800"/>
          </a:p>
          <a:p>
            <a:pPr marL="185420" indent="-185420">
              <a:lnSpc>
                <a:spcPct val="113999"/>
              </a:lnSpc>
            </a:pPr>
            <a:endParaRPr lang="nb-NO" sz="1800"/>
          </a:p>
          <a:p>
            <a:pPr marL="0" indent="0">
              <a:lnSpc>
                <a:spcPct val="113999"/>
              </a:lnSpc>
              <a:buNone/>
            </a:pPr>
            <a:br>
              <a:rPr lang="nb-NO" sz="1800"/>
            </a:br>
            <a:r>
              <a:rPr lang="nb-NO" sz="1800">
                <a:solidFill>
                  <a:schemeClr val="tx1"/>
                </a:solidFill>
              </a:rPr>
              <a:t> </a:t>
            </a:r>
            <a:br>
              <a:rPr lang="nb-NO" sz="1800"/>
            </a:br>
            <a:br>
              <a:rPr lang="nb-NO" sz="1800"/>
            </a:br>
            <a:br>
              <a:rPr lang="nb-NO" sz="1800"/>
            </a:br>
            <a:endParaRPr lang="nb-NO" sz="1800"/>
          </a:p>
          <a:p>
            <a:pPr marL="0" indent="0">
              <a:buNone/>
            </a:pPr>
            <a:endParaRPr lang="nb-NO" sz="1800"/>
          </a:p>
          <a:p>
            <a:pPr marL="185420" indent="-185420"/>
            <a:endParaRPr lang="nb-NO" sz="1800"/>
          </a:p>
        </p:txBody>
      </p:sp>
      <p:pic>
        <p:nvPicPr>
          <p:cNvPr id="5" name="Plassholder for innhold 4" descr="A letter from a person&#10;&#10;AI-generated content may be incorrect.">
            <a:extLst>
              <a:ext uri="{FF2B5EF4-FFF2-40B4-BE49-F238E27FC236}">
                <a16:creationId xmlns:a16="http://schemas.microsoft.com/office/drawing/2014/main" id="{87C28AF5-66FA-4877-88E9-54793B1EE8A6}"/>
              </a:ext>
            </a:extLst>
          </p:cNvPr>
          <p:cNvPicPr>
            <a:picLocks noChangeAspect="1"/>
          </p:cNvPicPr>
          <p:nvPr/>
        </p:nvPicPr>
        <p:blipFill>
          <a:blip r:embed="rId3"/>
          <a:stretch>
            <a:fillRect/>
          </a:stretch>
        </p:blipFill>
        <p:spPr>
          <a:xfrm>
            <a:off x="9223765" y="2938835"/>
            <a:ext cx="2818099" cy="3499582"/>
          </a:xfrm>
          <a:prstGeom prst="rect">
            <a:avLst/>
          </a:prstGeom>
        </p:spPr>
      </p:pic>
      <p:pic>
        <p:nvPicPr>
          <p:cNvPr id="6" name="Plassholder for innhold 4">
            <a:extLst>
              <a:ext uri="{FF2B5EF4-FFF2-40B4-BE49-F238E27FC236}">
                <a16:creationId xmlns:a16="http://schemas.microsoft.com/office/drawing/2014/main" id="{E16501C8-F64E-949D-EBCA-E707C687B4E4}"/>
              </a:ext>
            </a:extLst>
          </p:cNvPr>
          <p:cNvPicPr>
            <a:picLocks noChangeAspect="1"/>
          </p:cNvPicPr>
          <p:nvPr/>
        </p:nvPicPr>
        <p:blipFill>
          <a:blip r:embed="rId4"/>
          <a:stretch>
            <a:fillRect/>
          </a:stretch>
        </p:blipFill>
        <p:spPr>
          <a:xfrm>
            <a:off x="6221841" y="2930347"/>
            <a:ext cx="2818098" cy="3519635"/>
          </a:xfrm>
          <a:prstGeom prst="rect">
            <a:avLst/>
          </a:prstGeom>
        </p:spPr>
      </p:pic>
      <p:sp>
        <p:nvSpPr>
          <p:cNvPr id="8" name="TekstSylinder 7">
            <a:extLst>
              <a:ext uri="{FF2B5EF4-FFF2-40B4-BE49-F238E27FC236}">
                <a16:creationId xmlns:a16="http://schemas.microsoft.com/office/drawing/2014/main" id="{31FE233F-CF27-A411-69E4-D155B78D7DF0}"/>
              </a:ext>
            </a:extLst>
          </p:cNvPr>
          <p:cNvSpPr txBox="1"/>
          <p:nvPr/>
        </p:nvSpPr>
        <p:spPr>
          <a:xfrm>
            <a:off x="439337" y="969356"/>
            <a:ext cx="6806117" cy="1631216"/>
          </a:xfrm>
          <a:prstGeom prst="rect">
            <a:avLst/>
          </a:prstGeom>
          <a:noFill/>
        </p:spPr>
        <p:txBody>
          <a:bodyPr wrap="square" lIns="91440" tIns="45720" rIns="91440" bIns="45720" anchor="t">
            <a:spAutoFit/>
          </a:bodyPr>
          <a:lstStyle/>
          <a:p>
            <a:pPr marL="0" indent="0">
              <a:buNone/>
            </a:pPr>
            <a:endParaRPr lang="nb-NO" sz="2000" b="1"/>
          </a:p>
          <a:p>
            <a:pPr marL="185420" indent="-185420"/>
            <a:r>
              <a:rPr lang="nb-NO" sz="4000" b="1">
                <a:latin typeface="Riposte SemiBold"/>
              </a:rPr>
              <a:t>Konsekvenser av fiendebildet </a:t>
            </a:r>
            <a:br>
              <a:rPr lang="nb-NO" sz="4000" b="1">
                <a:latin typeface="Riposte SemiBold"/>
              </a:rPr>
            </a:br>
            <a:r>
              <a:rPr lang="nb-NO" sz="4000" b="1">
                <a:latin typeface="Riposte SemiBold"/>
              </a:rPr>
              <a:t>i Norge </a:t>
            </a:r>
          </a:p>
        </p:txBody>
      </p:sp>
    </p:spTree>
    <p:extLst>
      <p:ext uri="{BB962C8B-B14F-4D97-AF65-F5344CB8AC3E}">
        <p14:creationId xmlns:p14="http://schemas.microsoft.com/office/powerpoint/2010/main" val="1281204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2EC45-D03B-CCF6-5AA8-75391096C32B}"/>
              </a:ext>
            </a:extLst>
          </p:cNvPr>
          <p:cNvSpPr>
            <a:spLocks noGrp="1"/>
          </p:cNvSpPr>
          <p:nvPr>
            <p:ph type="title"/>
          </p:nvPr>
        </p:nvSpPr>
        <p:spPr>
          <a:xfrm>
            <a:off x="505553" y="2925354"/>
            <a:ext cx="5862638" cy="3809420"/>
          </a:xfrm>
        </p:spPr>
        <p:txBody>
          <a:bodyPr/>
          <a:lstStyle/>
          <a:p>
            <a:pPr marL="185420" indent="-185420">
              <a:lnSpc>
                <a:spcPct val="113999"/>
              </a:lnSpc>
              <a:spcBef>
                <a:spcPts val="0"/>
              </a:spcBef>
              <a:buFont typeface="Arial"/>
              <a:buChar char="•"/>
            </a:pPr>
            <a:r>
              <a:rPr lang="nb-NO" sz="2500">
                <a:latin typeface="Riposte Light"/>
                <a:cs typeface="Arial"/>
              </a:rPr>
              <a:t>2012: Sian leder Lars Thorsen dømt for grove rasistiske ytringer mot muslimer.</a:t>
            </a:r>
            <a:endParaRPr lang="en-US" sz="2500">
              <a:solidFill>
                <a:srgbClr val="000000"/>
              </a:solidFill>
              <a:latin typeface="Riposte Light"/>
              <a:cs typeface="Arial"/>
            </a:endParaRPr>
          </a:p>
          <a:p>
            <a:pPr>
              <a:lnSpc>
                <a:spcPct val="113999"/>
              </a:lnSpc>
              <a:spcBef>
                <a:spcPts val="0"/>
              </a:spcBef>
            </a:pPr>
            <a:endParaRPr lang="nb-NO" sz="2500">
              <a:solidFill>
                <a:srgbClr val="000000"/>
              </a:solidFill>
              <a:latin typeface="Riposte Light"/>
              <a:cs typeface="Arial"/>
            </a:endParaRPr>
          </a:p>
          <a:p>
            <a:pPr marL="185420" indent="-185420">
              <a:lnSpc>
                <a:spcPct val="113999"/>
              </a:lnSpc>
              <a:spcBef>
                <a:spcPts val="0"/>
              </a:spcBef>
              <a:buFont typeface="Arial"/>
              <a:buChar char="•"/>
            </a:pPr>
            <a:r>
              <a:rPr lang="nb-NO" sz="2500">
                <a:latin typeface="Riposte Light"/>
                <a:cs typeface="Arial"/>
              </a:rPr>
              <a:t>2015: Hege Storhaugs bok Islam. Den 11. Landeplage</a:t>
            </a:r>
            <a:br>
              <a:rPr lang="nb-NO" sz="2500">
                <a:latin typeface="Riposte Light"/>
                <a:cs typeface="Arial"/>
              </a:rPr>
            </a:br>
            <a:endParaRPr lang="nb-NO" sz="2500">
              <a:solidFill>
                <a:srgbClr val="000000"/>
              </a:solidFill>
              <a:latin typeface="Riposte Light"/>
              <a:cs typeface="Arial"/>
            </a:endParaRPr>
          </a:p>
          <a:p>
            <a:pPr marL="185420" indent="-185420">
              <a:lnSpc>
                <a:spcPct val="113999"/>
              </a:lnSpc>
              <a:spcBef>
                <a:spcPts val="0"/>
              </a:spcBef>
              <a:buFont typeface="Arial"/>
              <a:buChar char="•"/>
            </a:pPr>
            <a:r>
              <a:rPr lang="nb-NO" sz="2500">
                <a:latin typeface="Riposte Light"/>
                <a:cs typeface="Arial"/>
              </a:rPr>
              <a:t>2019:  </a:t>
            </a:r>
            <a:r>
              <a:rPr lang="nb-NO" sz="2500">
                <a:solidFill>
                  <a:schemeClr val="tx1"/>
                </a:solidFill>
                <a:latin typeface="Riposte Light"/>
                <a:cs typeface="Arial"/>
              </a:rPr>
              <a:t>Terrorangrepet på Al-Noor moskeen i Bærum og rasistisk motiverte drap på Johanne.</a:t>
            </a:r>
            <a:endParaRPr lang="en-US" sz="2500">
              <a:solidFill>
                <a:schemeClr val="tx1"/>
              </a:solidFill>
              <a:latin typeface="Riposte Light"/>
            </a:endParaRPr>
          </a:p>
        </p:txBody>
      </p:sp>
      <p:sp>
        <p:nvSpPr>
          <p:cNvPr id="3" name="Date Placeholder 2">
            <a:extLst>
              <a:ext uri="{FF2B5EF4-FFF2-40B4-BE49-F238E27FC236}">
                <a16:creationId xmlns:a16="http://schemas.microsoft.com/office/drawing/2014/main" id="{648D60F6-FBC4-6EB0-AC0E-CE6948AF300C}"/>
              </a:ext>
            </a:extLst>
          </p:cNvPr>
          <p:cNvSpPr>
            <a:spLocks noGrp="1"/>
          </p:cNvSpPr>
          <p:nvPr>
            <p:ph type="dt" sz="half" idx="10"/>
          </p:nvPr>
        </p:nvSpPr>
        <p:spPr/>
        <p:txBody>
          <a:bodyPr/>
          <a:lstStyle/>
          <a:p>
            <a:fld id="{8203F6EA-9C9E-4DA5-B392-DAB631403552}" type="datetime4">
              <a:rPr lang="nb-NO" smtClean="0"/>
              <a:pPr/>
              <a:t>4. oktober 2025</a:t>
            </a:fld>
            <a:endParaRPr lang="nb-NO"/>
          </a:p>
        </p:txBody>
      </p:sp>
      <p:pic>
        <p:nvPicPr>
          <p:cNvPr id="11" name="Picture 10" descr="A person holding a microphone and holding a paper&#10;&#10;AI-generated content may be incorrect.">
            <a:extLst>
              <a:ext uri="{FF2B5EF4-FFF2-40B4-BE49-F238E27FC236}">
                <a16:creationId xmlns:a16="http://schemas.microsoft.com/office/drawing/2014/main" id="{9FB6E649-738D-7742-3896-EF6A08F5BAF6}"/>
              </a:ext>
            </a:extLst>
          </p:cNvPr>
          <p:cNvPicPr>
            <a:picLocks noChangeAspect="1"/>
          </p:cNvPicPr>
          <p:nvPr/>
        </p:nvPicPr>
        <p:blipFill>
          <a:blip r:embed="rId3"/>
          <a:stretch>
            <a:fillRect/>
          </a:stretch>
        </p:blipFill>
        <p:spPr>
          <a:xfrm>
            <a:off x="7590693" y="2035786"/>
            <a:ext cx="3200400" cy="2200275"/>
          </a:xfrm>
          <a:prstGeom prst="rect">
            <a:avLst/>
          </a:prstGeom>
        </p:spPr>
      </p:pic>
      <p:pic>
        <p:nvPicPr>
          <p:cNvPr id="12" name="Picture 11" descr="A group of people outside of a building&#10;&#10;AI-generated content may be incorrect.">
            <a:extLst>
              <a:ext uri="{FF2B5EF4-FFF2-40B4-BE49-F238E27FC236}">
                <a16:creationId xmlns:a16="http://schemas.microsoft.com/office/drawing/2014/main" id="{CF97B61E-FA10-5006-AB3A-BBACBCBDE6FF}"/>
              </a:ext>
            </a:extLst>
          </p:cNvPr>
          <p:cNvPicPr>
            <a:picLocks noChangeAspect="1"/>
          </p:cNvPicPr>
          <p:nvPr/>
        </p:nvPicPr>
        <p:blipFill>
          <a:blip r:embed="rId4"/>
          <a:stretch>
            <a:fillRect/>
          </a:stretch>
        </p:blipFill>
        <p:spPr>
          <a:xfrm>
            <a:off x="7595454" y="4364648"/>
            <a:ext cx="3226045" cy="2173166"/>
          </a:xfrm>
          <a:prstGeom prst="rect">
            <a:avLst/>
          </a:prstGeom>
        </p:spPr>
      </p:pic>
      <p:sp>
        <p:nvSpPr>
          <p:cNvPr id="13" name="TextBox 12">
            <a:extLst>
              <a:ext uri="{FF2B5EF4-FFF2-40B4-BE49-F238E27FC236}">
                <a16:creationId xmlns:a16="http://schemas.microsoft.com/office/drawing/2014/main" id="{D1415F02-4E14-662A-F709-B013BA75234A}"/>
              </a:ext>
            </a:extLst>
          </p:cNvPr>
          <p:cNvSpPr txBox="1"/>
          <p:nvPr/>
        </p:nvSpPr>
        <p:spPr>
          <a:xfrm>
            <a:off x="505553" y="1192646"/>
            <a:ext cx="731724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err="1">
                <a:latin typeface="Riposte SemiBold"/>
              </a:rPr>
              <a:t>Konsekvenser</a:t>
            </a:r>
            <a:r>
              <a:rPr lang="en-US" sz="4000" b="1">
                <a:latin typeface="Riposte SemiBold"/>
              </a:rPr>
              <a:t> av </a:t>
            </a:r>
            <a:r>
              <a:rPr lang="en-US" sz="4000" b="1" err="1">
                <a:latin typeface="Riposte SemiBold"/>
              </a:rPr>
              <a:t>fiendebildet</a:t>
            </a:r>
            <a:r>
              <a:rPr lang="en-US" sz="4000" b="1">
                <a:latin typeface="Riposte SemiBold"/>
              </a:rPr>
              <a:t> </a:t>
            </a:r>
            <a:r>
              <a:rPr lang="en-US" sz="4000" b="1" err="1">
                <a:latin typeface="Riposte SemiBold"/>
              </a:rPr>
              <a:t>i</a:t>
            </a:r>
            <a:r>
              <a:rPr lang="en-US" sz="4000" b="1">
                <a:latin typeface="Riposte SemiBold"/>
              </a:rPr>
              <a:t> Norge</a:t>
            </a:r>
          </a:p>
        </p:txBody>
      </p:sp>
    </p:spTree>
    <p:extLst>
      <p:ext uri="{BB962C8B-B14F-4D97-AF65-F5344CB8AC3E}">
        <p14:creationId xmlns:p14="http://schemas.microsoft.com/office/powerpoint/2010/main" val="677535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97AC-EDF9-1F2F-A7BC-F17B2D114005}"/>
              </a:ext>
            </a:extLst>
          </p:cNvPr>
          <p:cNvSpPr>
            <a:spLocks noGrp="1"/>
          </p:cNvSpPr>
          <p:nvPr>
            <p:ph type="title"/>
          </p:nvPr>
        </p:nvSpPr>
        <p:spPr>
          <a:xfrm>
            <a:off x="519317" y="1198073"/>
            <a:ext cx="6769075" cy="1338505"/>
          </a:xfrm>
        </p:spPr>
        <p:txBody>
          <a:bodyPr/>
          <a:lstStyle/>
          <a:p>
            <a:pPr>
              <a:lnSpc>
                <a:spcPct val="100000"/>
              </a:lnSpc>
            </a:pPr>
            <a:r>
              <a:rPr lang="en-US" sz="4000" b="1" err="1"/>
              <a:t>Konsekvenser</a:t>
            </a:r>
            <a:r>
              <a:rPr lang="en-US" sz="4000" b="1"/>
              <a:t> av </a:t>
            </a:r>
            <a:r>
              <a:rPr lang="en-US" sz="4000" b="1" err="1"/>
              <a:t>fiendebildet</a:t>
            </a:r>
            <a:r>
              <a:rPr lang="en-US" sz="4000" b="1"/>
              <a:t> </a:t>
            </a:r>
            <a:r>
              <a:rPr lang="en-US" sz="4000" b="1" err="1"/>
              <a:t>i</a:t>
            </a:r>
            <a:r>
              <a:rPr lang="en-US" sz="4000" b="1"/>
              <a:t> Norge</a:t>
            </a:r>
          </a:p>
        </p:txBody>
      </p:sp>
      <p:sp>
        <p:nvSpPr>
          <p:cNvPr id="3" name="Date Placeholder 2">
            <a:extLst>
              <a:ext uri="{FF2B5EF4-FFF2-40B4-BE49-F238E27FC236}">
                <a16:creationId xmlns:a16="http://schemas.microsoft.com/office/drawing/2014/main" id="{828A3153-3B6F-C050-3AAE-AE9D2E2587EB}"/>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4" name="Text Placeholder 3">
            <a:extLst>
              <a:ext uri="{FF2B5EF4-FFF2-40B4-BE49-F238E27FC236}">
                <a16:creationId xmlns:a16="http://schemas.microsoft.com/office/drawing/2014/main" id="{854CD3F9-78C5-E03C-9692-56923CDDD608}"/>
              </a:ext>
            </a:extLst>
          </p:cNvPr>
          <p:cNvSpPr>
            <a:spLocks noGrp="1"/>
          </p:cNvSpPr>
          <p:nvPr>
            <p:ph type="body" sz="quarter" idx="13"/>
          </p:nvPr>
        </p:nvSpPr>
        <p:spPr>
          <a:xfrm>
            <a:off x="688650" y="2886649"/>
            <a:ext cx="5991257" cy="3290588"/>
          </a:xfrm>
        </p:spPr>
        <p:txBody>
          <a:bodyPr vert="horz" lIns="0" tIns="36000" rIns="0" bIns="0" rtlCol="0" anchor="t">
            <a:noAutofit/>
          </a:bodyPr>
          <a:lstStyle/>
          <a:p>
            <a:pPr marL="285750" indent="-285750">
              <a:lnSpc>
                <a:spcPct val="113999"/>
              </a:lnSpc>
              <a:buFont typeface="Arial,Sans-Serif" panose="00000400000000000000" pitchFamily="50" charset="0"/>
            </a:pPr>
            <a:r>
              <a:rPr lang="nb-NO" sz="2500">
                <a:solidFill>
                  <a:schemeClr val="tx1"/>
                </a:solidFill>
                <a:latin typeface="Riposte SemiBold"/>
                <a:cs typeface="Arial"/>
              </a:rPr>
              <a:t>2001: Muslimer kobles oftere til terror i mediene i kjølevannet av 11. september</a:t>
            </a:r>
            <a:endParaRPr lang="en-US" sz="2500">
              <a:solidFill>
                <a:schemeClr val="tx1"/>
              </a:solidFill>
              <a:latin typeface="Riposte SemiBold"/>
              <a:cs typeface="Arial"/>
            </a:endParaRPr>
          </a:p>
          <a:p>
            <a:pPr marL="185420" indent="-185420">
              <a:lnSpc>
                <a:spcPct val="113999"/>
              </a:lnSpc>
            </a:pPr>
            <a:endParaRPr lang="nb-NO" sz="2500">
              <a:solidFill>
                <a:srgbClr val="000000"/>
              </a:solidFill>
              <a:latin typeface="Riposte SemiBold"/>
              <a:cs typeface="Arial"/>
            </a:endParaRPr>
          </a:p>
          <a:p>
            <a:pPr marL="285750" indent="-285750">
              <a:lnSpc>
                <a:spcPct val="113999"/>
              </a:lnSpc>
              <a:buFont typeface="Arial,Sans-Serif" panose="00000400000000000000" pitchFamily="50" charset="0"/>
            </a:pPr>
            <a:r>
              <a:rPr lang="nb-NO" sz="2500">
                <a:solidFill>
                  <a:srgbClr val="000000"/>
                </a:solidFill>
                <a:latin typeface="Riposte SemiBold"/>
                <a:cs typeface="Arial"/>
              </a:rPr>
              <a:t>2009: «Snikislamisering» lanseres som begrep</a:t>
            </a:r>
            <a:endParaRPr lang="en-US" sz="2500">
              <a:solidFill>
                <a:srgbClr val="000000"/>
              </a:solidFill>
              <a:latin typeface="Riposte SemiBold"/>
              <a:cs typeface="Arial"/>
            </a:endParaRPr>
          </a:p>
          <a:p>
            <a:pPr marL="285750" indent="-285750">
              <a:lnSpc>
                <a:spcPct val="113999"/>
              </a:lnSpc>
              <a:buFont typeface="Arial,Sans-Serif" panose="00000400000000000000" pitchFamily="50" charset="0"/>
            </a:pPr>
            <a:endParaRPr lang="nb-NO" sz="2500">
              <a:solidFill>
                <a:srgbClr val="000000"/>
              </a:solidFill>
              <a:latin typeface="Riposte SemiBold"/>
              <a:cs typeface="Arial"/>
            </a:endParaRPr>
          </a:p>
          <a:p>
            <a:pPr marL="285750" indent="-285750">
              <a:lnSpc>
                <a:spcPct val="113999"/>
              </a:lnSpc>
              <a:buFont typeface="Arial,Sans-Serif" panose="00000400000000000000" pitchFamily="50" charset="0"/>
            </a:pPr>
            <a:r>
              <a:rPr lang="nb-NO" sz="2500">
                <a:solidFill>
                  <a:srgbClr val="000000"/>
                </a:solidFill>
                <a:latin typeface="Riposte SemiBold"/>
                <a:cs typeface="Arial"/>
              </a:rPr>
              <a:t>2011: Terrorangrepene i Norge 22. juli 2011</a:t>
            </a:r>
            <a:endParaRPr lang="en-US" sz="2500">
              <a:latin typeface="Riposte SemiBold"/>
            </a:endParaRPr>
          </a:p>
        </p:txBody>
      </p:sp>
      <p:pic>
        <p:nvPicPr>
          <p:cNvPr id="6" name="Bilde 10" descr="A person standing in front of a television screen&#10;&#10;AI-generated content may be incorrect.">
            <a:extLst>
              <a:ext uri="{FF2B5EF4-FFF2-40B4-BE49-F238E27FC236}">
                <a16:creationId xmlns:a16="http://schemas.microsoft.com/office/drawing/2014/main" id="{81104D7C-73A2-F39C-8339-1E9DF83D7378}"/>
              </a:ext>
            </a:extLst>
          </p:cNvPr>
          <p:cNvPicPr>
            <a:picLocks noChangeAspect="1"/>
          </p:cNvPicPr>
          <p:nvPr/>
        </p:nvPicPr>
        <p:blipFill>
          <a:blip r:embed="rId3"/>
          <a:stretch>
            <a:fillRect/>
          </a:stretch>
        </p:blipFill>
        <p:spPr>
          <a:xfrm>
            <a:off x="6383867" y="2648901"/>
            <a:ext cx="5441331" cy="2832641"/>
          </a:xfrm>
          <a:prstGeom prst="rect">
            <a:avLst/>
          </a:prstGeom>
        </p:spPr>
      </p:pic>
    </p:spTree>
    <p:extLst>
      <p:ext uri="{BB962C8B-B14F-4D97-AF65-F5344CB8AC3E}">
        <p14:creationId xmlns:p14="http://schemas.microsoft.com/office/powerpoint/2010/main" val="38190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C0E4AB-9AC1-54A8-B707-2C729E5D3495}"/>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5" name="Title 1">
            <a:extLst>
              <a:ext uri="{FF2B5EF4-FFF2-40B4-BE49-F238E27FC236}">
                <a16:creationId xmlns:a16="http://schemas.microsoft.com/office/drawing/2014/main" id="{2F1CE845-4846-1F24-9878-4C5BA1A5F5DE}"/>
              </a:ext>
            </a:extLst>
          </p:cNvPr>
          <p:cNvSpPr>
            <a:spLocks noGrp="1"/>
          </p:cNvSpPr>
          <p:nvPr/>
        </p:nvSpPr>
        <p:spPr>
          <a:xfrm>
            <a:off x="761901" y="1001629"/>
            <a:ext cx="2883136" cy="2957216"/>
          </a:xfrm>
          <a:prstGeom prst="rect">
            <a:avLst/>
          </a:prstGeom>
        </p:spPr>
        <p:txBody>
          <a:bodyPr vert="horz" lIns="0" tIns="0" rIns="0" bIns="0" rtlCol="0" anchor="b">
            <a:noAutofit/>
          </a:bodyPr>
          <a:lstStyle>
            <a:lvl1pPr algn="l" defTabSz="914446" rtl="0" eaLnBrk="1" latinLnBrk="0" hangingPunct="1">
              <a:lnSpc>
                <a:spcPct val="90000"/>
              </a:lnSpc>
              <a:spcBef>
                <a:spcPct val="0"/>
              </a:spcBef>
              <a:buNone/>
              <a:defRPr sz="4801" kern="1200">
                <a:solidFill>
                  <a:schemeClr val="tx2"/>
                </a:solidFill>
                <a:latin typeface="+mj-lt"/>
                <a:ea typeface="+mj-ea"/>
                <a:cs typeface="+mj-cs"/>
              </a:defRPr>
            </a:lvl1pPr>
          </a:lstStyle>
          <a:p>
            <a:r>
              <a:rPr lang="nb-NO" sz="3200">
                <a:ea typeface="+mj-lt"/>
                <a:cs typeface="+mj-lt"/>
              </a:rPr>
              <a:t>Hvor utbredt er fiendtlige holdninger mot muslimer i Norge i dag (2024)? </a:t>
            </a:r>
            <a:endParaRPr lang="en-US"/>
          </a:p>
        </p:txBody>
      </p:sp>
      <p:sp>
        <p:nvSpPr>
          <p:cNvPr id="6" name="Rektangel 4">
            <a:extLst>
              <a:ext uri="{FF2B5EF4-FFF2-40B4-BE49-F238E27FC236}">
                <a16:creationId xmlns:a16="http://schemas.microsoft.com/office/drawing/2014/main" id="{13CFCFBE-35A2-AADA-9E13-440AD36FC9AD}"/>
              </a:ext>
            </a:extLst>
          </p:cNvPr>
          <p:cNvSpPr/>
          <p:nvPr/>
        </p:nvSpPr>
        <p:spPr>
          <a:xfrm>
            <a:off x="4246391" y="1932887"/>
            <a:ext cx="2155812" cy="11113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2000">
                <a:solidFill>
                  <a:schemeClr val="tx1"/>
                </a:solidFill>
              </a:rPr>
              <a:t>31 prosent har utpregede fordommer mot muslimer. </a:t>
            </a:r>
          </a:p>
        </p:txBody>
      </p:sp>
      <p:sp>
        <p:nvSpPr>
          <p:cNvPr id="7" name="Rektangel 7">
            <a:extLst>
              <a:ext uri="{FF2B5EF4-FFF2-40B4-BE49-F238E27FC236}">
                <a16:creationId xmlns:a16="http://schemas.microsoft.com/office/drawing/2014/main" id="{10F70741-B85C-F319-4E85-B9868A51A591}"/>
              </a:ext>
            </a:extLst>
          </p:cNvPr>
          <p:cNvSpPr/>
          <p:nvPr/>
        </p:nvSpPr>
        <p:spPr>
          <a:xfrm>
            <a:off x="4246293" y="3139163"/>
            <a:ext cx="2158536" cy="11058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2000">
                <a:solidFill>
                  <a:schemeClr val="tx1"/>
                </a:solidFill>
              </a:rPr>
              <a:t>34,4 prosent mener at muslimer utgjør en trussel mot norsk kultur. </a:t>
            </a:r>
          </a:p>
        </p:txBody>
      </p:sp>
      <p:sp>
        <p:nvSpPr>
          <p:cNvPr id="8" name="Rektangel 8">
            <a:extLst>
              <a:ext uri="{FF2B5EF4-FFF2-40B4-BE49-F238E27FC236}">
                <a16:creationId xmlns:a16="http://schemas.microsoft.com/office/drawing/2014/main" id="{994B90AD-E435-8EB5-F2EE-9E6271C36DA9}"/>
              </a:ext>
            </a:extLst>
          </p:cNvPr>
          <p:cNvSpPr/>
          <p:nvPr/>
        </p:nvSpPr>
        <p:spPr>
          <a:xfrm>
            <a:off x="4247091" y="5554197"/>
            <a:ext cx="2159685" cy="1106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2000">
                <a:solidFill>
                  <a:schemeClr val="tx1"/>
                </a:solidFill>
              </a:rPr>
              <a:t>25 prosent mener at de har motvilje mot muslimer.</a:t>
            </a:r>
          </a:p>
        </p:txBody>
      </p:sp>
      <p:sp>
        <p:nvSpPr>
          <p:cNvPr id="9" name="Rektangel 9">
            <a:extLst>
              <a:ext uri="{FF2B5EF4-FFF2-40B4-BE49-F238E27FC236}">
                <a16:creationId xmlns:a16="http://schemas.microsoft.com/office/drawing/2014/main" id="{D7087F03-BD48-81D5-2F79-FAB2A905848A}"/>
              </a:ext>
            </a:extLst>
          </p:cNvPr>
          <p:cNvSpPr/>
          <p:nvPr/>
        </p:nvSpPr>
        <p:spPr>
          <a:xfrm>
            <a:off x="4245749" y="4335052"/>
            <a:ext cx="2149997" cy="1111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2000">
                <a:solidFill>
                  <a:schemeClr val="tx1"/>
                </a:solidFill>
              </a:rPr>
              <a:t>22 prosent ville mislikt å ha fått en muslim som nabo.</a:t>
            </a:r>
          </a:p>
        </p:txBody>
      </p:sp>
      <p:pic>
        <p:nvPicPr>
          <p:cNvPr id="10" name="Picture 9" descr="Generated image">
            <a:extLst>
              <a:ext uri="{FF2B5EF4-FFF2-40B4-BE49-F238E27FC236}">
                <a16:creationId xmlns:a16="http://schemas.microsoft.com/office/drawing/2014/main" id="{F7BC0DF0-9D4C-135B-9D70-1E9E53BACC7B}"/>
              </a:ext>
            </a:extLst>
          </p:cNvPr>
          <p:cNvPicPr>
            <a:picLocks noChangeAspect="1"/>
          </p:cNvPicPr>
          <p:nvPr/>
        </p:nvPicPr>
        <p:blipFill>
          <a:blip r:embed="rId3"/>
          <a:stretch>
            <a:fillRect/>
          </a:stretch>
        </p:blipFill>
        <p:spPr>
          <a:xfrm>
            <a:off x="6892911" y="1715714"/>
            <a:ext cx="4850781" cy="4850781"/>
          </a:xfrm>
          <a:prstGeom prst="rect">
            <a:avLst/>
          </a:prstGeom>
        </p:spPr>
      </p:pic>
    </p:spTree>
    <p:extLst>
      <p:ext uri="{BB962C8B-B14F-4D97-AF65-F5344CB8AC3E}">
        <p14:creationId xmlns:p14="http://schemas.microsoft.com/office/powerpoint/2010/main" val="3791443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46BC9AE9-97DB-1E0C-56E7-4631DCD6F49B}"/>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5" name="Date Placeholder 2">
            <a:extLst>
              <a:ext uri="{FF2B5EF4-FFF2-40B4-BE49-F238E27FC236}">
                <a16:creationId xmlns:a16="http://schemas.microsoft.com/office/drawing/2014/main" id="{141C7C8F-86D1-CFED-C51A-84484ACE614D}"/>
              </a:ext>
            </a:extLst>
          </p:cNvPr>
          <p:cNvSpPr txBox="1">
            <a:spLocks/>
          </p:cNvSpPr>
          <p:nvPr/>
        </p:nvSpPr>
        <p:spPr>
          <a:xfrm>
            <a:off x="10187398" y="425216"/>
            <a:ext cx="1251124" cy="242307"/>
          </a:xfrm>
          <a:prstGeom prst="rect">
            <a:avLst/>
          </a:prstGeom>
        </p:spPr>
        <p:txBody>
          <a:bodyPr vert="horz" lIns="0" tIns="0" rIns="0" bIns="0" rtlCol="0" anchor="ctr"/>
          <a:lstStyle>
            <a:defPPr>
              <a:defRPr lang="en-US"/>
            </a:defPPr>
            <a:lvl1pPr marL="0" algn="r" defTabSz="228600" rtl="0" eaLnBrk="1" latinLnBrk="0" hangingPunct="1">
              <a:defRPr sz="12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8203F6EA-9C9E-4DA5-B392-DAB631403552}" type="datetime4">
              <a:rPr lang="nb-NO" smtClean="0"/>
              <a:pPr/>
              <a:t>4. oktober 2025</a:t>
            </a:fld>
            <a:endParaRPr lang="nb-NO"/>
          </a:p>
        </p:txBody>
      </p:sp>
      <p:sp>
        <p:nvSpPr>
          <p:cNvPr id="6" name="Ellipse 6">
            <a:extLst>
              <a:ext uri="{FF2B5EF4-FFF2-40B4-BE49-F238E27FC236}">
                <a16:creationId xmlns:a16="http://schemas.microsoft.com/office/drawing/2014/main" id="{B9BE568F-6BD4-5FF2-BC12-3840D240D2EF}"/>
              </a:ext>
            </a:extLst>
          </p:cNvPr>
          <p:cNvSpPr/>
          <p:nvPr/>
        </p:nvSpPr>
        <p:spPr>
          <a:xfrm>
            <a:off x="2139526" y="5076390"/>
            <a:ext cx="1894198" cy="16100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600">
                <a:solidFill>
                  <a:srgbClr val="040000"/>
                </a:solidFill>
              </a:rPr>
              <a:t>Holdninger</a:t>
            </a:r>
          </a:p>
        </p:txBody>
      </p:sp>
      <p:sp>
        <p:nvSpPr>
          <p:cNvPr id="7" name="Ellipse 7">
            <a:extLst>
              <a:ext uri="{FF2B5EF4-FFF2-40B4-BE49-F238E27FC236}">
                <a16:creationId xmlns:a16="http://schemas.microsoft.com/office/drawing/2014/main" id="{17745177-733D-02DB-2D49-DE9636485C01}"/>
              </a:ext>
            </a:extLst>
          </p:cNvPr>
          <p:cNvSpPr/>
          <p:nvPr/>
        </p:nvSpPr>
        <p:spPr>
          <a:xfrm>
            <a:off x="1212128" y="3710671"/>
            <a:ext cx="2092609" cy="18507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600">
                <a:solidFill>
                  <a:schemeClr val="tx2"/>
                </a:solidFill>
              </a:rPr>
              <a:t>Diskriminering og hets i hverdagen</a:t>
            </a:r>
            <a:endParaRPr lang="en-US">
              <a:solidFill>
                <a:schemeClr val="tx2"/>
              </a:solidFill>
            </a:endParaRPr>
          </a:p>
        </p:txBody>
      </p:sp>
      <p:sp>
        <p:nvSpPr>
          <p:cNvPr id="8" name="Ellipse 8">
            <a:extLst>
              <a:ext uri="{FF2B5EF4-FFF2-40B4-BE49-F238E27FC236}">
                <a16:creationId xmlns:a16="http://schemas.microsoft.com/office/drawing/2014/main" id="{A624B0EF-9254-7933-5F1E-65EBB2928091}"/>
              </a:ext>
            </a:extLst>
          </p:cNvPr>
          <p:cNvSpPr/>
          <p:nvPr/>
        </p:nvSpPr>
        <p:spPr>
          <a:xfrm>
            <a:off x="534778" y="2324600"/>
            <a:ext cx="2132783" cy="18486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600">
                <a:solidFill>
                  <a:schemeClr val="tx2"/>
                </a:solidFill>
              </a:rPr>
              <a:t>Hatkriminalitet</a:t>
            </a:r>
          </a:p>
        </p:txBody>
      </p:sp>
      <p:sp>
        <p:nvSpPr>
          <p:cNvPr id="9" name="Ellipse 9">
            <a:extLst>
              <a:ext uri="{FF2B5EF4-FFF2-40B4-BE49-F238E27FC236}">
                <a16:creationId xmlns:a16="http://schemas.microsoft.com/office/drawing/2014/main" id="{1BC186D4-3655-6B22-2F47-7668AB05D5DA}"/>
              </a:ext>
            </a:extLst>
          </p:cNvPr>
          <p:cNvSpPr/>
          <p:nvPr/>
        </p:nvSpPr>
        <p:spPr>
          <a:xfrm>
            <a:off x="203198" y="1313962"/>
            <a:ext cx="1832414" cy="16100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600">
                <a:solidFill>
                  <a:srgbClr val="040000"/>
                </a:solidFill>
              </a:rPr>
              <a:t>Ekstremisme og terror</a:t>
            </a:r>
          </a:p>
        </p:txBody>
      </p:sp>
      <p:sp>
        <p:nvSpPr>
          <p:cNvPr id="10" name="Rektangel 3">
            <a:extLst>
              <a:ext uri="{FF2B5EF4-FFF2-40B4-BE49-F238E27FC236}">
                <a16:creationId xmlns:a16="http://schemas.microsoft.com/office/drawing/2014/main" id="{8AE4E877-9360-9F4D-BCE3-8CFA22541438}"/>
              </a:ext>
            </a:extLst>
          </p:cNvPr>
          <p:cNvSpPr/>
          <p:nvPr/>
        </p:nvSpPr>
        <p:spPr>
          <a:xfrm>
            <a:off x="2139526" y="216107"/>
            <a:ext cx="3356678" cy="12053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2400">
                <a:solidFill>
                  <a:schemeClr val="tx2"/>
                </a:solidFill>
              </a:rPr>
              <a:t>Hvordan ser muslimfiendtlighet ut?</a:t>
            </a:r>
          </a:p>
        </p:txBody>
      </p:sp>
      <p:pic>
        <p:nvPicPr>
          <p:cNvPr id="11" name="Bilde 10">
            <a:extLst>
              <a:ext uri="{FF2B5EF4-FFF2-40B4-BE49-F238E27FC236}">
                <a16:creationId xmlns:a16="http://schemas.microsoft.com/office/drawing/2014/main" id="{F2BF6ACA-298C-3F7B-D50A-E4148456BB5C}"/>
              </a:ext>
            </a:extLst>
          </p:cNvPr>
          <p:cNvPicPr>
            <a:picLocks noChangeAspect="1"/>
          </p:cNvPicPr>
          <p:nvPr/>
        </p:nvPicPr>
        <p:blipFill>
          <a:blip r:embed="rId3"/>
          <a:stretch>
            <a:fillRect/>
          </a:stretch>
        </p:blipFill>
        <p:spPr>
          <a:xfrm>
            <a:off x="7633769" y="2511074"/>
            <a:ext cx="4355033" cy="825810"/>
          </a:xfrm>
          <a:prstGeom prst="rect">
            <a:avLst/>
          </a:prstGeom>
        </p:spPr>
      </p:pic>
      <p:sp>
        <p:nvSpPr>
          <p:cNvPr id="12" name="Tittel 6">
            <a:extLst>
              <a:ext uri="{FF2B5EF4-FFF2-40B4-BE49-F238E27FC236}">
                <a16:creationId xmlns:a16="http://schemas.microsoft.com/office/drawing/2014/main" id="{792FF169-AF8E-474E-87E5-0127CF8EB14B}"/>
              </a:ext>
            </a:extLst>
          </p:cNvPr>
          <p:cNvSpPr txBox="1">
            <a:spLocks noGrp="1"/>
          </p:cNvSpPr>
          <p:nvPr>
            <p:ph type="title"/>
          </p:nvPr>
        </p:nvSpPr>
        <p:spPr>
          <a:xfrm>
            <a:off x="3696535" y="1962119"/>
            <a:ext cx="5707948" cy="886397"/>
          </a:xfrm>
          <a:prstGeom prst="rect">
            <a:avLst/>
          </a:prstGeom>
          <a:noFill/>
        </p:spPr>
        <p:txBody>
          <a:bodyPr wrap="square">
            <a:spAutoFit/>
          </a:bodyPr>
          <a:lstStyle/>
          <a:p>
            <a:r>
              <a:rPr lang="en-US" sz="3200" err="1"/>
              <a:t>Hvor</a:t>
            </a:r>
            <a:r>
              <a:rPr lang="en-US" sz="3200"/>
              <a:t> </a:t>
            </a:r>
            <a:r>
              <a:rPr lang="en-US" sz="3200" err="1"/>
              <a:t>ville</a:t>
            </a:r>
            <a:r>
              <a:rPr lang="en-US" sz="3200"/>
              <a:t> du </a:t>
            </a:r>
            <a:r>
              <a:rPr lang="en-US" sz="3200" err="1"/>
              <a:t>plassert</a:t>
            </a:r>
            <a:r>
              <a:rPr lang="en-US" sz="3200"/>
              <a:t> </a:t>
            </a:r>
            <a:r>
              <a:rPr lang="en-US" sz="3200" err="1"/>
              <a:t>eksemplene</a:t>
            </a:r>
            <a:r>
              <a:rPr lang="en-US" sz="3200"/>
              <a:t> under?</a:t>
            </a:r>
            <a:endParaRPr lang="nb-NO" sz="3200"/>
          </a:p>
        </p:txBody>
      </p:sp>
      <p:sp>
        <p:nvSpPr>
          <p:cNvPr id="14" name="Snakkeboble: oval 13">
            <a:extLst>
              <a:ext uri="{FF2B5EF4-FFF2-40B4-BE49-F238E27FC236}">
                <a16:creationId xmlns:a16="http://schemas.microsoft.com/office/drawing/2014/main" id="{D47E8E7E-C40A-9FE9-FAA3-A4E0B25F4899}"/>
              </a:ext>
            </a:extLst>
          </p:cNvPr>
          <p:cNvSpPr/>
          <p:nvPr/>
        </p:nvSpPr>
        <p:spPr>
          <a:xfrm>
            <a:off x="8789206" y="3934021"/>
            <a:ext cx="2526535" cy="2284737"/>
          </a:xfrm>
          <a:prstGeom prst="wedgeEllipse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b-NO" sz="1200" i="1">
                <a:solidFill>
                  <a:schemeClr val="bg1"/>
                </a:solidFill>
              </a:rPr>
              <a:t>Da vi var tilbake igjen på skolen etter høstferien så var det noen som hadde skrevet “jævla muslim” på en benk på skolegården.</a:t>
            </a:r>
          </a:p>
        </p:txBody>
      </p:sp>
      <p:sp>
        <p:nvSpPr>
          <p:cNvPr id="15" name="Snakkeboble: oval 14">
            <a:extLst>
              <a:ext uri="{FF2B5EF4-FFF2-40B4-BE49-F238E27FC236}">
                <a16:creationId xmlns:a16="http://schemas.microsoft.com/office/drawing/2014/main" id="{31DE66F5-AE8C-0115-DA48-B6904D4E8F50}"/>
              </a:ext>
            </a:extLst>
          </p:cNvPr>
          <p:cNvSpPr/>
          <p:nvPr/>
        </p:nvSpPr>
        <p:spPr>
          <a:xfrm>
            <a:off x="4669831" y="3807662"/>
            <a:ext cx="3560831" cy="2523918"/>
          </a:xfrm>
          <a:prstGeom prst="wedgeEllipseCallo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b-NO" sz="1200" i="1"/>
              <a:t>Hver gang jeg leser en sak på </a:t>
            </a:r>
            <a:r>
              <a:rPr lang="nb-NO" sz="1200" i="1" err="1"/>
              <a:t>vg</a:t>
            </a:r>
            <a:r>
              <a:rPr lang="nb-NO" sz="1200" i="1"/>
              <a:t> som har noe med en minoritet å gjøre, så står det masse stygt i kommentarfeltet om muslimer og at vi ødelegger landet. Noen ganger så lurer jeg på om alle tenker sånn. Jeg lurer på hva folk tenker når de ser meg.</a:t>
            </a:r>
          </a:p>
        </p:txBody>
      </p:sp>
    </p:spTree>
    <p:extLst>
      <p:ext uri="{BB962C8B-B14F-4D97-AF65-F5344CB8AC3E}">
        <p14:creationId xmlns:p14="http://schemas.microsoft.com/office/powerpoint/2010/main" val="1742574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99425789-1735-9FFB-70E1-93BA07A02494}"/>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5" name="Plassholder for tekst 4">
            <a:extLst>
              <a:ext uri="{FF2B5EF4-FFF2-40B4-BE49-F238E27FC236}">
                <a16:creationId xmlns:a16="http://schemas.microsoft.com/office/drawing/2014/main" id="{E5D03C1F-1820-17FB-3C95-FD568B10ED22}"/>
              </a:ext>
            </a:extLst>
          </p:cNvPr>
          <p:cNvSpPr>
            <a:spLocks noGrp="1"/>
          </p:cNvSpPr>
          <p:nvPr>
            <p:ph type="body" sz="quarter" idx="14"/>
          </p:nvPr>
        </p:nvSpPr>
        <p:spPr>
          <a:xfrm>
            <a:off x="6862007" y="2578305"/>
            <a:ext cx="4473196" cy="1657524"/>
          </a:xfrm>
        </p:spPr>
        <p:txBody>
          <a:bodyPr/>
          <a:lstStyle/>
          <a:p>
            <a:r>
              <a:rPr lang="nb-NO" b="1"/>
              <a:t> </a:t>
            </a:r>
            <a:r>
              <a:rPr lang="nb-NO" sz="1200"/>
              <a:t>Jeg går ikke rundt og tenker på meg selv som annerledes enn andre fordi jeg heter Ali, eller har pakistanske foreldre. Jeg har lenge måtte innse at diskrimineringen i samfunnet «er slik det er».  Du må veie opp med å jobbe hardere enn andre.</a:t>
            </a:r>
          </a:p>
          <a:p>
            <a:endParaRPr lang="nb-NO"/>
          </a:p>
        </p:txBody>
      </p:sp>
      <p:sp>
        <p:nvSpPr>
          <p:cNvPr id="7" name="Tittel 6">
            <a:extLst>
              <a:ext uri="{FF2B5EF4-FFF2-40B4-BE49-F238E27FC236}">
                <a16:creationId xmlns:a16="http://schemas.microsoft.com/office/drawing/2014/main" id="{9E44AE1C-05D3-C778-DE37-37896764B73C}"/>
              </a:ext>
            </a:extLst>
          </p:cNvPr>
          <p:cNvSpPr txBox="1">
            <a:spLocks noGrp="1"/>
          </p:cNvSpPr>
          <p:nvPr>
            <p:ph type="title"/>
          </p:nvPr>
        </p:nvSpPr>
        <p:spPr>
          <a:xfrm>
            <a:off x="240403" y="1144337"/>
            <a:ext cx="5346700" cy="1066800"/>
          </a:xfrm>
          <a:prstGeom prst="rect">
            <a:avLst/>
          </a:prstGeom>
          <a:noFill/>
        </p:spPr>
        <p:txBody>
          <a:bodyPr wrap="square">
            <a:spAutoFit/>
          </a:bodyPr>
          <a:lstStyle/>
          <a:p>
            <a:r>
              <a:rPr lang="nb-NO" sz="2800" b="1"/>
              <a:t>Diskriminering i arbeidslivet </a:t>
            </a:r>
            <a:endParaRPr lang="nb-NO" sz="2800"/>
          </a:p>
        </p:txBody>
      </p:sp>
      <p:pic>
        <p:nvPicPr>
          <p:cNvPr id="9" name="Plassholder for innhold 6">
            <a:extLst>
              <a:ext uri="{FF2B5EF4-FFF2-40B4-BE49-F238E27FC236}">
                <a16:creationId xmlns:a16="http://schemas.microsoft.com/office/drawing/2014/main" id="{EA32DF37-5910-94AA-AFE9-E5DAD9E3E944}"/>
              </a:ext>
            </a:extLst>
          </p:cNvPr>
          <p:cNvPicPr>
            <a:picLocks noGrp="1" noChangeAspect="1"/>
          </p:cNvPicPr>
          <p:nvPr>
            <p:ph sz="quarter" idx="13"/>
          </p:nvPr>
        </p:nvPicPr>
        <p:blipFill>
          <a:blip r:embed="rId3"/>
          <a:stretch>
            <a:fillRect/>
          </a:stretch>
        </p:blipFill>
        <p:spPr>
          <a:xfrm>
            <a:off x="240403" y="1679982"/>
            <a:ext cx="4814088" cy="898323"/>
          </a:xfrm>
        </p:spPr>
      </p:pic>
      <p:pic>
        <p:nvPicPr>
          <p:cNvPr id="10" name="Bilde 9">
            <a:extLst>
              <a:ext uri="{FF2B5EF4-FFF2-40B4-BE49-F238E27FC236}">
                <a16:creationId xmlns:a16="http://schemas.microsoft.com/office/drawing/2014/main" id="{34135534-FE11-6CBE-08D9-01F551673ED8}"/>
              </a:ext>
            </a:extLst>
          </p:cNvPr>
          <p:cNvPicPr>
            <a:picLocks noChangeAspect="1"/>
          </p:cNvPicPr>
          <p:nvPr/>
        </p:nvPicPr>
        <p:blipFill>
          <a:blip r:embed="rId4"/>
          <a:stretch>
            <a:fillRect/>
          </a:stretch>
        </p:blipFill>
        <p:spPr>
          <a:xfrm>
            <a:off x="240403" y="2772895"/>
            <a:ext cx="4927775" cy="2940768"/>
          </a:xfrm>
          <a:prstGeom prst="rect">
            <a:avLst/>
          </a:prstGeom>
        </p:spPr>
      </p:pic>
      <p:sp>
        <p:nvSpPr>
          <p:cNvPr id="11" name="TekstSylinder 10">
            <a:extLst>
              <a:ext uri="{FF2B5EF4-FFF2-40B4-BE49-F238E27FC236}">
                <a16:creationId xmlns:a16="http://schemas.microsoft.com/office/drawing/2014/main" id="{2D794883-1C53-6C37-09D8-45C24C8C1218}"/>
              </a:ext>
            </a:extLst>
          </p:cNvPr>
          <p:cNvSpPr txBox="1"/>
          <p:nvPr/>
        </p:nvSpPr>
        <p:spPr>
          <a:xfrm>
            <a:off x="156397" y="5893265"/>
            <a:ext cx="6523535" cy="382156"/>
          </a:xfrm>
          <a:prstGeom prst="rect">
            <a:avLst/>
          </a:prstGeom>
          <a:noFill/>
        </p:spPr>
        <p:txBody>
          <a:bodyPr wrap="square">
            <a:spAutoFit/>
          </a:bodyPr>
          <a:lstStyle/>
          <a:p>
            <a:pPr>
              <a:lnSpc>
                <a:spcPct val="107000"/>
              </a:lnSpc>
              <a:spcAft>
                <a:spcPts val="800"/>
              </a:spcAft>
              <a:buNone/>
            </a:pPr>
            <a:r>
              <a:rPr lang="nb-NO" sz="9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Selve datainnsamlingen er fra 2016-2018, og har resultert i flere forskningsartikler. Studien er kalt «Det etniske hierarkiet: Diskriminering på grunnlag av landbakgrunn, religion og hudfarge i det norske arbeidsmarkedet»</a:t>
            </a:r>
          </a:p>
        </p:txBody>
      </p:sp>
      <p:pic>
        <p:nvPicPr>
          <p:cNvPr id="14" name="Bilde 13">
            <a:extLst>
              <a:ext uri="{FF2B5EF4-FFF2-40B4-BE49-F238E27FC236}">
                <a16:creationId xmlns:a16="http://schemas.microsoft.com/office/drawing/2014/main" id="{416366C7-5249-1503-4A75-D65F81A28F81}"/>
              </a:ext>
            </a:extLst>
          </p:cNvPr>
          <p:cNvPicPr>
            <a:picLocks noChangeAspect="1"/>
          </p:cNvPicPr>
          <p:nvPr/>
        </p:nvPicPr>
        <p:blipFill>
          <a:blip r:embed="rId5"/>
          <a:stretch>
            <a:fillRect/>
          </a:stretch>
        </p:blipFill>
        <p:spPr>
          <a:xfrm>
            <a:off x="6862007" y="3625991"/>
            <a:ext cx="4043417" cy="2267274"/>
          </a:xfrm>
          <a:prstGeom prst="rect">
            <a:avLst/>
          </a:prstGeom>
        </p:spPr>
      </p:pic>
    </p:spTree>
    <p:extLst>
      <p:ext uri="{BB962C8B-B14F-4D97-AF65-F5344CB8AC3E}">
        <p14:creationId xmlns:p14="http://schemas.microsoft.com/office/powerpoint/2010/main" val="2710773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25231FC-9D6A-21A2-0281-1C80C6FD707A}"/>
              </a:ext>
            </a:extLst>
          </p:cNvPr>
          <p:cNvSpPr>
            <a:spLocks noGrp="1"/>
          </p:cNvSpPr>
          <p:nvPr>
            <p:ph type="dt" sz="half" idx="10"/>
          </p:nvPr>
        </p:nvSpPr>
        <p:spPr/>
        <p:txBody>
          <a:bodyPr/>
          <a:lstStyle/>
          <a:p>
            <a:fld id="{8203F6EA-9C9E-4DA5-B392-DAB631403552}" type="datetime4">
              <a:rPr lang="nb-NO" smtClean="0"/>
              <a:pPr/>
              <a:t>4. oktober 2025</a:t>
            </a:fld>
            <a:endParaRPr lang="nb-NO"/>
          </a:p>
        </p:txBody>
      </p:sp>
      <p:pic>
        <p:nvPicPr>
          <p:cNvPr id="5" name="Picture 4" descr="A group of newspapers with text&#10;&#10;AI-generated content may be incorrect.">
            <a:extLst>
              <a:ext uri="{FF2B5EF4-FFF2-40B4-BE49-F238E27FC236}">
                <a16:creationId xmlns:a16="http://schemas.microsoft.com/office/drawing/2014/main" id="{40E010C2-E022-5A46-D000-27F0A20DAA19}"/>
              </a:ext>
            </a:extLst>
          </p:cNvPr>
          <p:cNvPicPr>
            <a:picLocks noChangeAspect="1"/>
          </p:cNvPicPr>
          <p:nvPr/>
        </p:nvPicPr>
        <p:blipFill>
          <a:blip r:embed="rId3"/>
          <a:stretch>
            <a:fillRect/>
          </a:stretch>
        </p:blipFill>
        <p:spPr>
          <a:xfrm>
            <a:off x="492006" y="3434127"/>
            <a:ext cx="7151809" cy="3237035"/>
          </a:xfrm>
          <a:prstGeom prst="rect">
            <a:avLst/>
          </a:prstGeom>
        </p:spPr>
      </p:pic>
      <p:sp>
        <p:nvSpPr>
          <p:cNvPr id="7" name="TextBox 6">
            <a:extLst>
              <a:ext uri="{FF2B5EF4-FFF2-40B4-BE49-F238E27FC236}">
                <a16:creationId xmlns:a16="http://schemas.microsoft.com/office/drawing/2014/main" id="{D5A220DE-2CB0-6A69-62CD-36D86FEC04F9}"/>
              </a:ext>
            </a:extLst>
          </p:cNvPr>
          <p:cNvSpPr txBox="1"/>
          <p:nvPr/>
        </p:nvSpPr>
        <p:spPr>
          <a:xfrm>
            <a:off x="480646" y="750277"/>
            <a:ext cx="662353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Fremstilling av muslimer i mediene</a:t>
            </a:r>
            <a:endParaRPr lang="en-US"/>
          </a:p>
        </p:txBody>
      </p:sp>
      <p:sp>
        <p:nvSpPr>
          <p:cNvPr id="8" name="TextBox 4">
            <a:extLst>
              <a:ext uri="{FF2B5EF4-FFF2-40B4-BE49-F238E27FC236}">
                <a16:creationId xmlns:a16="http://schemas.microsoft.com/office/drawing/2014/main" id="{AD02A931-4355-35EE-FAE5-E4A628A8CACE}"/>
              </a:ext>
            </a:extLst>
          </p:cNvPr>
          <p:cNvSpPr txBox="1"/>
          <p:nvPr/>
        </p:nvSpPr>
        <p:spPr>
          <a:xfrm>
            <a:off x="486358" y="2255988"/>
            <a:ext cx="7146096"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sz="2800"/>
              <a:t>Muslimer </a:t>
            </a:r>
            <a:r>
              <a:rPr lang="en-US" sz="2800" err="1"/>
              <a:t>omtales</a:t>
            </a:r>
            <a:r>
              <a:rPr lang="en-US" sz="2800"/>
              <a:t> </a:t>
            </a:r>
            <a:r>
              <a:rPr lang="en-US" sz="2800" err="1"/>
              <a:t>mer</a:t>
            </a:r>
            <a:r>
              <a:rPr lang="en-US" sz="2800"/>
              <a:t> </a:t>
            </a:r>
            <a:r>
              <a:rPr lang="en-US" sz="2800" err="1"/>
              <a:t>negativt</a:t>
            </a:r>
            <a:r>
              <a:rPr lang="en-US" sz="2800"/>
              <a:t> </a:t>
            </a:r>
            <a:r>
              <a:rPr lang="en-US" sz="2800" err="1"/>
              <a:t>enn</a:t>
            </a:r>
            <a:r>
              <a:rPr lang="en-US" sz="2800"/>
              <a:t> </a:t>
            </a:r>
            <a:r>
              <a:rPr lang="en-US" sz="2800" err="1"/>
              <a:t>andre</a:t>
            </a:r>
            <a:r>
              <a:rPr lang="en-US" sz="2800"/>
              <a:t> </a:t>
            </a:r>
            <a:r>
              <a:rPr lang="en-US" sz="2800" err="1"/>
              <a:t>i</a:t>
            </a:r>
            <a:r>
              <a:rPr lang="en-US" sz="2800"/>
              <a:t> </a:t>
            </a:r>
            <a:r>
              <a:rPr lang="en-US" sz="2800" err="1"/>
              <a:t>norske</a:t>
            </a:r>
            <a:r>
              <a:rPr lang="en-US" sz="2800"/>
              <a:t> </a:t>
            </a:r>
            <a:r>
              <a:rPr lang="en-US" sz="2800" err="1"/>
              <a:t>medier</a:t>
            </a:r>
            <a:r>
              <a:rPr lang="en-US" sz="2800"/>
              <a:t>, </a:t>
            </a:r>
            <a:r>
              <a:rPr lang="en-US" sz="2800" err="1"/>
              <a:t>viser</a:t>
            </a:r>
            <a:r>
              <a:rPr lang="en-US" sz="2800"/>
              <a:t> </a:t>
            </a:r>
            <a:r>
              <a:rPr lang="en-US" sz="2800" err="1"/>
              <a:t>flere</a:t>
            </a:r>
            <a:r>
              <a:rPr lang="en-US" sz="2800"/>
              <a:t> </a:t>
            </a:r>
            <a:r>
              <a:rPr lang="en-US" sz="2800" err="1"/>
              <a:t>rapporter</a:t>
            </a:r>
            <a:r>
              <a:rPr lang="en-US" sz="2800"/>
              <a:t> </a:t>
            </a:r>
          </a:p>
        </p:txBody>
      </p:sp>
      <p:sp>
        <p:nvSpPr>
          <p:cNvPr id="9" name="TextBox 8">
            <a:extLst>
              <a:ext uri="{FF2B5EF4-FFF2-40B4-BE49-F238E27FC236}">
                <a16:creationId xmlns:a16="http://schemas.microsoft.com/office/drawing/2014/main" id="{7534D4D8-F1AC-55B7-0E14-C98B415F5F2F}"/>
              </a:ext>
            </a:extLst>
          </p:cNvPr>
          <p:cNvSpPr txBox="1"/>
          <p:nvPr/>
        </p:nvSpPr>
        <p:spPr>
          <a:xfrm>
            <a:off x="7887837" y="4573439"/>
            <a:ext cx="34719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err="1">
                <a:ea typeface="+mn-lt"/>
                <a:cs typeface="+mn-lt"/>
              </a:rPr>
              <a:t>Hvordan</a:t>
            </a:r>
            <a:r>
              <a:rPr lang="en-US" sz="2000" b="1">
                <a:ea typeface="+mn-lt"/>
                <a:cs typeface="+mn-lt"/>
              </a:rPr>
              <a:t> </a:t>
            </a:r>
            <a:r>
              <a:rPr lang="en-US" sz="2000" b="1" err="1">
                <a:ea typeface="+mn-lt"/>
                <a:cs typeface="+mn-lt"/>
              </a:rPr>
              <a:t>kan</a:t>
            </a:r>
            <a:r>
              <a:rPr lang="en-US" sz="2000" b="1">
                <a:ea typeface="+mn-lt"/>
                <a:cs typeface="+mn-lt"/>
              </a:rPr>
              <a:t> </a:t>
            </a:r>
            <a:r>
              <a:rPr lang="en-US" sz="2000" b="1" err="1">
                <a:ea typeface="+mn-lt"/>
                <a:cs typeface="+mn-lt"/>
              </a:rPr>
              <a:t>Europas</a:t>
            </a:r>
            <a:r>
              <a:rPr lang="en-US" sz="2000" b="1">
                <a:ea typeface="+mn-lt"/>
                <a:cs typeface="+mn-lt"/>
              </a:rPr>
              <a:t> </a:t>
            </a:r>
            <a:r>
              <a:rPr lang="en-US" sz="2000" b="1" err="1">
                <a:ea typeface="+mn-lt"/>
                <a:cs typeface="+mn-lt"/>
              </a:rPr>
              <a:t>historie</a:t>
            </a:r>
            <a:r>
              <a:rPr lang="en-US" sz="2000" b="1">
                <a:ea typeface="+mn-lt"/>
                <a:cs typeface="+mn-lt"/>
              </a:rPr>
              <a:t> med </a:t>
            </a:r>
            <a:r>
              <a:rPr lang="en-US" sz="2000" b="1" err="1">
                <a:ea typeface="+mn-lt"/>
                <a:cs typeface="+mn-lt"/>
              </a:rPr>
              <a:t>fiendebilder</a:t>
            </a:r>
            <a:r>
              <a:rPr lang="en-US" sz="2000" b="1">
                <a:ea typeface="+mn-lt"/>
                <a:cs typeface="+mn-lt"/>
              </a:rPr>
              <a:t> </a:t>
            </a:r>
            <a:r>
              <a:rPr lang="en-US" sz="2000" b="1" err="1">
                <a:ea typeface="+mn-lt"/>
                <a:cs typeface="+mn-lt"/>
              </a:rPr>
              <a:t>påvirke</a:t>
            </a:r>
            <a:r>
              <a:rPr lang="en-US" sz="2000" b="1">
                <a:ea typeface="+mn-lt"/>
                <a:cs typeface="+mn-lt"/>
              </a:rPr>
              <a:t> </a:t>
            </a:r>
            <a:r>
              <a:rPr lang="en-US" sz="2000" b="1" err="1">
                <a:ea typeface="+mn-lt"/>
                <a:cs typeface="+mn-lt"/>
              </a:rPr>
              <a:t>måten</a:t>
            </a:r>
            <a:r>
              <a:rPr lang="en-US" sz="2000" b="1">
                <a:ea typeface="+mn-lt"/>
                <a:cs typeface="+mn-lt"/>
              </a:rPr>
              <a:t> </a:t>
            </a:r>
            <a:r>
              <a:rPr lang="en-US" sz="2000" b="1" err="1">
                <a:ea typeface="+mn-lt"/>
                <a:cs typeface="+mn-lt"/>
              </a:rPr>
              <a:t>norske</a:t>
            </a:r>
            <a:r>
              <a:rPr lang="en-US" sz="2000" b="1">
                <a:ea typeface="+mn-lt"/>
                <a:cs typeface="+mn-lt"/>
              </a:rPr>
              <a:t> </a:t>
            </a:r>
            <a:r>
              <a:rPr lang="en-US" sz="2000" b="1" err="1">
                <a:ea typeface="+mn-lt"/>
                <a:cs typeface="+mn-lt"/>
              </a:rPr>
              <a:t>medier</a:t>
            </a:r>
            <a:r>
              <a:rPr lang="en-US" sz="2000" b="1">
                <a:ea typeface="+mn-lt"/>
                <a:cs typeface="+mn-lt"/>
              </a:rPr>
              <a:t> </a:t>
            </a:r>
            <a:r>
              <a:rPr lang="en-US" sz="2000" b="1" err="1">
                <a:ea typeface="+mn-lt"/>
                <a:cs typeface="+mn-lt"/>
              </a:rPr>
              <a:t>snakker</a:t>
            </a:r>
            <a:r>
              <a:rPr lang="en-US" sz="2000" b="1">
                <a:ea typeface="+mn-lt"/>
                <a:cs typeface="+mn-lt"/>
              </a:rPr>
              <a:t> om </a:t>
            </a:r>
            <a:r>
              <a:rPr lang="en-US" sz="2000" b="1" err="1">
                <a:ea typeface="+mn-lt"/>
                <a:cs typeface="+mn-lt"/>
              </a:rPr>
              <a:t>minoriteter</a:t>
            </a:r>
            <a:r>
              <a:rPr lang="en-US" sz="2000" b="1">
                <a:ea typeface="+mn-lt"/>
                <a:cs typeface="+mn-lt"/>
              </a:rPr>
              <a:t> </a:t>
            </a:r>
            <a:r>
              <a:rPr lang="en-US" sz="2000" b="1" err="1">
                <a:ea typeface="+mn-lt"/>
                <a:cs typeface="+mn-lt"/>
              </a:rPr>
              <a:t>i</a:t>
            </a:r>
            <a:r>
              <a:rPr lang="en-US" sz="2000" b="1">
                <a:ea typeface="+mn-lt"/>
                <a:cs typeface="+mn-lt"/>
              </a:rPr>
              <a:t> </a:t>
            </a:r>
            <a:r>
              <a:rPr lang="en-US" sz="2000" b="1" err="1">
                <a:ea typeface="+mn-lt"/>
                <a:cs typeface="+mn-lt"/>
              </a:rPr>
              <a:t>dag</a:t>
            </a:r>
            <a:r>
              <a:rPr lang="en-US" sz="2000" b="1">
                <a:ea typeface="+mn-lt"/>
                <a:cs typeface="+mn-lt"/>
              </a:rPr>
              <a:t>?</a:t>
            </a:r>
            <a:endParaRPr lang="en-US" sz="2000" b="1"/>
          </a:p>
        </p:txBody>
      </p:sp>
    </p:spTree>
    <p:extLst>
      <p:ext uri="{BB962C8B-B14F-4D97-AF65-F5344CB8AC3E}">
        <p14:creationId xmlns:p14="http://schemas.microsoft.com/office/powerpoint/2010/main" val="799880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291977-1C25-7FDB-9D82-564D5B6C0F0B}"/>
              </a:ext>
            </a:extLst>
          </p:cNvPr>
          <p:cNvSpPr>
            <a:spLocks noGrp="1"/>
          </p:cNvSpPr>
          <p:nvPr>
            <p:ph type="title"/>
          </p:nvPr>
        </p:nvSpPr>
        <p:spPr>
          <a:xfrm>
            <a:off x="437911" y="1090946"/>
            <a:ext cx="6347899" cy="1084363"/>
          </a:xfrm>
        </p:spPr>
        <p:txBody>
          <a:bodyPr/>
          <a:lstStyle/>
          <a:p>
            <a:r>
              <a:rPr lang="nb-NO" b="1"/>
              <a:t>Diskriminering i boligmarkedet</a:t>
            </a:r>
          </a:p>
        </p:txBody>
      </p:sp>
      <p:sp>
        <p:nvSpPr>
          <p:cNvPr id="3" name="Plassholder for dato 2">
            <a:extLst>
              <a:ext uri="{FF2B5EF4-FFF2-40B4-BE49-F238E27FC236}">
                <a16:creationId xmlns:a16="http://schemas.microsoft.com/office/drawing/2014/main" id="{5630F6A1-60F8-AC07-9AEE-E7517DF48E40}"/>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4" name="Plassholder for tekst 3">
            <a:extLst>
              <a:ext uri="{FF2B5EF4-FFF2-40B4-BE49-F238E27FC236}">
                <a16:creationId xmlns:a16="http://schemas.microsoft.com/office/drawing/2014/main" id="{4B04D2D5-2B8E-4E14-492F-686D8D5C4DED}"/>
              </a:ext>
            </a:extLst>
          </p:cNvPr>
          <p:cNvSpPr>
            <a:spLocks noGrp="1"/>
          </p:cNvSpPr>
          <p:nvPr>
            <p:ph type="body" sz="quarter" idx="13"/>
          </p:nvPr>
        </p:nvSpPr>
        <p:spPr>
          <a:xfrm>
            <a:off x="6601107" y="3421875"/>
            <a:ext cx="5589355" cy="3028379"/>
          </a:xfrm>
        </p:spPr>
        <p:txBody>
          <a:bodyPr vert="horz" lIns="0" tIns="36000" rIns="0" bIns="0" rtlCol="0" anchor="t">
            <a:noAutofit/>
          </a:bodyPr>
          <a:lstStyle/>
          <a:p>
            <a:pPr marL="185420" indent="-185420"/>
            <a:r>
              <a:rPr lang="en-US" sz="1800" err="1"/>
              <a:t>Forskning</a:t>
            </a:r>
            <a:r>
              <a:rPr lang="en-US" sz="1800"/>
              <a:t> </a:t>
            </a:r>
            <a:r>
              <a:rPr lang="en-US" sz="1800" err="1"/>
              <a:t>viser</a:t>
            </a:r>
            <a:r>
              <a:rPr lang="en-US" sz="1800"/>
              <a:t> at </a:t>
            </a:r>
            <a:r>
              <a:rPr lang="nb-NO" sz="1800"/>
              <a:t>boligmarkedet er en arena hvor muslimer opplever diskriminering, mistillit og andre hindringer. </a:t>
            </a:r>
            <a:endParaRPr lang="en-US"/>
          </a:p>
          <a:p>
            <a:pPr marL="185420" indent="-185420">
              <a:lnSpc>
                <a:spcPct val="113999"/>
              </a:lnSpc>
            </a:pPr>
            <a:endParaRPr lang="nb-NO" sz="1800"/>
          </a:p>
          <a:p>
            <a:pPr marL="185420" lvl="0" indent="-185420"/>
            <a:r>
              <a:rPr lang="nb-NO" sz="1800"/>
              <a:t>Flere muslimer har negative erfaringer, for eksempel med å bli avvist i leiemarkedet når utleier finner ut at familien har muslimsk bakgrunn.</a:t>
            </a:r>
          </a:p>
          <a:p>
            <a:pPr marL="0" indent="0">
              <a:buNone/>
            </a:pPr>
            <a:endParaRPr lang="nb-NO" sz="1800"/>
          </a:p>
        </p:txBody>
      </p:sp>
      <p:pic>
        <p:nvPicPr>
          <p:cNvPr id="6" name="Bilde 5">
            <a:extLst>
              <a:ext uri="{FF2B5EF4-FFF2-40B4-BE49-F238E27FC236}">
                <a16:creationId xmlns:a16="http://schemas.microsoft.com/office/drawing/2014/main" id="{A3531BC7-FD1C-6C4C-B020-0C92EC77A24E}"/>
              </a:ext>
            </a:extLst>
          </p:cNvPr>
          <p:cNvPicPr>
            <a:picLocks noChangeAspect="1"/>
          </p:cNvPicPr>
          <p:nvPr/>
        </p:nvPicPr>
        <p:blipFill>
          <a:blip r:embed="rId3"/>
          <a:stretch>
            <a:fillRect/>
          </a:stretch>
        </p:blipFill>
        <p:spPr>
          <a:xfrm>
            <a:off x="249962" y="3536660"/>
            <a:ext cx="5596884" cy="2390233"/>
          </a:xfrm>
          <a:prstGeom prst="rect">
            <a:avLst/>
          </a:prstGeom>
        </p:spPr>
      </p:pic>
      <p:pic>
        <p:nvPicPr>
          <p:cNvPr id="10" name="Bilde 9">
            <a:extLst>
              <a:ext uri="{FF2B5EF4-FFF2-40B4-BE49-F238E27FC236}">
                <a16:creationId xmlns:a16="http://schemas.microsoft.com/office/drawing/2014/main" id="{874DB0B8-4780-5057-88BE-B9A6F12C1EBE}"/>
              </a:ext>
            </a:extLst>
          </p:cNvPr>
          <p:cNvPicPr>
            <a:picLocks noChangeAspect="1"/>
          </p:cNvPicPr>
          <p:nvPr/>
        </p:nvPicPr>
        <p:blipFill>
          <a:blip r:embed="rId4"/>
          <a:stretch>
            <a:fillRect/>
          </a:stretch>
        </p:blipFill>
        <p:spPr>
          <a:xfrm>
            <a:off x="249960" y="1938476"/>
            <a:ext cx="8148525" cy="1165184"/>
          </a:xfrm>
          <a:prstGeom prst="rect">
            <a:avLst/>
          </a:prstGeom>
        </p:spPr>
      </p:pic>
    </p:spTree>
    <p:extLst>
      <p:ext uri="{BB962C8B-B14F-4D97-AF65-F5344CB8AC3E}">
        <p14:creationId xmlns:p14="http://schemas.microsoft.com/office/powerpoint/2010/main" val="69116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AA473E8-7E00-243D-D45E-A903B39C32BE}"/>
              </a:ext>
            </a:extLst>
          </p:cNvPr>
          <p:cNvSpPr>
            <a:spLocks noGrp="1"/>
          </p:cNvSpPr>
          <p:nvPr>
            <p:ph type="dt" sz="half" idx="10"/>
          </p:nvPr>
        </p:nvSpPr>
        <p:spPr/>
        <p:txBody>
          <a:bodyPr/>
          <a:lstStyle/>
          <a:p>
            <a:fld id="{7F7D5FBD-B8E3-4BE7-AABE-A501238A26D8}" type="datetime4">
              <a:rPr lang="nb-NO" smtClean="0"/>
              <a:t>4. oktober 2025</a:t>
            </a:fld>
            <a:endParaRPr lang="nb-NO"/>
          </a:p>
        </p:txBody>
      </p:sp>
      <p:sp>
        <p:nvSpPr>
          <p:cNvPr id="6" name="AutoShape 4">
            <a:extLst>
              <a:ext uri="{FF2B5EF4-FFF2-40B4-BE49-F238E27FC236}">
                <a16:creationId xmlns:a16="http://schemas.microsoft.com/office/drawing/2014/main" id="{B96F37DE-F443-6393-F307-B8CA27D567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6">
            <a:extLst>
              <a:ext uri="{FF2B5EF4-FFF2-40B4-BE49-F238E27FC236}">
                <a16:creationId xmlns:a16="http://schemas.microsoft.com/office/drawing/2014/main" id="{8FCF4F77-3D76-31C3-1C94-17803F1AC26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a:extLst>
              <a:ext uri="{FF2B5EF4-FFF2-40B4-BE49-F238E27FC236}">
                <a16:creationId xmlns:a16="http://schemas.microsoft.com/office/drawing/2014/main" id="{8432121A-97F0-E9DC-C4A4-B235D6D1C020}"/>
              </a:ext>
            </a:extLst>
          </p:cNvPr>
          <p:cNvPicPr>
            <a:picLocks noChangeAspect="1"/>
          </p:cNvPicPr>
          <p:nvPr/>
        </p:nvPicPr>
        <p:blipFill>
          <a:blip r:embed="rId3"/>
          <a:stretch>
            <a:fillRect/>
          </a:stretch>
        </p:blipFill>
        <p:spPr>
          <a:xfrm>
            <a:off x="753478" y="0"/>
            <a:ext cx="10287000" cy="6858000"/>
          </a:xfrm>
          <a:prstGeom prst="rect">
            <a:avLst/>
          </a:prstGeom>
        </p:spPr>
      </p:pic>
    </p:spTree>
    <p:extLst>
      <p:ext uri="{BB962C8B-B14F-4D97-AF65-F5344CB8AC3E}">
        <p14:creationId xmlns:p14="http://schemas.microsoft.com/office/powerpoint/2010/main" val="428690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0C519A-B740-6CA8-F010-8E6022B3CD3F}"/>
              </a:ext>
            </a:extLst>
          </p:cNvPr>
          <p:cNvSpPr>
            <a:spLocks noGrp="1"/>
          </p:cNvSpPr>
          <p:nvPr>
            <p:ph type="title"/>
          </p:nvPr>
        </p:nvSpPr>
        <p:spPr>
          <a:xfrm>
            <a:off x="711429" y="1218843"/>
            <a:ext cx="4526208" cy="1324128"/>
          </a:xfrm>
        </p:spPr>
        <p:txBody>
          <a:bodyPr/>
          <a:lstStyle/>
          <a:p>
            <a:r>
              <a:rPr lang="nb-NO" b="1"/>
              <a:t>Fiendebildet «muslimen» etter terrorangrepet 11. september 2001</a:t>
            </a:r>
            <a:endParaRPr lang="nb-NO"/>
          </a:p>
        </p:txBody>
      </p:sp>
      <p:sp>
        <p:nvSpPr>
          <p:cNvPr id="3" name="Plassholder for dato 2">
            <a:extLst>
              <a:ext uri="{FF2B5EF4-FFF2-40B4-BE49-F238E27FC236}">
                <a16:creationId xmlns:a16="http://schemas.microsoft.com/office/drawing/2014/main" id="{8F6E7B9C-14B5-D533-3F37-CB4E94F940FC}"/>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4" name="Plassholder for tekst 3">
            <a:extLst>
              <a:ext uri="{FF2B5EF4-FFF2-40B4-BE49-F238E27FC236}">
                <a16:creationId xmlns:a16="http://schemas.microsoft.com/office/drawing/2014/main" id="{52E7E0A5-877D-B5F3-02C8-D786848962CD}"/>
              </a:ext>
            </a:extLst>
          </p:cNvPr>
          <p:cNvSpPr>
            <a:spLocks noGrp="1"/>
          </p:cNvSpPr>
          <p:nvPr>
            <p:ph type="body" sz="quarter" idx="13"/>
          </p:nvPr>
        </p:nvSpPr>
        <p:spPr>
          <a:xfrm>
            <a:off x="6096000" y="1880907"/>
            <a:ext cx="5991257" cy="4462050"/>
          </a:xfrm>
        </p:spPr>
        <p:txBody>
          <a:bodyPr/>
          <a:lstStyle/>
          <a:p>
            <a:pPr marL="0" indent="0">
              <a:buNone/>
            </a:pPr>
            <a:r>
              <a:rPr lang="nb-NO" sz="1800"/>
              <a:t>Terrorangrepene den 11. september 2001, hvor al-Qaida, en  ekstremistgruppe, stod bak ødeleggelsen av World Trade Center i New York og angrepet på Pentagon, opplevde verden en kraftig </a:t>
            </a:r>
            <a:r>
              <a:rPr lang="nb-NO" sz="1800" b="1"/>
              <a:t>økning i mistro og frykt </a:t>
            </a:r>
            <a:r>
              <a:rPr lang="nb-NO" sz="1800"/>
              <a:t>rettet mot muslimer.  Dette kan sees i sammenheng med flere faktorer: </a:t>
            </a:r>
          </a:p>
          <a:p>
            <a:pPr marL="0" indent="0">
              <a:buNone/>
            </a:pPr>
            <a:endParaRPr lang="nb-NO" sz="1800"/>
          </a:p>
          <a:p>
            <a:pPr marL="0" indent="0">
              <a:buNone/>
            </a:pPr>
            <a:endParaRPr lang="nb-NO" sz="1800" b="1"/>
          </a:p>
          <a:p>
            <a:r>
              <a:rPr lang="nb-NO" sz="1800" b="1"/>
              <a:t>Stereotypier og generalisering</a:t>
            </a:r>
            <a:endParaRPr lang="nb-NO" sz="1800"/>
          </a:p>
          <a:p>
            <a:r>
              <a:rPr lang="nb-NO" sz="1800" b="1"/>
              <a:t>Økt polarisering   </a:t>
            </a:r>
          </a:p>
          <a:p>
            <a:r>
              <a:rPr lang="nb-NO" sz="1800" b="1"/>
              <a:t>Mediedekning </a:t>
            </a:r>
          </a:p>
          <a:p>
            <a:r>
              <a:rPr lang="nb-NO" sz="1800" b="1">
                <a:solidFill>
                  <a:schemeClr val="tx1"/>
                </a:solidFill>
              </a:rPr>
              <a:t>Profilering, overvåking og sikkerhetstiltak</a:t>
            </a:r>
          </a:p>
          <a:p>
            <a:r>
              <a:rPr lang="nb-NO" sz="1800" b="1">
                <a:solidFill>
                  <a:schemeClr val="tx1"/>
                </a:solidFill>
              </a:rPr>
              <a:t>Innstramminger i innvandringspolitikken</a:t>
            </a:r>
          </a:p>
          <a:p>
            <a:r>
              <a:rPr lang="nb-NO" sz="1800" b="1">
                <a:solidFill>
                  <a:schemeClr val="tx1"/>
                </a:solidFill>
              </a:rPr>
              <a:t>Politisk retorikk</a:t>
            </a:r>
            <a:endParaRPr lang="nb-NO" sz="1800"/>
          </a:p>
          <a:p>
            <a:endParaRPr lang="nb-NO"/>
          </a:p>
        </p:txBody>
      </p:sp>
      <p:pic>
        <p:nvPicPr>
          <p:cNvPr id="10" name="Bilde 9">
            <a:extLst>
              <a:ext uri="{FF2B5EF4-FFF2-40B4-BE49-F238E27FC236}">
                <a16:creationId xmlns:a16="http://schemas.microsoft.com/office/drawing/2014/main" id="{22771357-8922-97E1-0F8A-F07F738CEC86}"/>
              </a:ext>
            </a:extLst>
          </p:cNvPr>
          <p:cNvPicPr>
            <a:picLocks noChangeAspect="1"/>
          </p:cNvPicPr>
          <p:nvPr/>
        </p:nvPicPr>
        <p:blipFill>
          <a:blip r:embed="rId3"/>
          <a:stretch>
            <a:fillRect/>
          </a:stretch>
        </p:blipFill>
        <p:spPr>
          <a:xfrm>
            <a:off x="507927" y="2851195"/>
            <a:ext cx="5158892" cy="3239991"/>
          </a:xfrm>
          <a:prstGeom prst="rect">
            <a:avLst/>
          </a:prstGeom>
        </p:spPr>
      </p:pic>
    </p:spTree>
    <p:extLst>
      <p:ext uri="{BB962C8B-B14F-4D97-AF65-F5344CB8AC3E}">
        <p14:creationId xmlns:p14="http://schemas.microsoft.com/office/powerpoint/2010/main" val="143979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Title 702">
            <a:extLst>
              <a:ext uri="{FF2B5EF4-FFF2-40B4-BE49-F238E27FC236}">
                <a16:creationId xmlns:a16="http://schemas.microsoft.com/office/drawing/2014/main" id="{1F09E455-9E2C-1BDD-A8A9-5B595B53CB02}"/>
              </a:ext>
            </a:extLst>
          </p:cNvPr>
          <p:cNvSpPr>
            <a:spLocks noGrp="1"/>
          </p:cNvSpPr>
          <p:nvPr>
            <p:ph type="ctrTitle"/>
          </p:nvPr>
        </p:nvSpPr>
        <p:spPr>
          <a:xfrm>
            <a:off x="240848" y="2356288"/>
            <a:ext cx="6646460" cy="2668893"/>
          </a:xfrm>
        </p:spPr>
        <p:txBody>
          <a:bodyPr/>
          <a:lstStyle/>
          <a:p>
            <a:br>
              <a:rPr lang="nb-NO" sz="4800"/>
            </a:br>
            <a:br>
              <a:rPr lang="nb-NO" sz="4800"/>
            </a:br>
            <a:br>
              <a:rPr lang="nb-NO" sz="4800"/>
            </a:br>
            <a:br>
              <a:rPr lang="nb-NO" sz="4800"/>
            </a:br>
            <a:br>
              <a:rPr lang="nb-NO" sz="4800"/>
            </a:br>
            <a:br>
              <a:rPr lang="nb-NO" sz="4800"/>
            </a:br>
            <a:br>
              <a:rPr lang="nb-NO" sz="4800"/>
            </a:br>
            <a:br>
              <a:rPr lang="nb-NO" sz="4800"/>
            </a:br>
            <a:br>
              <a:rPr lang="nb-NO" sz="4800"/>
            </a:br>
            <a:br>
              <a:rPr lang="nb-NO" sz="4800"/>
            </a:br>
            <a:r>
              <a:rPr lang="nb-NO" sz="4000">
                <a:ea typeface="+mj-lt"/>
                <a:cs typeface="+mj-lt"/>
              </a:rPr>
              <a:t>                                                        </a:t>
            </a:r>
            <a:r>
              <a:rPr lang="nb-NO" sz="4800">
                <a:solidFill>
                  <a:schemeClr val="accent1">
                    <a:lumMod val="50000"/>
                  </a:schemeClr>
                </a:solidFill>
                <a:ea typeface="+mj-lt"/>
                <a:cs typeface="+mj-lt"/>
              </a:rPr>
              <a:t>Konstruerte fiendebilder: «muslimen»</a:t>
            </a:r>
            <a:br>
              <a:rPr lang="nb-NO" sz="3200">
                <a:latin typeface="Times New Roman"/>
              </a:rPr>
            </a:br>
            <a:br>
              <a:rPr lang="nb-NO" sz="3200">
                <a:latin typeface="Times New Roman"/>
              </a:rPr>
            </a:br>
            <a:endParaRPr lang="nb-NO"/>
          </a:p>
        </p:txBody>
      </p:sp>
      <p:sp>
        <p:nvSpPr>
          <p:cNvPr id="4" name="Date Placeholder 3">
            <a:extLst>
              <a:ext uri="{FF2B5EF4-FFF2-40B4-BE49-F238E27FC236}">
                <a16:creationId xmlns:a16="http://schemas.microsoft.com/office/drawing/2014/main" id="{79505D4B-BD4A-DE47-F5DC-29F54FC342EA}"/>
              </a:ext>
            </a:extLst>
          </p:cNvPr>
          <p:cNvSpPr>
            <a:spLocks noGrp="1"/>
          </p:cNvSpPr>
          <p:nvPr>
            <p:ph type="dt" sz="half" idx="10"/>
          </p:nvPr>
        </p:nvSpPr>
        <p:spPr/>
        <p:txBody>
          <a:bodyPr/>
          <a:lstStyle/>
          <a:p>
            <a:fld id="{B6401E47-CE4A-4000-9E17-6F4D31942B18}" type="datetime4">
              <a:rPr lang="nb-NO" smtClean="0"/>
              <a:t>4. oktober 2025</a:t>
            </a:fld>
            <a:endParaRPr lang="nb-NO"/>
          </a:p>
        </p:txBody>
      </p:sp>
      <p:sp>
        <p:nvSpPr>
          <p:cNvPr id="5" name="AutoShape 18" descr="Open photo">
            <a:extLst>
              <a:ext uri="{FF2B5EF4-FFF2-40B4-BE49-F238E27FC236}">
                <a16:creationId xmlns:a16="http://schemas.microsoft.com/office/drawing/2014/main" id="{A80EC5EA-C77A-852B-9FAC-299D7A2E57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 name="Picture 1" descr="Open photo">
            <a:extLst>
              <a:ext uri="{FF2B5EF4-FFF2-40B4-BE49-F238E27FC236}">
                <a16:creationId xmlns:a16="http://schemas.microsoft.com/office/drawing/2014/main" id="{F65D0237-A7B8-7BF9-3A32-8ABC17628CAE}"/>
              </a:ext>
            </a:extLst>
          </p:cNvPr>
          <p:cNvPicPr>
            <a:picLocks noChangeAspect="1"/>
          </p:cNvPicPr>
          <p:nvPr/>
        </p:nvPicPr>
        <p:blipFill>
          <a:blip r:embed="rId3"/>
          <a:stretch>
            <a:fillRect/>
          </a:stretch>
        </p:blipFill>
        <p:spPr>
          <a:xfrm>
            <a:off x="6887308" y="0"/>
            <a:ext cx="5310554" cy="6858000"/>
          </a:xfrm>
          <a:prstGeom prst="rect">
            <a:avLst/>
          </a:prstGeom>
        </p:spPr>
      </p:pic>
    </p:spTree>
    <p:extLst>
      <p:ext uri="{BB962C8B-B14F-4D97-AF65-F5344CB8AC3E}">
        <p14:creationId xmlns:p14="http://schemas.microsoft.com/office/powerpoint/2010/main" val="183288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0840004-8E4E-929B-B62F-07BA4A425D48}"/>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3" name="Tittel 2">
            <a:extLst>
              <a:ext uri="{FF2B5EF4-FFF2-40B4-BE49-F238E27FC236}">
                <a16:creationId xmlns:a16="http://schemas.microsoft.com/office/drawing/2014/main" id="{DF7BF254-3C20-BBCB-CD54-50013774332C}"/>
              </a:ext>
            </a:extLst>
          </p:cNvPr>
          <p:cNvSpPr>
            <a:spLocks noGrp="1"/>
          </p:cNvSpPr>
          <p:nvPr>
            <p:ph type="title"/>
          </p:nvPr>
        </p:nvSpPr>
        <p:spPr>
          <a:xfrm>
            <a:off x="336705" y="1201746"/>
            <a:ext cx="10115611" cy="1066923"/>
          </a:xfrm>
        </p:spPr>
        <p:txBody>
          <a:bodyPr/>
          <a:lstStyle/>
          <a:p>
            <a:r>
              <a:rPr lang="en-US" sz="4000" b="1" err="1"/>
              <a:t>Muslimfiendtlighet</a:t>
            </a:r>
            <a:r>
              <a:rPr lang="en-US" sz="4000" b="1"/>
              <a:t> </a:t>
            </a:r>
            <a:r>
              <a:rPr lang="en-US" sz="4000" b="1" err="1"/>
              <a:t>i</a:t>
            </a:r>
            <a:r>
              <a:rPr lang="en-US" sz="4000" b="1"/>
              <a:t> </a:t>
            </a:r>
            <a:r>
              <a:rPr lang="en-US" sz="4000" b="1" err="1"/>
              <a:t>populærkulturen</a:t>
            </a:r>
            <a:br>
              <a:rPr lang="en-US" sz="3200" b="1"/>
            </a:br>
            <a:br>
              <a:rPr lang="en-US" sz="3200" b="1"/>
            </a:br>
            <a:endParaRPr lang="nb-NO"/>
          </a:p>
        </p:txBody>
      </p:sp>
      <p:sp>
        <p:nvSpPr>
          <p:cNvPr id="4" name="Plassholder for innhold 3">
            <a:extLst>
              <a:ext uri="{FF2B5EF4-FFF2-40B4-BE49-F238E27FC236}">
                <a16:creationId xmlns:a16="http://schemas.microsoft.com/office/drawing/2014/main" id="{9DE18BE8-8E6C-8A00-CECC-6871F4C13C33}"/>
              </a:ext>
            </a:extLst>
          </p:cNvPr>
          <p:cNvSpPr>
            <a:spLocks noGrp="1"/>
          </p:cNvSpPr>
          <p:nvPr>
            <p:ph sz="quarter" idx="13"/>
          </p:nvPr>
        </p:nvSpPr>
        <p:spPr>
          <a:xfrm>
            <a:off x="511199" y="2581501"/>
            <a:ext cx="5347178" cy="3074753"/>
          </a:xfrm>
        </p:spPr>
        <p:txBody>
          <a:bodyPr/>
          <a:lstStyle/>
          <a:p>
            <a:endParaRPr lang="en-US" sz="2000"/>
          </a:p>
          <a:p>
            <a:r>
              <a:rPr lang="en-US" sz="2000" err="1"/>
              <a:t>Stereotypiske</a:t>
            </a:r>
            <a:r>
              <a:rPr lang="en-US" sz="2000"/>
              <a:t> </a:t>
            </a:r>
            <a:r>
              <a:rPr lang="en-US" sz="2000" err="1"/>
              <a:t>fremstillinger</a:t>
            </a:r>
            <a:endParaRPr lang="en-US" sz="2000"/>
          </a:p>
          <a:p>
            <a:r>
              <a:rPr lang="en-US" sz="2000" err="1"/>
              <a:t>Forenkling</a:t>
            </a:r>
            <a:r>
              <a:rPr lang="en-US" sz="2000"/>
              <a:t> av kultur</a:t>
            </a:r>
          </a:p>
          <a:p>
            <a:r>
              <a:rPr lang="en-US" sz="2000" err="1"/>
              <a:t>Fokus</a:t>
            </a:r>
            <a:r>
              <a:rPr lang="en-US" sz="2000"/>
              <a:t> </a:t>
            </a:r>
            <a:r>
              <a:rPr lang="en-US" sz="2000" err="1"/>
              <a:t>på</a:t>
            </a:r>
            <a:r>
              <a:rPr lang="en-US" sz="2000"/>
              <a:t> </a:t>
            </a:r>
            <a:r>
              <a:rPr lang="en-US" sz="2000" err="1"/>
              <a:t>konflikt</a:t>
            </a:r>
            <a:endParaRPr lang="nb-NO" sz="2000"/>
          </a:p>
          <a:p>
            <a:r>
              <a:rPr lang="en-US" sz="2000" err="1"/>
              <a:t>Fravær</a:t>
            </a:r>
            <a:r>
              <a:rPr lang="en-US" sz="2000"/>
              <a:t> av </a:t>
            </a:r>
            <a:r>
              <a:rPr lang="en-US" sz="2000" err="1"/>
              <a:t>muslimske</a:t>
            </a:r>
            <a:r>
              <a:rPr lang="en-US" sz="2000"/>
              <a:t> </a:t>
            </a:r>
            <a:r>
              <a:rPr lang="en-US" sz="2000" err="1"/>
              <a:t>perspektiver</a:t>
            </a:r>
            <a:endParaRPr lang="nb-NO" sz="2000"/>
          </a:p>
        </p:txBody>
      </p:sp>
      <p:pic>
        <p:nvPicPr>
          <p:cNvPr id="7" name="Bilde 6">
            <a:extLst>
              <a:ext uri="{FF2B5EF4-FFF2-40B4-BE49-F238E27FC236}">
                <a16:creationId xmlns:a16="http://schemas.microsoft.com/office/drawing/2014/main" id="{BABE493E-7A48-D10D-FD33-BC33EF629CD7}"/>
              </a:ext>
            </a:extLst>
          </p:cNvPr>
          <p:cNvPicPr>
            <a:picLocks noChangeAspect="1"/>
          </p:cNvPicPr>
          <p:nvPr/>
        </p:nvPicPr>
        <p:blipFill>
          <a:blip r:embed="rId3"/>
          <a:stretch>
            <a:fillRect/>
          </a:stretch>
        </p:blipFill>
        <p:spPr>
          <a:xfrm>
            <a:off x="6279602" y="2127045"/>
            <a:ext cx="5575693" cy="3695731"/>
          </a:xfrm>
          <a:prstGeom prst="rect">
            <a:avLst/>
          </a:prstGeom>
        </p:spPr>
      </p:pic>
    </p:spTree>
    <p:extLst>
      <p:ext uri="{BB962C8B-B14F-4D97-AF65-F5344CB8AC3E}">
        <p14:creationId xmlns:p14="http://schemas.microsoft.com/office/powerpoint/2010/main" val="3121464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95D426A-2087-9F4B-81B2-977E5713259F}"/>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3" name="Tittel 2">
            <a:extLst>
              <a:ext uri="{FF2B5EF4-FFF2-40B4-BE49-F238E27FC236}">
                <a16:creationId xmlns:a16="http://schemas.microsoft.com/office/drawing/2014/main" id="{1D449783-EFA2-725E-7E45-26A70F131EA9}"/>
              </a:ext>
            </a:extLst>
          </p:cNvPr>
          <p:cNvSpPr>
            <a:spLocks noGrp="1"/>
          </p:cNvSpPr>
          <p:nvPr>
            <p:ph type="title"/>
          </p:nvPr>
        </p:nvSpPr>
        <p:spPr>
          <a:xfrm>
            <a:off x="5117985" y="1239726"/>
            <a:ext cx="6636854" cy="1066923"/>
          </a:xfrm>
        </p:spPr>
        <p:txBody>
          <a:bodyPr/>
          <a:lstStyle/>
          <a:p>
            <a:r>
              <a:rPr lang="en-US" sz="4000" b="1" err="1"/>
              <a:t>Stigmatisering</a:t>
            </a:r>
            <a:r>
              <a:rPr lang="en-US" sz="4000" b="1"/>
              <a:t> </a:t>
            </a:r>
            <a:r>
              <a:rPr lang="en-US" sz="4000" b="1" err="1"/>
              <a:t>og</a:t>
            </a:r>
            <a:r>
              <a:rPr lang="en-US" sz="4000" b="1"/>
              <a:t> </a:t>
            </a:r>
            <a:r>
              <a:rPr lang="en-US" sz="4000" b="1" err="1"/>
              <a:t>hatkriminalitet</a:t>
            </a:r>
            <a:r>
              <a:rPr lang="en-US" sz="4000" b="1"/>
              <a:t> </a:t>
            </a:r>
            <a:r>
              <a:rPr lang="en-US" sz="4000" b="1" err="1"/>
              <a:t>etter</a:t>
            </a:r>
            <a:r>
              <a:rPr lang="en-US" sz="4000" b="1"/>
              <a:t> 11. </a:t>
            </a:r>
            <a:r>
              <a:rPr lang="en-US" sz="4000" b="1" err="1"/>
              <a:t>september</a:t>
            </a:r>
            <a:endParaRPr lang="nb-NO" sz="4000"/>
          </a:p>
        </p:txBody>
      </p:sp>
      <p:sp>
        <p:nvSpPr>
          <p:cNvPr id="4" name="Plassholder for innhold 3">
            <a:extLst>
              <a:ext uri="{FF2B5EF4-FFF2-40B4-BE49-F238E27FC236}">
                <a16:creationId xmlns:a16="http://schemas.microsoft.com/office/drawing/2014/main" id="{ACB318EB-8B7A-F10F-3A56-16D1D6846310}"/>
              </a:ext>
            </a:extLst>
          </p:cNvPr>
          <p:cNvSpPr>
            <a:spLocks noGrp="1"/>
          </p:cNvSpPr>
          <p:nvPr>
            <p:ph sz="quarter" idx="13"/>
          </p:nvPr>
        </p:nvSpPr>
        <p:spPr>
          <a:xfrm>
            <a:off x="5117985" y="3358031"/>
            <a:ext cx="5347178" cy="3074753"/>
          </a:xfrm>
        </p:spPr>
        <p:txBody>
          <a:bodyPr/>
          <a:lstStyle/>
          <a:p>
            <a:r>
              <a:rPr lang="nb-NO" sz="2000"/>
              <a:t>En økning i hatkriminalitet og diskriminering</a:t>
            </a:r>
          </a:p>
          <a:p>
            <a:pPr marL="0" indent="0">
              <a:buNone/>
            </a:pPr>
            <a:endParaRPr lang="nb-NO" sz="2000"/>
          </a:p>
          <a:p>
            <a:r>
              <a:rPr lang="nb-NO" sz="2000"/>
              <a:t>2001 – Drapet på </a:t>
            </a:r>
            <a:r>
              <a:rPr lang="nb-NO" sz="2000" err="1"/>
              <a:t>Balbir</a:t>
            </a:r>
            <a:r>
              <a:rPr lang="nb-NO" sz="2000"/>
              <a:t> Singh </a:t>
            </a:r>
            <a:r>
              <a:rPr lang="nb-NO" sz="2000" err="1"/>
              <a:t>Sodhi</a:t>
            </a:r>
            <a:endParaRPr lang="nb-NO" sz="2000"/>
          </a:p>
          <a:p>
            <a:endParaRPr lang="nb-NO"/>
          </a:p>
        </p:txBody>
      </p:sp>
      <p:pic>
        <p:nvPicPr>
          <p:cNvPr id="6" name="Bilde 5">
            <a:extLst>
              <a:ext uri="{FF2B5EF4-FFF2-40B4-BE49-F238E27FC236}">
                <a16:creationId xmlns:a16="http://schemas.microsoft.com/office/drawing/2014/main" id="{DFC6A49A-7D12-21B3-447C-4CE34A570FDE}"/>
              </a:ext>
            </a:extLst>
          </p:cNvPr>
          <p:cNvPicPr>
            <a:picLocks noChangeAspect="1"/>
          </p:cNvPicPr>
          <p:nvPr/>
        </p:nvPicPr>
        <p:blipFill>
          <a:blip r:embed="rId3"/>
          <a:srcRect l="2023" r="5468" b="-3"/>
          <a:stretch>
            <a:fillRect/>
          </a:stretch>
        </p:blipFill>
        <p:spPr>
          <a:xfrm>
            <a:off x="550502" y="1625788"/>
            <a:ext cx="3650795" cy="4436476"/>
          </a:xfrm>
          <a:prstGeom prst="rect">
            <a:avLst/>
          </a:prstGeom>
        </p:spPr>
      </p:pic>
    </p:spTree>
    <p:extLst>
      <p:ext uri="{BB962C8B-B14F-4D97-AF65-F5344CB8AC3E}">
        <p14:creationId xmlns:p14="http://schemas.microsoft.com/office/powerpoint/2010/main" val="3752095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1603-39F2-4179-DD1C-A8792756500E}"/>
              </a:ext>
            </a:extLst>
          </p:cNvPr>
          <p:cNvSpPr>
            <a:spLocks noGrp="1"/>
          </p:cNvSpPr>
          <p:nvPr>
            <p:ph type="title"/>
          </p:nvPr>
        </p:nvSpPr>
        <p:spPr>
          <a:xfrm>
            <a:off x="477828" y="1456249"/>
            <a:ext cx="4526208" cy="1324128"/>
          </a:xfrm>
        </p:spPr>
        <p:txBody>
          <a:bodyPr/>
          <a:lstStyle/>
          <a:p>
            <a:r>
              <a:rPr lang="nb-NO" sz="4000" b="1">
                <a:ea typeface="+mj-lt"/>
                <a:cs typeface="+mj-lt"/>
              </a:rPr>
              <a:t>Økende muslimfiendtlighet etter 7. oktober</a:t>
            </a:r>
            <a:endParaRPr lang="en-US" sz="4000"/>
          </a:p>
        </p:txBody>
      </p:sp>
      <p:sp>
        <p:nvSpPr>
          <p:cNvPr id="3" name="Date Placeholder 2">
            <a:extLst>
              <a:ext uri="{FF2B5EF4-FFF2-40B4-BE49-F238E27FC236}">
                <a16:creationId xmlns:a16="http://schemas.microsoft.com/office/drawing/2014/main" id="{7B87B491-0F27-A81E-0ACF-925291C019A1}"/>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4" name="Text Placeholder 3">
            <a:extLst>
              <a:ext uri="{FF2B5EF4-FFF2-40B4-BE49-F238E27FC236}">
                <a16:creationId xmlns:a16="http://schemas.microsoft.com/office/drawing/2014/main" id="{FD6B8884-9314-23B3-9298-C919D6D1EB9D}"/>
              </a:ext>
            </a:extLst>
          </p:cNvPr>
          <p:cNvSpPr>
            <a:spLocks noGrp="1"/>
          </p:cNvSpPr>
          <p:nvPr>
            <p:ph type="body" sz="quarter" idx="13"/>
          </p:nvPr>
        </p:nvSpPr>
        <p:spPr>
          <a:xfrm>
            <a:off x="5004037" y="136478"/>
            <a:ext cx="6434486" cy="4196701"/>
          </a:xfrm>
        </p:spPr>
        <p:txBody>
          <a:bodyPr vert="horz" lIns="0" tIns="36000" rIns="0" bIns="0" rtlCol="0" anchor="t">
            <a:noAutofit/>
          </a:bodyPr>
          <a:lstStyle/>
          <a:p>
            <a:pPr marL="185420" indent="-185420">
              <a:lnSpc>
                <a:spcPct val="113999"/>
              </a:lnSpc>
            </a:pPr>
            <a:r>
              <a:rPr lang="nb-NO" sz="2800">
                <a:cs typeface="Arial"/>
              </a:rPr>
              <a:t>Mange steder i Europa har muslimfiendtligheten eksplodert</a:t>
            </a:r>
            <a:br>
              <a:rPr lang="nb-NO" sz="2800">
                <a:cs typeface="Arial"/>
              </a:rPr>
            </a:br>
            <a:r>
              <a:rPr lang="nb-NO" sz="2800" b="1">
                <a:cs typeface="Arial"/>
              </a:rPr>
              <a:t>- </a:t>
            </a:r>
            <a:r>
              <a:rPr lang="nb-NO" sz="2800" b="1">
                <a:ea typeface="+mn-lt"/>
                <a:cs typeface="+mn-lt"/>
              </a:rPr>
              <a:t>Rapportering av verbal og fysisk trakassering, vandalisme mot moskeer, drap på muslimer</a:t>
            </a:r>
            <a:endParaRPr lang="nb-NO" sz="2800" b="1">
              <a:cs typeface="Arial"/>
            </a:endParaRPr>
          </a:p>
          <a:p>
            <a:pPr marL="185420" indent="-185420">
              <a:lnSpc>
                <a:spcPct val="113999"/>
              </a:lnSpc>
            </a:pPr>
            <a:endParaRPr lang="nb-NO" sz="2800">
              <a:cs typeface="Arial"/>
            </a:endParaRPr>
          </a:p>
          <a:p>
            <a:pPr marL="185420" indent="-185420">
              <a:lnSpc>
                <a:spcPct val="113999"/>
              </a:lnSpc>
            </a:pPr>
            <a:r>
              <a:rPr lang="nb-NO" sz="2800">
                <a:cs typeface="Arial"/>
              </a:rPr>
              <a:t>34,7 prosent i Norge sier at de har fått negativ holdning til muslimer etter 7. oktober </a:t>
            </a:r>
          </a:p>
          <a:p>
            <a:pPr marL="185420" indent="-185420">
              <a:lnSpc>
                <a:spcPct val="113999"/>
              </a:lnSpc>
            </a:pPr>
            <a:endParaRPr lang="nb-NO" sz="2800">
              <a:cs typeface="Arial"/>
            </a:endParaRPr>
          </a:p>
          <a:p>
            <a:pPr marL="185420" indent="-185420">
              <a:lnSpc>
                <a:spcPct val="113999"/>
              </a:lnSpc>
            </a:pPr>
            <a:r>
              <a:rPr lang="nb-NO" sz="2800">
                <a:solidFill>
                  <a:srgbClr val="031427"/>
                </a:solidFill>
                <a:ea typeface="+mn-lt"/>
                <a:cs typeface="+mn-lt"/>
              </a:rPr>
              <a:t>I kjølvannet av drapet på </a:t>
            </a:r>
            <a:r>
              <a:rPr lang="nb-NO" sz="2800" err="1">
                <a:solidFill>
                  <a:srgbClr val="031427"/>
                </a:solidFill>
                <a:ea typeface="+mn-lt"/>
                <a:cs typeface="+mn-lt"/>
              </a:rPr>
              <a:t>Tamima</a:t>
            </a:r>
            <a:r>
              <a:rPr lang="nb-NO" sz="2800">
                <a:solidFill>
                  <a:srgbClr val="031427"/>
                </a:solidFill>
                <a:ea typeface="+mn-lt"/>
                <a:cs typeface="+mn-lt"/>
              </a:rPr>
              <a:t> rapporterer flere muslimer at de føler på frykt</a:t>
            </a:r>
            <a:endParaRPr lang="en-US" sz="2800">
              <a:solidFill>
                <a:srgbClr val="031427"/>
              </a:solidFill>
            </a:endParaRPr>
          </a:p>
          <a:p>
            <a:pPr marL="185420" indent="-185420">
              <a:lnSpc>
                <a:spcPct val="113999"/>
              </a:lnSpc>
            </a:pPr>
            <a:endParaRPr lang="nb-NO" sz="2800"/>
          </a:p>
          <a:p>
            <a:pPr marL="185420" indent="-185420">
              <a:lnSpc>
                <a:spcPct val="113999"/>
              </a:lnSpc>
            </a:pPr>
            <a:endParaRPr lang="nb-NO" sz="2000">
              <a:latin typeface="Arial"/>
              <a:cs typeface="Arial"/>
            </a:endParaRPr>
          </a:p>
          <a:p>
            <a:pPr marL="185420" indent="-185420">
              <a:lnSpc>
                <a:spcPct val="113999"/>
              </a:lnSpc>
            </a:pPr>
            <a:endParaRPr lang="nb-NO" sz="2000">
              <a:latin typeface="Arial"/>
              <a:cs typeface="Arial"/>
            </a:endParaRPr>
          </a:p>
        </p:txBody>
      </p:sp>
    </p:spTree>
    <p:extLst>
      <p:ext uri="{BB962C8B-B14F-4D97-AF65-F5344CB8AC3E}">
        <p14:creationId xmlns:p14="http://schemas.microsoft.com/office/powerpoint/2010/main" val="459639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53BE2-746C-83E8-D34F-B83505EE5073}"/>
              </a:ext>
            </a:extLst>
          </p:cNvPr>
          <p:cNvSpPr>
            <a:spLocks noGrp="1"/>
          </p:cNvSpPr>
          <p:nvPr>
            <p:ph type="title"/>
          </p:nvPr>
        </p:nvSpPr>
        <p:spPr/>
        <p:txBody>
          <a:bodyPr/>
          <a:lstStyle/>
          <a:p>
            <a:r>
              <a:rPr lang="en-US" sz="4000" b="1"/>
              <a:t>Kampen mot </a:t>
            </a:r>
            <a:r>
              <a:rPr lang="en-US" sz="4000" b="1" err="1"/>
              <a:t>muslimfiendtlighet</a:t>
            </a:r>
            <a:r>
              <a:rPr lang="en-US" sz="4000" b="1"/>
              <a:t> </a:t>
            </a:r>
            <a:r>
              <a:rPr lang="en-US" sz="4000" b="1" err="1"/>
              <a:t>og</a:t>
            </a:r>
            <a:r>
              <a:rPr lang="en-US" sz="4000" b="1"/>
              <a:t> </a:t>
            </a:r>
            <a:r>
              <a:rPr lang="en-US" sz="4000" b="1" err="1"/>
              <a:t>rasisme</a:t>
            </a:r>
            <a:r>
              <a:rPr lang="en-US" sz="4000" b="1"/>
              <a:t> </a:t>
            </a:r>
            <a:r>
              <a:rPr lang="en-US" sz="4000" b="1" err="1"/>
              <a:t>fortsetter</a:t>
            </a:r>
            <a:endParaRPr lang="en-US" sz="4000" b="1"/>
          </a:p>
        </p:txBody>
      </p:sp>
      <p:sp>
        <p:nvSpPr>
          <p:cNvPr id="3" name="Date Placeholder 2">
            <a:extLst>
              <a:ext uri="{FF2B5EF4-FFF2-40B4-BE49-F238E27FC236}">
                <a16:creationId xmlns:a16="http://schemas.microsoft.com/office/drawing/2014/main" id="{9B4C371D-8E15-28AA-66DA-3EFE434DE035}"/>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4" name="Text Placeholder 3">
            <a:extLst>
              <a:ext uri="{FF2B5EF4-FFF2-40B4-BE49-F238E27FC236}">
                <a16:creationId xmlns:a16="http://schemas.microsoft.com/office/drawing/2014/main" id="{11A26883-B087-A0DA-F079-AD284B7CE5AC}"/>
              </a:ext>
            </a:extLst>
          </p:cNvPr>
          <p:cNvSpPr>
            <a:spLocks noGrp="1"/>
          </p:cNvSpPr>
          <p:nvPr>
            <p:ph type="body" sz="quarter" idx="13"/>
          </p:nvPr>
        </p:nvSpPr>
        <p:spPr/>
        <p:txBody>
          <a:bodyPr/>
          <a:lstStyle/>
          <a:p>
            <a:endParaRPr lang="en-US"/>
          </a:p>
        </p:txBody>
      </p:sp>
      <p:pic>
        <p:nvPicPr>
          <p:cNvPr id="5" name="Picture 4" descr="A group of people walking on a street&#10;&#10;AI-generated content may be incorrect.">
            <a:extLst>
              <a:ext uri="{FF2B5EF4-FFF2-40B4-BE49-F238E27FC236}">
                <a16:creationId xmlns:a16="http://schemas.microsoft.com/office/drawing/2014/main" id="{47232A52-1AAE-B5DE-B779-AB804C3CBEF5}"/>
              </a:ext>
            </a:extLst>
          </p:cNvPr>
          <p:cNvPicPr>
            <a:picLocks noChangeAspect="1"/>
          </p:cNvPicPr>
          <p:nvPr/>
        </p:nvPicPr>
        <p:blipFill>
          <a:blip r:embed="rId3"/>
          <a:stretch>
            <a:fillRect/>
          </a:stretch>
        </p:blipFill>
        <p:spPr>
          <a:xfrm>
            <a:off x="5653820" y="2402132"/>
            <a:ext cx="5752840" cy="3802725"/>
          </a:xfrm>
          <a:prstGeom prst="rect">
            <a:avLst/>
          </a:prstGeom>
        </p:spPr>
      </p:pic>
    </p:spTree>
    <p:extLst>
      <p:ext uri="{BB962C8B-B14F-4D97-AF65-F5344CB8AC3E}">
        <p14:creationId xmlns:p14="http://schemas.microsoft.com/office/powerpoint/2010/main" val="2426288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9404CA89-13AA-166F-3349-3F1BE8BACCF3}"/>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4" name="Plassholder for tekst 3">
            <a:extLst>
              <a:ext uri="{FF2B5EF4-FFF2-40B4-BE49-F238E27FC236}">
                <a16:creationId xmlns:a16="http://schemas.microsoft.com/office/drawing/2014/main" id="{13CCA430-AF7F-2B17-8A85-90D246973678}"/>
              </a:ext>
            </a:extLst>
          </p:cNvPr>
          <p:cNvSpPr>
            <a:spLocks noGrp="1"/>
          </p:cNvSpPr>
          <p:nvPr>
            <p:ph type="body" sz="quarter" idx="13"/>
          </p:nvPr>
        </p:nvSpPr>
        <p:spPr>
          <a:xfrm>
            <a:off x="225480" y="3184127"/>
            <a:ext cx="5991257" cy="3290588"/>
          </a:xfrm>
        </p:spPr>
        <p:txBody>
          <a:bodyPr/>
          <a:lstStyle/>
          <a:p>
            <a:pPr marL="185420" lvl="0" indent="-185420">
              <a:lnSpc>
                <a:spcPct val="113999"/>
              </a:lnSpc>
              <a:defRPr/>
            </a:pPr>
            <a:r>
              <a:rPr lang="nb-NO" sz="2400" err="1"/>
              <a:t>Tamima</a:t>
            </a:r>
            <a:r>
              <a:rPr lang="nb-NO" sz="2400"/>
              <a:t> </a:t>
            </a:r>
            <a:r>
              <a:rPr lang="nb-NO" sz="2400" err="1"/>
              <a:t>Nibras</a:t>
            </a:r>
            <a:r>
              <a:rPr lang="nb-NO" sz="2400"/>
              <a:t> </a:t>
            </a:r>
            <a:r>
              <a:rPr lang="nb-NO" sz="2400" err="1"/>
              <a:t>Juhal</a:t>
            </a:r>
            <a:r>
              <a:rPr lang="nb-NO" sz="2400"/>
              <a:t> ble brutalt drept fordi gjerningsmannen oppfattet hennes muslimske identitet som en fiende og trussel mot samfunnet.</a:t>
            </a:r>
            <a:endParaRPr kumimoji="0" lang="en-US" sz="2400" b="0" i="0" u="none" strike="noStrike" kern="1200" cap="none" spc="0" normalizeH="0" baseline="0" noProof="0">
              <a:ln>
                <a:noFill/>
              </a:ln>
              <a:solidFill>
                <a:srgbClr val="031427"/>
              </a:solidFill>
              <a:effectLst/>
              <a:uLnTx/>
              <a:uFillTx/>
              <a:latin typeface="Riposte Light"/>
              <a:ea typeface="+mn-lt"/>
              <a:cs typeface="+mn-lt"/>
            </a:endParaRPr>
          </a:p>
          <a:p>
            <a:endParaRPr lang="nb-NO" sz="2400"/>
          </a:p>
        </p:txBody>
      </p:sp>
      <p:pic>
        <p:nvPicPr>
          <p:cNvPr id="5" name="Plassholder for bilde 6" descr="A person wearing a green shirt and necklace&#10;&#10;AI-generated content may be incorrect.">
            <a:extLst>
              <a:ext uri="{FF2B5EF4-FFF2-40B4-BE49-F238E27FC236}">
                <a16:creationId xmlns:a16="http://schemas.microsoft.com/office/drawing/2014/main" id="{5409242F-6E25-97F9-AB92-E81F80285797}"/>
              </a:ext>
            </a:extLst>
          </p:cNvPr>
          <p:cNvPicPr>
            <a:picLocks noChangeAspect="1"/>
          </p:cNvPicPr>
          <p:nvPr/>
        </p:nvPicPr>
        <p:blipFill>
          <a:blip r:embed="rId3"/>
          <a:srcRect l="12654" r="12654"/>
          <a:stretch/>
        </p:blipFill>
        <p:spPr>
          <a:xfrm>
            <a:off x="6216737" y="1122335"/>
            <a:ext cx="5799901" cy="5177724"/>
          </a:xfrm>
          <a:prstGeom prst="roundRect">
            <a:avLst>
              <a:gd name="adj" fmla="val 4640"/>
            </a:avLst>
          </a:prstGeom>
        </p:spPr>
      </p:pic>
      <p:sp>
        <p:nvSpPr>
          <p:cNvPr id="11" name="TekstSylinder 10">
            <a:extLst>
              <a:ext uri="{FF2B5EF4-FFF2-40B4-BE49-F238E27FC236}">
                <a16:creationId xmlns:a16="http://schemas.microsoft.com/office/drawing/2014/main" id="{24B113DF-E791-FC1A-1020-323BECE72358}"/>
              </a:ext>
            </a:extLst>
          </p:cNvPr>
          <p:cNvSpPr txBox="1"/>
          <p:nvPr/>
        </p:nvSpPr>
        <p:spPr>
          <a:xfrm>
            <a:off x="525731" y="1405876"/>
            <a:ext cx="6096000" cy="1323439"/>
          </a:xfrm>
          <a:prstGeom prst="rect">
            <a:avLst/>
          </a:prstGeom>
          <a:noFill/>
        </p:spPr>
        <p:txBody>
          <a:bodyPr wrap="square">
            <a:spAutoFit/>
          </a:bodyPr>
          <a:lstStyle/>
          <a:p>
            <a:r>
              <a:rPr kumimoji="0" lang="en-US" sz="4000" b="0" i="0" u="none" strike="noStrike" kern="1200" cap="none" spc="0" normalizeH="0" baseline="0" noProof="0">
                <a:ln>
                  <a:noFill/>
                </a:ln>
                <a:solidFill>
                  <a:srgbClr val="031427"/>
                </a:solidFill>
                <a:effectLst/>
                <a:uLnTx/>
                <a:uFillTx/>
                <a:latin typeface="Riposte SemiBold"/>
                <a:ea typeface="+mj-lt"/>
                <a:cs typeface="+mj-lt"/>
              </a:rPr>
              <a:t>Tamima et offer for </a:t>
            </a:r>
            <a:r>
              <a:rPr kumimoji="0" lang="en-US" sz="4000" b="0" i="0" u="none" strike="noStrike" kern="1200" cap="none" spc="0" normalizeH="0" baseline="0" noProof="0" err="1">
                <a:ln>
                  <a:noFill/>
                </a:ln>
                <a:solidFill>
                  <a:srgbClr val="031427"/>
                </a:solidFill>
                <a:effectLst/>
                <a:uLnTx/>
                <a:uFillTx/>
                <a:latin typeface="Riposte SemiBold"/>
                <a:ea typeface="+mj-lt"/>
                <a:cs typeface="+mj-lt"/>
              </a:rPr>
              <a:t>muslimfiendtlighet</a:t>
            </a:r>
            <a:r>
              <a:rPr lang="en-US" sz="4000">
                <a:solidFill>
                  <a:srgbClr val="031427"/>
                </a:solidFill>
                <a:latin typeface="Riposte SemiBold"/>
                <a:ea typeface="+mj-lt"/>
                <a:cs typeface="+mj-lt"/>
              </a:rPr>
              <a:t>.</a:t>
            </a:r>
            <a:r>
              <a:rPr kumimoji="0" lang="en-US" sz="4000" b="0" i="0" u="none" strike="noStrike" kern="1200" cap="none" spc="0" normalizeH="0" baseline="0" noProof="0">
                <a:ln>
                  <a:noFill/>
                </a:ln>
                <a:solidFill>
                  <a:srgbClr val="031427"/>
                </a:solidFill>
                <a:effectLst/>
                <a:uLnTx/>
                <a:uFillTx/>
                <a:latin typeface="Riposte SemiBold"/>
                <a:ea typeface="+mj-lt"/>
                <a:cs typeface="+mj-lt"/>
              </a:rPr>
              <a:t>..</a:t>
            </a:r>
            <a:endParaRPr lang="nb-NO"/>
          </a:p>
        </p:txBody>
      </p:sp>
    </p:spTree>
    <p:extLst>
      <p:ext uri="{BB962C8B-B14F-4D97-AF65-F5344CB8AC3E}">
        <p14:creationId xmlns:p14="http://schemas.microsoft.com/office/powerpoint/2010/main" val="302293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DE8D2C-3735-3D26-8652-6EFB4DDBE43F}"/>
              </a:ext>
            </a:extLst>
          </p:cNvPr>
          <p:cNvSpPr>
            <a:spLocks noGrp="1"/>
          </p:cNvSpPr>
          <p:nvPr>
            <p:ph type="title"/>
          </p:nvPr>
        </p:nvSpPr>
        <p:spPr/>
        <p:txBody>
          <a:bodyPr/>
          <a:lstStyle/>
          <a:p>
            <a:r>
              <a:rPr lang="nb-NO" sz="4000">
                <a:latin typeface="Times New Roman" panose="02020603050405020304" pitchFamily="18" charset="0"/>
                <a:cs typeface="Times New Roman" panose="02020603050405020304" pitchFamily="18" charset="0"/>
              </a:rPr>
              <a:t>Reflekter og noter</a:t>
            </a:r>
          </a:p>
        </p:txBody>
      </p:sp>
      <p:sp>
        <p:nvSpPr>
          <p:cNvPr id="10" name="Content Placeholder 9">
            <a:extLst>
              <a:ext uri="{FF2B5EF4-FFF2-40B4-BE49-F238E27FC236}">
                <a16:creationId xmlns:a16="http://schemas.microsoft.com/office/drawing/2014/main" id="{A22943BC-6EF3-451D-EAA8-08BFE6A56D0A}"/>
              </a:ext>
            </a:extLst>
          </p:cNvPr>
          <p:cNvSpPr>
            <a:spLocks noGrp="1"/>
          </p:cNvSpPr>
          <p:nvPr>
            <p:ph idx="1"/>
          </p:nvPr>
        </p:nvSpPr>
        <p:spPr/>
        <p:txBody>
          <a:bodyPr/>
          <a:lstStyle/>
          <a:p>
            <a:pPr fontAlgn="base"/>
            <a:r>
              <a:rPr lang="nb-NO" sz="2400">
                <a:latin typeface="Times New Roman" panose="02020603050405020304" pitchFamily="18" charset="0"/>
                <a:cs typeface="Times New Roman" panose="02020603050405020304" pitchFamily="18" charset="0"/>
              </a:rPr>
              <a:t>Hva er et fiendebilde og hvorfor oppstår de? </a:t>
            </a:r>
            <a:r>
              <a:rPr lang="en-US" sz="2400">
                <a:latin typeface="Times New Roman" panose="02020603050405020304" pitchFamily="18" charset="0"/>
                <a:cs typeface="Times New Roman" panose="02020603050405020304" pitchFamily="18" charset="0"/>
              </a:rPr>
              <a:t>​​</a:t>
            </a:r>
          </a:p>
          <a:p>
            <a:pPr fontAlgn="base"/>
            <a:r>
              <a:rPr lang="nb-NO" sz="2400">
                <a:latin typeface="Times New Roman" panose="02020603050405020304" pitchFamily="18" charset="0"/>
                <a:cs typeface="Times New Roman" panose="02020603050405020304" pitchFamily="18" charset="0"/>
              </a:rPr>
              <a:t>Hva tenker du når du hører ordet muslimfiendtlighet?</a:t>
            </a:r>
            <a:endParaRPr lang="en-US" sz="2400">
              <a:latin typeface="Times New Roman" panose="02020603050405020304" pitchFamily="18" charset="0"/>
              <a:cs typeface="Times New Roman" panose="02020603050405020304" pitchFamily="18" charset="0"/>
            </a:endParaRPr>
          </a:p>
          <a:p>
            <a:endParaRPr lang="nb-NO"/>
          </a:p>
        </p:txBody>
      </p:sp>
      <p:sp>
        <p:nvSpPr>
          <p:cNvPr id="4" name="Date Placeholder 3">
            <a:extLst>
              <a:ext uri="{FF2B5EF4-FFF2-40B4-BE49-F238E27FC236}">
                <a16:creationId xmlns:a16="http://schemas.microsoft.com/office/drawing/2014/main" id="{803ABBDF-A950-B310-9AAE-C86BBDF6FAE7}"/>
              </a:ext>
            </a:extLst>
          </p:cNvPr>
          <p:cNvSpPr>
            <a:spLocks noGrp="1"/>
          </p:cNvSpPr>
          <p:nvPr>
            <p:ph type="dt" sz="half" idx="10"/>
          </p:nvPr>
        </p:nvSpPr>
        <p:spPr/>
        <p:txBody>
          <a:bodyPr/>
          <a:lstStyle/>
          <a:p>
            <a:fld id="{7F7D5FBD-B8E3-4BE7-AABE-A501238A26D8}" type="datetime4">
              <a:rPr lang="nb-NO" smtClean="0"/>
              <a:t>4. oktober 2025</a:t>
            </a:fld>
            <a:endParaRPr lang="nb-NO"/>
          </a:p>
        </p:txBody>
      </p:sp>
      <p:pic>
        <p:nvPicPr>
          <p:cNvPr id="5" name="Content Placeholder 4" descr="Generated image">
            <a:extLst>
              <a:ext uri="{FF2B5EF4-FFF2-40B4-BE49-F238E27FC236}">
                <a16:creationId xmlns:a16="http://schemas.microsoft.com/office/drawing/2014/main" id="{1CA4008C-5842-725C-89F9-AC1443E3873D}"/>
              </a:ext>
            </a:extLst>
          </p:cNvPr>
          <p:cNvPicPr>
            <a:picLocks noGrp="1" noChangeAspect="1"/>
          </p:cNvPicPr>
          <p:nvPr>
            <p:ph idx="13"/>
          </p:nvPr>
        </p:nvPicPr>
        <p:blipFill>
          <a:blip r:embed="rId3"/>
          <a:stretch>
            <a:fillRect/>
          </a:stretch>
        </p:blipFill>
        <p:spPr>
          <a:xfrm>
            <a:off x="5964459" y="1556655"/>
            <a:ext cx="5374323" cy="3937830"/>
          </a:xfrm>
          <a:prstGeom prst="rect">
            <a:avLst/>
          </a:prstGeom>
        </p:spPr>
      </p:pic>
    </p:spTree>
    <p:extLst>
      <p:ext uri="{BB962C8B-B14F-4D97-AF65-F5344CB8AC3E}">
        <p14:creationId xmlns:p14="http://schemas.microsoft.com/office/powerpoint/2010/main" val="242251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D25270F-26B9-66C3-70C7-56102554558F}"/>
              </a:ext>
            </a:extLst>
          </p:cNvPr>
          <p:cNvSpPr>
            <a:spLocks noGrp="1"/>
          </p:cNvSpPr>
          <p:nvPr>
            <p:ph type="dt" sz="half" idx="10"/>
          </p:nvPr>
        </p:nvSpPr>
        <p:spPr/>
        <p:txBody>
          <a:bodyPr/>
          <a:lstStyle/>
          <a:p>
            <a:fld id="{7F7D5FBD-B8E3-4BE7-AABE-A501238A26D8}" type="datetime4">
              <a:rPr lang="nb-NO" smtClean="0"/>
              <a:t>4. oktober 2025</a:t>
            </a:fld>
            <a:endParaRPr lang="nb-NO"/>
          </a:p>
        </p:txBody>
      </p:sp>
      <p:graphicFrame>
        <p:nvGraphicFramePr>
          <p:cNvPr id="5" name="Tabell 4">
            <a:extLst>
              <a:ext uri="{FF2B5EF4-FFF2-40B4-BE49-F238E27FC236}">
                <a16:creationId xmlns:a16="http://schemas.microsoft.com/office/drawing/2014/main" id="{3954C956-396B-AB11-4520-12848F1BD65A}"/>
              </a:ext>
            </a:extLst>
          </p:cNvPr>
          <p:cNvGraphicFramePr>
            <a:graphicFrameLocks noGrp="1"/>
          </p:cNvGraphicFramePr>
          <p:nvPr>
            <p:extLst>
              <p:ext uri="{D42A27DB-BD31-4B8C-83A1-F6EECF244321}">
                <p14:modId xmlns:p14="http://schemas.microsoft.com/office/powerpoint/2010/main" val="858936989"/>
              </p:ext>
            </p:extLst>
          </p:nvPr>
        </p:nvGraphicFramePr>
        <p:xfrm>
          <a:off x="753478" y="187960"/>
          <a:ext cx="9412032" cy="6481354"/>
        </p:xfrm>
        <a:graphic>
          <a:graphicData uri="http://schemas.openxmlformats.org/drawingml/2006/table">
            <a:tbl>
              <a:tblPr firstRow="1" bandRow="1">
                <a:tableStyleId>{5C22544A-7EE6-4342-B048-85BDC9FD1C3A}</a:tableStyleId>
              </a:tblPr>
              <a:tblGrid>
                <a:gridCol w="3137344">
                  <a:extLst>
                    <a:ext uri="{9D8B030D-6E8A-4147-A177-3AD203B41FA5}">
                      <a16:colId xmlns:a16="http://schemas.microsoft.com/office/drawing/2014/main" val="1430198127"/>
                    </a:ext>
                  </a:extLst>
                </a:gridCol>
                <a:gridCol w="3137344">
                  <a:extLst>
                    <a:ext uri="{9D8B030D-6E8A-4147-A177-3AD203B41FA5}">
                      <a16:colId xmlns:a16="http://schemas.microsoft.com/office/drawing/2014/main" val="2854896902"/>
                    </a:ext>
                  </a:extLst>
                </a:gridCol>
                <a:gridCol w="3137344">
                  <a:extLst>
                    <a:ext uri="{9D8B030D-6E8A-4147-A177-3AD203B41FA5}">
                      <a16:colId xmlns:a16="http://schemas.microsoft.com/office/drawing/2014/main" val="4127013200"/>
                    </a:ext>
                  </a:extLst>
                </a:gridCol>
              </a:tblGrid>
              <a:tr h="743761">
                <a:tc>
                  <a:txBody>
                    <a:bodyPr/>
                    <a:lstStyle/>
                    <a:p>
                      <a:r>
                        <a:rPr lang="en-US" sz="1800" b="1" kern="1200" err="1">
                          <a:solidFill>
                            <a:schemeClr val="tx1"/>
                          </a:solidFill>
                          <a:effectLst/>
                          <a:latin typeface="+mn-lt"/>
                          <a:ea typeface="+mn-ea"/>
                          <a:cs typeface="+mn-cs"/>
                        </a:rPr>
                        <a:t>Hva</a:t>
                      </a:r>
                      <a:r>
                        <a:rPr lang="en-US" sz="1800" b="1" kern="1200">
                          <a:solidFill>
                            <a:schemeClr val="tx1"/>
                          </a:solidFill>
                          <a:effectLst/>
                          <a:latin typeface="+mn-lt"/>
                          <a:ea typeface="+mn-ea"/>
                          <a:cs typeface="+mn-cs"/>
                        </a:rPr>
                        <a:t> er </a:t>
                      </a:r>
                      <a:r>
                        <a:rPr lang="en-US" sz="1800" b="1" kern="1200" err="1">
                          <a:solidFill>
                            <a:schemeClr val="tx1"/>
                          </a:solidFill>
                          <a:effectLst/>
                          <a:latin typeface="+mn-lt"/>
                          <a:ea typeface="+mn-ea"/>
                          <a:cs typeface="+mn-cs"/>
                        </a:rPr>
                        <a:t>fiendebilder</a:t>
                      </a:r>
                      <a:endParaRPr lang="nb-NO" sz="1800">
                        <a:solidFill>
                          <a:schemeClr val="tx1"/>
                        </a:solidFill>
                      </a:endParaRPr>
                    </a:p>
                  </a:txBody>
                  <a:tcPr/>
                </a:tc>
                <a:tc>
                  <a:txBody>
                    <a:bodyPr/>
                    <a:lstStyle/>
                    <a:p>
                      <a:r>
                        <a:rPr lang="en-US" sz="1800" b="1" kern="1200" err="1">
                          <a:solidFill>
                            <a:schemeClr val="tx1"/>
                          </a:solidFill>
                          <a:effectLst/>
                          <a:latin typeface="+mn-lt"/>
                          <a:ea typeface="+mn-ea"/>
                          <a:cs typeface="+mn-cs"/>
                        </a:rPr>
                        <a:t>Hvorfor</a:t>
                      </a:r>
                      <a:r>
                        <a:rPr lang="en-US" sz="1800" b="1" kern="1200">
                          <a:solidFill>
                            <a:schemeClr val="tx1"/>
                          </a:solidFill>
                          <a:effectLst/>
                          <a:latin typeface="+mn-lt"/>
                          <a:ea typeface="+mn-ea"/>
                          <a:cs typeface="+mn-cs"/>
                        </a:rPr>
                        <a:t> </a:t>
                      </a:r>
                      <a:r>
                        <a:rPr lang="en-US" sz="1800" b="1" kern="1200" err="1">
                          <a:solidFill>
                            <a:schemeClr val="tx1"/>
                          </a:solidFill>
                          <a:effectLst/>
                          <a:latin typeface="+mn-lt"/>
                          <a:ea typeface="+mn-ea"/>
                          <a:cs typeface="+mn-cs"/>
                        </a:rPr>
                        <a:t>oppstår</a:t>
                      </a:r>
                      <a:r>
                        <a:rPr lang="en-US" sz="1800" b="1" kern="1200">
                          <a:solidFill>
                            <a:schemeClr val="tx1"/>
                          </a:solidFill>
                          <a:effectLst/>
                          <a:latin typeface="+mn-lt"/>
                          <a:ea typeface="+mn-ea"/>
                          <a:cs typeface="+mn-cs"/>
                        </a:rPr>
                        <a:t> </a:t>
                      </a:r>
                      <a:r>
                        <a:rPr lang="en-US" sz="1800" b="1" kern="1200" err="1">
                          <a:solidFill>
                            <a:schemeClr val="tx1"/>
                          </a:solidFill>
                          <a:effectLst/>
                          <a:latin typeface="+mn-lt"/>
                          <a:ea typeface="+mn-ea"/>
                          <a:cs typeface="+mn-cs"/>
                        </a:rPr>
                        <a:t>fiendebilder</a:t>
                      </a:r>
                      <a:endParaRPr lang="nb-NO" sz="1800">
                        <a:solidFill>
                          <a:schemeClr val="tx1"/>
                        </a:solidFill>
                      </a:endParaRPr>
                    </a:p>
                  </a:txBody>
                  <a:tcPr/>
                </a:tc>
                <a:tc>
                  <a:txBody>
                    <a:bodyPr/>
                    <a:lstStyle/>
                    <a:p>
                      <a:r>
                        <a:rPr lang="en-US" sz="1800" b="1" kern="1200" err="1">
                          <a:solidFill>
                            <a:schemeClr val="tx1"/>
                          </a:solidFill>
                          <a:effectLst/>
                          <a:latin typeface="+mn-lt"/>
                          <a:ea typeface="+mn-ea"/>
                          <a:cs typeface="+mn-cs"/>
                        </a:rPr>
                        <a:t>Når</a:t>
                      </a:r>
                      <a:r>
                        <a:rPr lang="en-US" sz="1800" b="1" kern="1200">
                          <a:solidFill>
                            <a:schemeClr val="tx1"/>
                          </a:solidFill>
                          <a:effectLst/>
                          <a:latin typeface="+mn-lt"/>
                          <a:ea typeface="+mn-ea"/>
                          <a:cs typeface="+mn-cs"/>
                        </a:rPr>
                        <a:t> </a:t>
                      </a:r>
                      <a:r>
                        <a:rPr lang="en-US" sz="1800" b="1" kern="1200" err="1">
                          <a:solidFill>
                            <a:schemeClr val="tx1"/>
                          </a:solidFill>
                          <a:effectLst/>
                          <a:latin typeface="+mn-lt"/>
                          <a:ea typeface="+mn-ea"/>
                          <a:cs typeface="+mn-cs"/>
                        </a:rPr>
                        <a:t>forsterkes</a:t>
                      </a:r>
                      <a:r>
                        <a:rPr lang="en-US" sz="1800" b="1" kern="1200">
                          <a:solidFill>
                            <a:schemeClr val="tx1"/>
                          </a:solidFill>
                          <a:effectLst/>
                          <a:latin typeface="+mn-lt"/>
                          <a:ea typeface="+mn-ea"/>
                          <a:cs typeface="+mn-cs"/>
                        </a:rPr>
                        <a:t> </a:t>
                      </a:r>
                      <a:r>
                        <a:rPr lang="en-US" sz="1800" b="1" kern="1200" err="1">
                          <a:solidFill>
                            <a:schemeClr val="tx1"/>
                          </a:solidFill>
                          <a:effectLst/>
                          <a:latin typeface="+mn-lt"/>
                          <a:ea typeface="+mn-ea"/>
                          <a:cs typeface="+mn-cs"/>
                        </a:rPr>
                        <a:t>fiendebilder</a:t>
                      </a:r>
                      <a:r>
                        <a:rPr lang="en-US" sz="1800" b="1" kern="1200">
                          <a:solidFill>
                            <a:schemeClr val="tx1"/>
                          </a:solidFill>
                          <a:effectLst/>
                          <a:latin typeface="+mn-lt"/>
                          <a:ea typeface="+mn-ea"/>
                          <a:cs typeface="+mn-cs"/>
                        </a:rPr>
                        <a:t>?</a:t>
                      </a:r>
                      <a:endParaRPr lang="nb-NO" sz="1800">
                        <a:solidFill>
                          <a:schemeClr val="tx1"/>
                        </a:solidFill>
                      </a:endParaRPr>
                    </a:p>
                  </a:txBody>
                  <a:tcPr/>
                </a:tc>
                <a:extLst>
                  <a:ext uri="{0D108BD9-81ED-4DB2-BD59-A6C34878D82A}">
                    <a16:rowId xmlns:a16="http://schemas.microsoft.com/office/drawing/2014/main" val="638814187"/>
                  </a:ext>
                </a:extLst>
              </a:tr>
              <a:tr h="5737593">
                <a:tc>
                  <a:txBody>
                    <a:bodyPr/>
                    <a:lstStyle/>
                    <a:p>
                      <a:pPr lvl="0"/>
                      <a:r>
                        <a:rPr lang="nb-NO" sz="1600" kern="1200">
                          <a:solidFill>
                            <a:schemeClr val="dk1"/>
                          </a:solidFill>
                          <a:effectLst/>
                          <a:latin typeface="+mn-lt"/>
                          <a:ea typeface="+mn-ea"/>
                          <a:cs typeface="+mn-cs"/>
                        </a:rPr>
                        <a:t>En </a:t>
                      </a:r>
                      <a:r>
                        <a:rPr lang="nb-NO" sz="1600" b="1" kern="1200">
                          <a:solidFill>
                            <a:schemeClr val="dk1"/>
                          </a:solidFill>
                          <a:effectLst/>
                          <a:latin typeface="+mn-lt"/>
                          <a:ea typeface="+mn-ea"/>
                          <a:cs typeface="+mn-cs"/>
                        </a:rPr>
                        <a:t>forenklet </a:t>
                      </a:r>
                      <a:r>
                        <a:rPr lang="nb-NO" sz="1600" kern="1200">
                          <a:solidFill>
                            <a:schemeClr val="dk1"/>
                          </a:solidFill>
                          <a:effectLst/>
                          <a:latin typeface="+mn-lt"/>
                          <a:ea typeface="+mn-ea"/>
                          <a:cs typeface="+mn-cs"/>
                        </a:rPr>
                        <a:t>og </a:t>
                      </a:r>
                      <a:r>
                        <a:rPr lang="nb-NO" sz="1600" b="1" kern="1200">
                          <a:solidFill>
                            <a:schemeClr val="dk1"/>
                          </a:solidFill>
                          <a:effectLst/>
                          <a:latin typeface="+mn-lt"/>
                          <a:ea typeface="+mn-ea"/>
                          <a:cs typeface="+mn-cs"/>
                        </a:rPr>
                        <a:t>negativ </a:t>
                      </a:r>
                      <a:r>
                        <a:rPr lang="nb-NO" sz="1600" kern="1200">
                          <a:solidFill>
                            <a:schemeClr val="dk1"/>
                          </a:solidFill>
                          <a:effectLst/>
                          <a:latin typeface="+mn-lt"/>
                          <a:ea typeface="+mn-ea"/>
                          <a:cs typeface="+mn-cs"/>
                        </a:rPr>
                        <a:t>forestilling om individer eller gruppe mennesker. </a:t>
                      </a:r>
                    </a:p>
                    <a:p>
                      <a:pPr lvl="0"/>
                      <a:endParaRPr lang="nb-NO" sz="1600" kern="1200">
                        <a:solidFill>
                          <a:schemeClr val="dk1"/>
                        </a:solidFill>
                        <a:effectLst/>
                        <a:latin typeface="+mn-lt"/>
                        <a:ea typeface="+mn-ea"/>
                        <a:cs typeface="+mn-cs"/>
                      </a:endParaRPr>
                    </a:p>
                    <a:p>
                      <a:r>
                        <a:rPr lang="nb-NO" sz="1600" kern="1200">
                          <a:solidFill>
                            <a:schemeClr val="dk1"/>
                          </a:solidFill>
                          <a:effectLst/>
                          <a:latin typeface="+mn-lt"/>
                          <a:ea typeface="+mn-ea"/>
                          <a:cs typeface="+mn-cs"/>
                        </a:rPr>
                        <a:t> </a:t>
                      </a:r>
                    </a:p>
                    <a:p>
                      <a:pPr lvl="0"/>
                      <a:r>
                        <a:rPr lang="nb-NO" sz="1600" kern="1200">
                          <a:solidFill>
                            <a:schemeClr val="dk1"/>
                          </a:solidFill>
                          <a:effectLst/>
                          <a:latin typeface="+mn-lt"/>
                          <a:ea typeface="+mn-ea"/>
                          <a:cs typeface="+mn-cs"/>
                        </a:rPr>
                        <a:t>Tilskrives ofte </a:t>
                      </a:r>
                      <a:r>
                        <a:rPr lang="nb-NO" sz="1600" b="1" kern="1200">
                          <a:solidFill>
                            <a:schemeClr val="dk1"/>
                          </a:solidFill>
                          <a:effectLst/>
                          <a:latin typeface="+mn-lt"/>
                          <a:ea typeface="+mn-ea"/>
                          <a:cs typeface="+mn-cs"/>
                        </a:rPr>
                        <a:t>ensidige eller umenneskelige egenskaper</a:t>
                      </a:r>
                      <a:r>
                        <a:rPr lang="nb-NO" sz="1600" kern="1200">
                          <a:solidFill>
                            <a:schemeClr val="dk1"/>
                          </a:solidFill>
                          <a:effectLst/>
                          <a:latin typeface="+mn-lt"/>
                          <a:ea typeface="+mn-ea"/>
                          <a:cs typeface="+mn-cs"/>
                        </a:rPr>
                        <a:t>.</a:t>
                      </a:r>
                    </a:p>
                    <a:p>
                      <a:pPr lvl="0"/>
                      <a:endParaRPr lang="nb-NO" sz="1600" kern="1200">
                        <a:solidFill>
                          <a:schemeClr val="dk1"/>
                        </a:solidFill>
                        <a:effectLst/>
                        <a:latin typeface="+mn-lt"/>
                        <a:ea typeface="+mn-ea"/>
                        <a:cs typeface="+mn-cs"/>
                      </a:endParaRPr>
                    </a:p>
                    <a:p>
                      <a:pPr lvl="0"/>
                      <a:endParaRPr lang="nb-NO" sz="1600" kern="1200">
                        <a:solidFill>
                          <a:schemeClr val="dk1"/>
                        </a:solidFill>
                        <a:effectLst/>
                        <a:latin typeface="+mn-lt"/>
                        <a:ea typeface="+mn-ea"/>
                        <a:cs typeface="+mn-cs"/>
                      </a:endParaRPr>
                    </a:p>
                    <a:p>
                      <a:r>
                        <a:rPr lang="nb-NO" sz="1600" kern="1200">
                          <a:solidFill>
                            <a:schemeClr val="dk1"/>
                          </a:solidFill>
                          <a:effectLst/>
                          <a:latin typeface="+mn-lt"/>
                          <a:ea typeface="+mn-ea"/>
                          <a:cs typeface="+mn-cs"/>
                        </a:rPr>
                        <a:t> </a:t>
                      </a:r>
                    </a:p>
                    <a:p>
                      <a:pPr lvl="0"/>
                      <a:r>
                        <a:rPr lang="nb-NO" sz="1600" kern="1200">
                          <a:solidFill>
                            <a:schemeClr val="dk1"/>
                          </a:solidFill>
                          <a:effectLst/>
                          <a:latin typeface="+mn-lt"/>
                          <a:ea typeface="+mn-ea"/>
                          <a:cs typeface="+mn-cs"/>
                        </a:rPr>
                        <a:t>Endrer seg over tid – </a:t>
                      </a:r>
                      <a:r>
                        <a:rPr lang="nb-NO" sz="1600" b="1" kern="1200">
                          <a:solidFill>
                            <a:schemeClr val="dk1"/>
                          </a:solidFill>
                          <a:effectLst/>
                          <a:latin typeface="+mn-lt"/>
                          <a:ea typeface="+mn-ea"/>
                          <a:cs typeface="+mn-cs"/>
                        </a:rPr>
                        <a:t>hvem som er «fienden» varierer</a:t>
                      </a:r>
                      <a:endParaRPr lang="nb-NO" sz="1600" kern="1200">
                        <a:solidFill>
                          <a:schemeClr val="dk1"/>
                        </a:solidFill>
                        <a:effectLst/>
                        <a:latin typeface="+mn-lt"/>
                        <a:ea typeface="+mn-ea"/>
                        <a:cs typeface="+mn-cs"/>
                      </a:endParaRPr>
                    </a:p>
                    <a:p>
                      <a:endParaRPr lang="nb-NO">
                        <a:solidFill>
                          <a:schemeClr val="tx1"/>
                        </a:solidFill>
                      </a:endParaRPr>
                    </a:p>
                    <a:p>
                      <a:endParaRPr lang="nb-NO">
                        <a:solidFill>
                          <a:schemeClr val="tx1"/>
                        </a:solidFill>
                      </a:endParaRPr>
                    </a:p>
                    <a:p>
                      <a:endParaRPr lang="nb-NO">
                        <a:solidFill>
                          <a:schemeClr val="tx1"/>
                        </a:solidFill>
                      </a:endParaRPr>
                    </a:p>
                    <a:p>
                      <a:endParaRPr lang="nb-NO">
                        <a:solidFill>
                          <a:schemeClr val="tx1"/>
                        </a:solidFill>
                      </a:endParaRPr>
                    </a:p>
                    <a:p>
                      <a:endParaRPr lang="nb-NO">
                        <a:solidFill>
                          <a:schemeClr val="tx1"/>
                        </a:solidFill>
                      </a:endParaRPr>
                    </a:p>
                    <a:p>
                      <a:endParaRPr lang="nb-NO">
                        <a:solidFill>
                          <a:schemeClr val="tx1"/>
                        </a:solidFill>
                      </a:endParaRPr>
                    </a:p>
                    <a:p>
                      <a:endParaRPr lang="nb-NO">
                        <a:solidFill>
                          <a:schemeClr val="tx1"/>
                        </a:solidFill>
                      </a:endParaRPr>
                    </a:p>
                  </a:txBody>
                  <a:tcPr/>
                </a:tc>
                <a:tc>
                  <a:txBody>
                    <a:bodyPr/>
                    <a:lstStyle/>
                    <a:p>
                      <a:r>
                        <a:rPr lang="nb-NO" sz="1600" kern="1200">
                          <a:solidFill>
                            <a:schemeClr val="dk1"/>
                          </a:solidFill>
                          <a:effectLst/>
                          <a:latin typeface="+mn-lt"/>
                          <a:ea typeface="+mn-ea"/>
                          <a:cs typeface="+mn-cs"/>
                        </a:rPr>
                        <a:t>Gir grupper en følelse av </a:t>
                      </a:r>
                      <a:r>
                        <a:rPr lang="nb-NO" sz="1600" b="1" kern="1200">
                          <a:solidFill>
                            <a:schemeClr val="dk1"/>
                          </a:solidFill>
                          <a:effectLst/>
                          <a:latin typeface="+mn-lt"/>
                          <a:ea typeface="+mn-ea"/>
                          <a:cs typeface="+mn-cs"/>
                        </a:rPr>
                        <a:t>fellesskap og forklaring</a:t>
                      </a:r>
                      <a:r>
                        <a:rPr lang="nb-NO" sz="1600" kern="1200">
                          <a:solidFill>
                            <a:schemeClr val="dk1"/>
                          </a:solidFill>
                          <a:effectLst/>
                          <a:latin typeface="+mn-lt"/>
                          <a:ea typeface="+mn-ea"/>
                          <a:cs typeface="+mn-cs"/>
                        </a:rPr>
                        <a:t> ved å skylde på en </a:t>
                      </a:r>
                      <a:r>
                        <a:rPr lang="nb-NO" sz="1600" b="1" kern="1200">
                          <a:solidFill>
                            <a:schemeClr val="dk1"/>
                          </a:solidFill>
                          <a:effectLst/>
                          <a:latin typeface="+mn-lt"/>
                          <a:ea typeface="+mn-ea"/>
                          <a:cs typeface="+mn-cs"/>
                        </a:rPr>
                        <a:t>felles fiende og syndebukk</a:t>
                      </a:r>
                      <a:r>
                        <a:rPr lang="nb-NO" sz="1600" kern="1200">
                          <a:solidFill>
                            <a:schemeClr val="dk1"/>
                          </a:solidFill>
                          <a:effectLst/>
                          <a:latin typeface="+mn-lt"/>
                          <a:ea typeface="+mn-ea"/>
                          <a:cs typeface="+mn-cs"/>
                        </a:rPr>
                        <a:t>.</a:t>
                      </a:r>
                    </a:p>
                    <a:p>
                      <a:r>
                        <a:rPr lang="nb-NO" sz="1600" kern="1200">
                          <a:solidFill>
                            <a:schemeClr val="dk1"/>
                          </a:solidFill>
                          <a:effectLst/>
                          <a:latin typeface="+mn-lt"/>
                          <a:ea typeface="+mn-ea"/>
                          <a:cs typeface="+mn-cs"/>
                        </a:rPr>
                        <a:t> </a:t>
                      </a:r>
                    </a:p>
                    <a:p>
                      <a:endParaRPr lang="nb-NO" sz="1600" kern="1200">
                        <a:solidFill>
                          <a:schemeClr val="dk1"/>
                        </a:solidFill>
                        <a:effectLst/>
                        <a:latin typeface="+mn-lt"/>
                        <a:ea typeface="+mn-ea"/>
                        <a:cs typeface="+mn-cs"/>
                      </a:endParaRPr>
                    </a:p>
                    <a:p>
                      <a:r>
                        <a:rPr lang="nb-NO" sz="1600" kern="1200">
                          <a:solidFill>
                            <a:schemeClr val="dk1"/>
                          </a:solidFill>
                          <a:effectLst/>
                          <a:latin typeface="+mn-lt"/>
                          <a:ea typeface="+mn-ea"/>
                          <a:cs typeface="+mn-cs"/>
                        </a:rPr>
                        <a:t>Stater eller grupper kan </a:t>
                      </a:r>
                      <a:r>
                        <a:rPr lang="nb-NO" sz="1600" b="1" kern="1200">
                          <a:solidFill>
                            <a:schemeClr val="dk1"/>
                          </a:solidFill>
                          <a:effectLst/>
                          <a:latin typeface="+mn-lt"/>
                          <a:ea typeface="+mn-ea"/>
                          <a:cs typeface="+mn-cs"/>
                        </a:rPr>
                        <a:t>skape og vedlikeholde fiendebilder</a:t>
                      </a:r>
                      <a:r>
                        <a:rPr lang="nb-NO" sz="1600" kern="1200">
                          <a:solidFill>
                            <a:schemeClr val="dk1"/>
                          </a:solidFill>
                          <a:effectLst/>
                          <a:latin typeface="+mn-lt"/>
                          <a:ea typeface="+mn-ea"/>
                          <a:cs typeface="+mn-cs"/>
                        </a:rPr>
                        <a:t> for å </a:t>
                      </a:r>
                      <a:r>
                        <a:rPr lang="nb-NO" sz="1600" b="1" kern="1200">
                          <a:solidFill>
                            <a:schemeClr val="dk1"/>
                          </a:solidFill>
                          <a:effectLst/>
                          <a:latin typeface="+mn-lt"/>
                          <a:ea typeface="+mn-ea"/>
                          <a:cs typeface="+mn-cs"/>
                        </a:rPr>
                        <a:t>legitimere</a:t>
                      </a:r>
                      <a:r>
                        <a:rPr lang="nb-NO" sz="1600" kern="1200">
                          <a:solidFill>
                            <a:schemeClr val="dk1"/>
                          </a:solidFill>
                          <a:effectLst/>
                          <a:latin typeface="+mn-lt"/>
                          <a:ea typeface="+mn-ea"/>
                          <a:cs typeface="+mn-cs"/>
                        </a:rPr>
                        <a:t> sin posisjon, rettferdiggjøre </a:t>
                      </a:r>
                      <a:r>
                        <a:rPr lang="nb-NO" sz="1600" b="1" kern="1200">
                          <a:solidFill>
                            <a:schemeClr val="dk1"/>
                          </a:solidFill>
                          <a:effectLst/>
                          <a:latin typeface="+mn-lt"/>
                          <a:ea typeface="+mn-ea"/>
                          <a:cs typeface="+mn-cs"/>
                        </a:rPr>
                        <a:t>krig eller undertrykkelse.</a:t>
                      </a:r>
                      <a:endParaRPr lang="nb-NO" sz="1600" kern="1200">
                        <a:solidFill>
                          <a:schemeClr val="dk1"/>
                        </a:solidFill>
                        <a:effectLst/>
                        <a:latin typeface="+mn-lt"/>
                        <a:ea typeface="+mn-ea"/>
                        <a:cs typeface="+mn-cs"/>
                      </a:endParaRPr>
                    </a:p>
                    <a:p>
                      <a:endParaRPr lang="nb-NO">
                        <a:solidFill>
                          <a:schemeClr val="tx1"/>
                        </a:solidFill>
                      </a:endParaRPr>
                    </a:p>
                  </a:txBody>
                  <a:tcPr/>
                </a:tc>
                <a:tc>
                  <a:txBody>
                    <a:bodyPr/>
                    <a:lstStyle/>
                    <a:p>
                      <a:r>
                        <a:rPr lang="en-US" sz="1600" err="1">
                          <a:solidFill>
                            <a:schemeClr val="tx1"/>
                          </a:solidFill>
                        </a:rPr>
                        <a:t>Noen</a:t>
                      </a:r>
                      <a:r>
                        <a:rPr lang="en-US" sz="1600">
                          <a:solidFill>
                            <a:schemeClr val="tx1"/>
                          </a:solidFill>
                        </a:rPr>
                        <a:t> </a:t>
                      </a:r>
                      <a:r>
                        <a:rPr lang="en-US" sz="1600" err="1">
                          <a:solidFill>
                            <a:schemeClr val="tx1"/>
                          </a:solidFill>
                        </a:rPr>
                        <a:t>eksempler</a:t>
                      </a:r>
                      <a:r>
                        <a:rPr lang="en-US" sz="1600">
                          <a:solidFill>
                            <a:schemeClr val="tx1"/>
                          </a:solidFill>
                        </a:rPr>
                        <a:t>:</a:t>
                      </a:r>
                    </a:p>
                    <a:p>
                      <a:endParaRPr lang="en-US" sz="1600">
                        <a:solidFill>
                          <a:schemeClr val="tx1"/>
                        </a:solidFill>
                      </a:endParaRPr>
                    </a:p>
                    <a:p>
                      <a:pPr marL="285750" lvl="0" indent="-285750">
                        <a:buFont typeface="Arial" panose="020B0604020202020204" pitchFamily="34" charset="0"/>
                        <a:buChar char="•"/>
                      </a:pPr>
                      <a:r>
                        <a:rPr lang="nb-NO" sz="1600" b="1" kern="1200">
                          <a:solidFill>
                            <a:schemeClr val="dk1"/>
                          </a:solidFill>
                          <a:effectLst/>
                          <a:latin typeface="+mn-lt"/>
                          <a:ea typeface="+mn-ea"/>
                          <a:cs typeface="+mn-cs"/>
                        </a:rPr>
                        <a:t>Konflikt</a:t>
                      </a:r>
                      <a:endParaRPr lang="nb-NO" sz="1600" kern="1200">
                        <a:solidFill>
                          <a:schemeClr val="dk1"/>
                        </a:solidFill>
                        <a:effectLst/>
                        <a:latin typeface="+mn-lt"/>
                        <a:ea typeface="+mn-ea"/>
                        <a:cs typeface="+mn-cs"/>
                      </a:endParaRPr>
                    </a:p>
                    <a:p>
                      <a:pPr marL="285750" lvl="0" indent="-285750">
                        <a:buFont typeface="Arial" panose="020B0604020202020204" pitchFamily="34" charset="0"/>
                        <a:buChar char="•"/>
                      </a:pPr>
                      <a:r>
                        <a:rPr lang="nb-NO" sz="1600" b="1" kern="1200">
                          <a:solidFill>
                            <a:schemeClr val="dk1"/>
                          </a:solidFill>
                          <a:effectLst/>
                          <a:latin typeface="+mn-lt"/>
                          <a:ea typeface="+mn-ea"/>
                          <a:cs typeface="+mn-cs"/>
                        </a:rPr>
                        <a:t>Polarisering</a:t>
                      </a:r>
                      <a:endParaRPr lang="nb-NO" sz="1600" kern="1200">
                        <a:solidFill>
                          <a:schemeClr val="dk1"/>
                        </a:solidFill>
                        <a:effectLst/>
                        <a:latin typeface="+mn-lt"/>
                        <a:ea typeface="+mn-ea"/>
                        <a:cs typeface="+mn-cs"/>
                      </a:endParaRPr>
                    </a:p>
                    <a:p>
                      <a:pPr marL="285750" lvl="0" indent="-285750">
                        <a:buFont typeface="Arial" panose="020B0604020202020204" pitchFamily="34" charset="0"/>
                        <a:buChar char="•"/>
                      </a:pPr>
                      <a:r>
                        <a:rPr lang="nb-NO" sz="1600" b="1" kern="1200">
                          <a:solidFill>
                            <a:schemeClr val="dk1"/>
                          </a:solidFill>
                          <a:effectLst/>
                          <a:latin typeface="+mn-lt"/>
                          <a:ea typeface="+mn-ea"/>
                          <a:cs typeface="+mn-cs"/>
                        </a:rPr>
                        <a:t>Mediedekning</a:t>
                      </a:r>
                      <a:endParaRPr lang="nb-NO" sz="1600" kern="1200">
                        <a:solidFill>
                          <a:schemeClr val="dk1"/>
                        </a:solidFill>
                        <a:effectLst/>
                        <a:latin typeface="+mn-lt"/>
                        <a:ea typeface="+mn-ea"/>
                        <a:cs typeface="+mn-cs"/>
                      </a:endParaRPr>
                    </a:p>
                    <a:p>
                      <a:pPr marL="285750" indent="-285750">
                        <a:buFont typeface="Arial" panose="020B0604020202020204" pitchFamily="34" charset="0"/>
                        <a:buChar char="•"/>
                      </a:pPr>
                      <a:r>
                        <a:rPr lang="nb-NO" sz="1600" b="1" kern="1200">
                          <a:solidFill>
                            <a:schemeClr val="dk1"/>
                          </a:solidFill>
                          <a:effectLst/>
                          <a:latin typeface="+mn-lt"/>
                          <a:ea typeface="+mn-ea"/>
                          <a:cs typeface="+mn-cs"/>
                        </a:rPr>
                        <a:t>Økt sosial ulikhet</a:t>
                      </a:r>
                    </a:p>
                    <a:p>
                      <a:pPr marL="285750" indent="-285750">
                        <a:buFont typeface="Arial" panose="020B0604020202020204" pitchFamily="34" charset="0"/>
                        <a:buChar char="•"/>
                      </a:pPr>
                      <a:endParaRPr lang="nb-NO" sz="1600" b="1" kern="1200">
                        <a:solidFill>
                          <a:schemeClr val="dk1"/>
                        </a:solidFill>
                        <a:effectLst/>
                        <a:latin typeface="+mn-lt"/>
                        <a:ea typeface="+mn-ea"/>
                        <a:cs typeface="+mn-cs"/>
                      </a:endParaRPr>
                    </a:p>
                    <a:p>
                      <a:pPr marL="285750" indent="-285750">
                        <a:buFont typeface="Arial" panose="020B0604020202020204" pitchFamily="34" charset="0"/>
                        <a:buChar char="•"/>
                      </a:pPr>
                      <a:endParaRPr lang="nb-NO" sz="1600" b="1" kern="1200">
                        <a:solidFill>
                          <a:schemeClr val="dk1"/>
                        </a:solidFill>
                        <a:effectLst/>
                        <a:latin typeface="+mn-lt"/>
                        <a:ea typeface="+mn-ea"/>
                        <a:cs typeface="+mn-cs"/>
                      </a:endParaRPr>
                    </a:p>
                    <a:p>
                      <a:pPr marL="285750" indent="-285750">
                        <a:buFont typeface="Arial" panose="020B0604020202020204" pitchFamily="34" charset="0"/>
                        <a:buChar char="•"/>
                      </a:pPr>
                      <a:endParaRPr lang="nb-NO" sz="1600" b="1" kern="1200">
                        <a:solidFill>
                          <a:schemeClr val="dk1"/>
                        </a:solidFill>
                        <a:effectLst/>
                        <a:latin typeface="+mn-lt"/>
                        <a:ea typeface="+mn-ea"/>
                        <a:cs typeface="+mn-cs"/>
                      </a:endParaRPr>
                    </a:p>
                    <a:p>
                      <a:pPr marL="285750" indent="-285750">
                        <a:buFont typeface="Arial" panose="020B0604020202020204" pitchFamily="34" charset="0"/>
                        <a:buChar char="•"/>
                      </a:pPr>
                      <a:endParaRPr lang="nb-NO" sz="1600" b="1" kern="1200">
                        <a:solidFill>
                          <a:schemeClr val="dk1"/>
                        </a:solidFill>
                        <a:effectLst/>
                        <a:latin typeface="+mn-lt"/>
                        <a:ea typeface="+mn-ea"/>
                        <a:cs typeface="+mn-cs"/>
                      </a:endParaRPr>
                    </a:p>
                    <a:p>
                      <a:pPr marL="285750" indent="-285750">
                        <a:buFont typeface="Arial" panose="020B0604020202020204" pitchFamily="34" charset="0"/>
                        <a:buChar char="•"/>
                      </a:pPr>
                      <a:endParaRPr lang="nb-NO" sz="1600">
                        <a:solidFill>
                          <a:schemeClr val="tx1"/>
                        </a:solidFill>
                      </a:endParaRPr>
                    </a:p>
                  </a:txBody>
                  <a:tcPr/>
                </a:tc>
                <a:extLst>
                  <a:ext uri="{0D108BD9-81ED-4DB2-BD59-A6C34878D82A}">
                    <a16:rowId xmlns:a16="http://schemas.microsoft.com/office/drawing/2014/main" val="998060740"/>
                  </a:ext>
                </a:extLst>
              </a:tr>
            </a:tbl>
          </a:graphicData>
        </a:graphic>
      </p:graphicFrame>
      <p:pic>
        <p:nvPicPr>
          <p:cNvPr id="9" name="Bilde 8">
            <a:extLst>
              <a:ext uri="{FF2B5EF4-FFF2-40B4-BE49-F238E27FC236}">
                <a16:creationId xmlns:a16="http://schemas.microsoft.com/office/drawing/2014/main" id="{B0451D57-1F2F-CC4A-17F2-E23CD92FC1D9}"/>
              </a:ext>
            </a:extLst>
          </p:cNvPr>
          <p:cNvPicPr>
            <a:picLocks noChangeAspect="1"/>
          </p:cNvPicPr>
          <p:nvPr/>
        </p:nvPicPr>
        <p:blipFill>
          <a:blip r:embed="rId3"/>
          <a:stretch>
            <a:fillRect/>
          </a:stretch>
        </p:blipFill>
        <p:spPr>
          <a:xfrm>
            <a:off x="4524776" y="3987552"/>
            <a:ext cx="1818455" cy="2681762"/>
          </a:xfrm>
          <a:prstGeom prst="rect">
            <a:avLst/>
          </a:prstGeom>
        </p:spPr>
      </p:pic>
      <p:pic>
        <p:nvPicPr>
          <p:cNvPr id="11" name="Bilde 10">
            <a:extLst>
              <a:ext uri="{FF2B5EF4-FFF2-40B4-BE49-F238E27FC236}">
                <a16:creationId xmlns:a16="http://schemas.microsoft.com/office/drawing/2014/main" id="{6E81DCEE-2A91-6C8D-F2BA-17C9B8078D4B}"/>
              </a:ext>
            </a:extLst>
          </p:cNvPr>
          <p:cNvPicPr>
            <a:picLocks noChangeAspect="1"/>
          </p:cNvPicPr>
          <p:nvPr/>
        </p:nvPicPr>
        <p:blipFill>
          <a:blip r:embed="rId4"/>
          <a:stretch>
            <a:fillRect/>
          </a:stretch>
        </p:blipFill>
        <p:spPr>
          <a:xfrm>
            <a:off x="769399" y="4440049"/>
            <a:ext cx="2902571" cy="2229628"/>
          </a:xfrm>
          <a:prstGeom prst="rect">
            <a:avLst/>
          </a:prstGeom>
        </p:spPr>
      </p:pic>
      <p:pic>
        <p:nvPicPr>
          <p:cNvPr id="15" name="Bilde 14">
            <a:extLst>
              <a:ext uri="{FF2B5EF4-FFF2-40B4-BE49-F238E27FC236}">
                <a16:creationId xmlns:a16="http://schemas.microsoft.com/office/drawing/2014/main" id="{F0644B3B-D5FD-1EE0-8259-536447DBD026}"/>
              </a:ext>
            </a:extLst>
          </p:cNvPr>
          <p:cNvPicPr>
            <a:picLocks noChangeAspect="1"/>
          </p:cNvPicPr>
          <p:nvPr/>
        </p:nvPicPr>
        <p:blipFill>
          <a:blip r:embed="rId5"/>
          <a:stretch>
            <a:fillRect/>
          </a:stretch>
        </p:blipFill>
        <p:spPr>
          <a:xfrm>
            <a:off x="7196037" y="3278906"/>
            <a:ext cx="2424030" cy="3212331"/>
          </a:xfrm>
          <a:prstGeom prst="rect">
            <a:avLst/>
          </a:prstGeom>
        </p:spPr>
      </p:pic>
      <p:sp>
        <p:nvSpPr>
          <p:cNvPr id="16" name="Pil: ned 15">
            <a:extLst>
              <a:ext uri="{FF2B5EF4-FFF2-40B4-BE49-F238E27FC236}">
                <a16:creationId xmlns:a16="http://schemas.microsoft.com/office/drawing/2014/main" id="{9F78D62A-9BF9-78C6-74FF-C7C5CF4D9F1C}"/>
              </a:ext>
            </a:extLst>
          </p:cNvPr>
          <p:cNvSpPr/>
          <p:nvPr/>
        </p:nvSpPr>
        <p:spPr>
          <a:xfrm>
            <a:off x="1973943" y="1683657"/>
            <a:ext cx="246743" cy="391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il: ned 16">
            <a:extLst>
              <a:ext uri="{FF2B5EF4-FFF2-40B4-BE49-F238E27FC236}">
                <a16:creationId xmlns:a16="http://schemas.microsoft.com/office/drawing/2014/main" id="{F109EF5C-186B-93E5-4E4C-160C601E1CC4}"/>
              </a:ext>
            </a:extLst>
          </p:cNvPr>
          <p:cNvSpPr/>
          <p:nvPr/>
        </p:nvSpPr>
        <p:spPr>
          <a:xfrm>
            <a:off x="1973942" y="2844800"/>
            <a:ext cx="246743" cy="391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3804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8C27-E6CC-AB65-669A-AA9204832F86}"/>
              </a:ext>
            </a:extLst>
          </p:cNvPr>
          <p:cNvSpPr>
            <a:spLocks noGrp="1"/>
          </p:cNvSpPr>
          <p:nvPr>
            <p:ph type="title"/>
          </p:nvPr>
        </p:nvSpPr>
        <p:spPr>
          <a:xfrm>
            <a:off x="718668" y="2203657"/>
            <a:ext cx="4306305" cy="890327"/>
          </a:xfrm>
        </p:spPr>
        <p:txBody>
          <a:bodyPr/>
          <a:lstStyle/>
          <a:p>
            <a:pPr algn="l"/>
            <a:r>
              <a:rPr lang="nb-NO" sz="4000"/>
              <a:t>Hva er </a:t>
            </a:r>
            <a:br>
              <a:rPr lang="nb-NO" sz="4000"/>
            </a:br>
            <a:r>
              <a:rPr lang="nb-NO" sz="4000"/>
              <a:t>muslimfiendtlighet?</a:t>
            </a:r>
            <a:endParaRPr lang="en-US" sz="4000"/>
          </a:p>
        </p:txBody>
      </p:sp>
      <p:sp>
        <p:nvSpPr>
          <p:cNvPr id="3" name="Date Placeholder 2">
            <a:extLst>
              <a:ext uri="{FF2B5EF4-FFF2-40B4-BE49-F238E27FC236}">
                <a16:creationId xmlns:a16="http://schemas.microsoft.com/office/drawing/2014/main" id="{444F44B8-88AE-6F1E-2CA2-D44545799C65}"/>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4" name="Text Placeholder 3">
            <a:extLst>
              <a:ext uri="{FF2B5EF4-FFF2-40B4-BE49-F238E27FC236}">
                <a16:creationId xmlns:a16="http://schemas.microsoft.com/office/drawing/2014/main" id="{E39A7EDD-884E-9A1F-0F69-CB5939D116EC}"/>
              </a:ext>
            </a:extLst>
          </p:cNvPr>
          <p:cNvSpPr>
            <a:spLocks noGrp="1"/>
          </p:cNvSpPr>
          <p:nvPr>
            <p:ph type="body" sz="quarter" idx="11"/>
          </p:nvPr>
        </p:nvSpPr>
        <p:spPr>
          <a:xfrm>
            <a:off x="718668" y="3610304"/>
            <a:ext cx="4426301" cy="2837226"/>
          </a:xfrm>
        </p:spPr>
        <p:txBody>
          <a:bodyPr vert="horz" lIns="0" tIns="0" rIns="0" bIns="0" rtlCol="0" anchor="t">
            <a:noAutofit/>
          </a:bodyPr>
          <a:lstStyle/>
          <a:p>
            <a:pPr algn="l">
              <a:lnSpc>
                <a:spcPct val="113999"/>
              </a:lnSpc>
            </a:pPr>
            <a:r>
              <a:rPr lang="en-US" sz="2800" err="1">
                <a:solidFill>
                  <a:srgbClr val="000000"/>
                </a:solidFill>
                <a:latin typeface="Riposte Light"/>
                <a:cs typeface="Times New Roman"/>
              </a:rPr>
              <a:t>Muslimfiendtlighet</a:t>
            </a:r>
            <a:r>
              <a:rPr lang="en-US" sz="2800">
                <a:solidFill>
                  <a:srgbClr val="000000"/>
                </a:solidFill>
                <a:latin typeface="Riposte Light"/>
                <a:cs typeface="Times New Roman"/>
              </a:rPr>
              <a:t> </a:t>
            </a:r>
            <a:r>
              <a:rPr lang="en-US" sz="2800" err="1">
                <a:solidFill>
                  <a:srgbClr val="000000"/>
                </a:solidFill>
                <a:latin typeface="Riposte Light"/>
                <a:cs typeface="Times New Roman"/>
              </a:rPr>
              <a:t>betyr</a:t>
            </a:r>
            <a:r>
              <a:rPr lang="en-US" sz="2800">
                <a:solidFill>
                  <a:srgbClr val="000000"/>
                </a:solidFill>
                <a:latin typeface="Riposte Light"/>
                <a:cs typeface="Times New Roman"/>
              </a:rPr>
              <a:t> negative </a:t>
            </a:r>
            <a:r>
              <a:rPr lang="en-US" sz="2800" err="1">
                <a:solidFill>
                  <a:srgbClr val="000000"/>
                </a:solidFill>
                <a:latin typeface="Riposte Light"/>
                <a:cs typeface="Times New Roman"/>
              </a:rPr>
              <a:t>holdninger</a:t>
            </a:r>
            <a:r>
              <a:rPr lang="en-US" sz="2800">
                <a:solidFill>
                  <a:srgbClr val="000000"/>
                </a:solidFill>
                <a:latin typeface="Riposte Light"/>
                <a:cs typeface="Times New Roman"/>
              </a:rPr>
              <a:t> </a:t>
            </a:r>
            <a:r>
              <a:rPr lang="en-US" sz="2800" err="1">
                <a:solidFill>
                  <a:srgbClr val="000000"/>
                </a:solidFill>
                <a:latin typeface="Riposte Light"/>
                <a:cs typeface="Times New Roman"/>
              </a:rPr>
              <a:t>og</a:t>
            </a:r>
            <a:r>
              <a:rPr lang="en-US" sz="2800">
                <a:solidFill>
                  <a:srgbClr val="000000"/>
                </a:solidFill>
                <a:latin typeface="Riposte Light"/>
                <a:cs typeface="Times New Roman"/>
              </a:rPr>
              <a:t> </a:t>
            </a:r>
            <a:r>
              <a:rPr lang="en-US" sz="2800" err="1">
                <a:solidFill>
                  <a:srgbClr val="000000"/>
                </a:solidFill>
                <a:latin typeface="Riposte Light"/>
                <a:cs typeface="Times New Roman"/>
              </a:rPr>
              <a:t>handlinger</a:t>
            </a:r>
            <a:r>
              <a:rPr lang="en-US" sz="2800">
                <a:solidFill>
                  <a:srgbClr val="000000"/>
                </a:solidFill>
                <a:latin typeface="Riposte Light"/>
                <a:cs typeface="Times New Roman"/>
              </a:rPr>
              <a:t> </a:t>
            </a:r>
            <a:r>
              <a:rPr lang="en-US" sz="2800" err="1">
                <a:solidFill>
                  <a:srgbClr val="000000"/>
                </a:solidFill>
                <a:latin typeface="Riposte Light"/>
                <a:cs typeface="Times New Roman"/>
              </a:rPr>
              <a:t>rettet</a:t>
            </a:r>
            <a:r>
              <a:rPr lang="en-US" sz="2800">
                <a:solidFill>
                  <a:srgbClr val="000000"/>
                </a:solidFill>
                <a:latin typeface="Riposte Light"/>
                <a:cs typeface="Times New Roman"/>
              </a:rPr>
              <a:t> mot </a:t>
            </a:r>
            <a:r>
              <a:rPr lang="en-US" sz="2800" err="1">
                <a:solidFill>
                  <a:srgbClr val="000000"/>
                </a:solidFill>
                <a:latin typeface="Riposte Light"/>
                <a:cs typeface="Times New Roman"/>
              </a:rPr>
              <a:t>muslimer</a:t>
            </a:r>
            <a:r>
              <a:rPr lang="en-US" sz="2800">
                <a:solidFill>
                  <a:srgbClr val="000000"/>
                </a:solidFill>
                <a:latin typeface="Riposte Light"/>
                <a:cs typeface="Times New Roman"/>
              </a:rPr>
              <a:t>, </a:t>
            </a:r>
            <a:r>
              <a:rPr lang="en-US" sz="2800" err="1">
                <a:solidFill>
                  <a:srgbClr val="000000"/>
                </a:solidFill>
                <a:latin typeface="Riposte Light"/>
                <a:cs typeface="Times New Roman"/>
              </a:rPr>
              <a:t>eller</a:t>
            </a:r>
            <a:r>
              <a:rPr lang="en-US" sz="2800">
                <a:solidFill>
                  <a:srgbClr val="000000"/>
                </a:solidFill>
                <a:latin typeface="Riposte Light"/>
                <a:cs typeface="Times New Roman"/>
              </a:rPr>
              <a:t> </a:t>
            </a:r>
            <a:r>
              <a:rPr lang="en-US" sz="2800" err="1">
                <a:solidFill>
                  <a:srgbClr val="000000"/>
                </a:solidFill>
                <a:latin typeface="Riposte Light"/>
                <a:cs typeface="Times New Roman"/>
              </a:rPr>
              <a:t>personer</a:t>
            </a:r>
            <a:r>
              <a:rPr lang="en-US" sz="2800">
                <a:solidFill>
                  <a:srgbClr val="000000"/>
                </a:solidFill>
                <a:latin typeface="Riposte Light"/>
                <a:cs typeface="Times New Roman"/>
              </a:rPr>
              <a:t> </a:t>
            </a:r>
            <a:r>
              <a:rPr lang="en-US" sz="2800" err="1">
                <a:solidFill>
                  <a:srgbClr val="000000"/>
                </a:solidFill>
                <a:latin typeface="Riposte Light"/>
                <a:cs typeface="Times New Roman"/>
              </a:rPr>
              <a:t>som</a:t>
            </a:r>
            <a:r>
              <a:rPr lang="en-US" sz="2800">
                <a:solidFill>
                  <a:srgbClr val="000000"/>
                </a:solidFill>
                <a:latin typeface="Riposte Light"/>
                <a:cs typeface="Times New Roman"/>
              </a:rPr>
              <a:t> </a:t>
            </a:r>
            <a:r>
              <a:rPr lang="en-US" sz="2800" err="1">
                <a:solidFill>
                  <a:srgbClr val="000000"/>
                </a:solidFill>
                <a:latin typeface="Riposte Light"/>
                <a:cs typeface="Times New Roman"/>
              </a:rPr>
              <a:t>blir</a:t>
            </a:r>
            <a:r>
              <a:rPr lang="en-US" sz="2800">
                <a:solidFill>
                  <a:srgbClr val="000000"/>
                </a:solidFill>
                <a:latin typeface="Riposte Light"/>
                <a:cs typeface="Times New Roman"/>
              </a:rPr>
              <a:t> </a:t>
            </a:r>
            <a:r>
              <a:rPr lang="en-US" sz="2800" err="1">
                <a:solidFill>
                  <a:srgbClr val="000000"/>
                </a:solidFill>
                <a:latin typeface="Riposte Light"/>
                <a:cs typeface="Times New Roman"/>
              </a:rPr>
              <a:t>oppfattet</a:t>
            </a:r>
            <a:r>
              <a:rPr lang="en-US" sz="2800">
                <a:solidFill>
                  <a:srgbClr val="000000"/>
                </a:solidFill>
                <a:latin typeface="Riposte Light"/>
                <a:cs typeface="Times New Roman"/>
              </a:rPr>
              <a:t> </a:t>
            </a:r>
            <a:r>
              <a:rPr lang="en-US" sz="2800" err="1">
                <a:solidFill>
                  <a:srgbClr val="000000"/>
                </a:solidFill>
                <a:latin typeface="Riposte Light"/>
                <a:cs typeface="Times New Roman"/>
              </a:rPr>
              <a:t>som</a:t>
            </a:r>
            <a:r>
              <a:rPr lang="en-US" sz="2800">
                <a:solidFill>
                  <a:srgbClr val="000000"/>
                </a:solidFill>
                <a:latin typeface="Riposte Light"/>
                <a:cs typeface="Times New Roman"/>
              </a:rPr>
              <a:t> </a:t>
            </a:r>
            <a:r>
              <a:rPr lang="en-US" sz="2800" err="1">
                <a:solidFill>
                  <a:srgbClr val="000000"/>
                </a:solidFill>
                <a:latin typeface="Riposte Light"/>
                <a:cs typeface="Times New Roman"/>
              </a:rPr>
              <a:t>muslimer</a:t>
            </a:r>
            <a:endParaRPr lang="en-US" sz="2800">
              <a:latin typeface="Riposte Light"/>
            </a:endParaRPr>
          </a:p>
        </p:txBody>
      </p:sp>
      <p:pic>
        <p:nvPicPr>
          <p:cNvPr id="5" name="Picture 4" descr="Generated image">
            <a:extLst>
              <a:ext uri="{FF2B5EF4-FFF2-40B4-BE49-F238E27FC236}">
                <a16:creationId xmlns:a16="http://schemas.microsoft.com/office/drawing/2014/main" id="{A911D33C-95E5-B2A0-E322-233E7DB5404E}"/>
              </a:ext>
            </a:extLst>
          </p:cNvPr>
          <p:cNvPicPr>
            <a:picLocks noChangeAspect="1"/>
          </p:cNvPicPr>
          <p:nvPr/>
        </p:nvPicPr>
        <p:blipFill>
          <a:blip r:embed="rId3"/>
          <a:stretch>
            <a:fillRect/>
          </a:stretch>
        </p:blipFill>
        <p:spPr>
          <a:xfrm>
            <a:off x="6478048" y="2029236"/>
            <a:ext cx="5269381" cy="4536261"/>
          </a:xfrm>
          <a:prstGeom prst="rect">
            <a:avLst/>
          </a:prstGeom>
        </p:spPr>
      </p:pic>
    </p:spTree>
    <p:extLst>
      <p:ext uri="{BB962C8B-B14F-4D97-AF65-F5344CB8AC3E}">
        <p14:creationId xmlns:p14="http://schemas.microsoft.com/office/powerpoint/2010/main" val="3746004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80C534F-9583-9D8B-8AE8-28E649564857}"/>
              </a:ext>
            </a:extLst>
          </p:cNvPr>
          <p:cNvSpPr>
            <a:spLocks noGrp="1"/>
          </p:cNvSpPr>
          <p:nvPr>
            <p:ph type="dt" sz="half" idx="10"/>
          </p:nvPr>
        </p:nvSpPr>
        <p:spPr/>
        <p:txBody>
          <a:bodyPr/>
          <a:lstStyle/>
          <a:p>
            <a:fld id="{8203F6EA-9C9E-4DA5-B392-DAB631403552}" type="datetime4">
              <a:rPr lang="nb-NO" smtClean="0"/>
              <a:pPr/>
              <a:t>4. oktober 2025</a:t>
            </a:fld>
            <a:endParaRPr lang="nb-NO"/>
          </a:p>
        </p:txBody>
      </p:sp>
      <p:sp>
        <p:nvSpPr>
          <p:cNvPr id="3" name="Tittel 2">
            <a:extLst>
              <a:ext uri="{FF2B5EF4-FFF2-40B4-BE49-F238E27FC236}">
                <a16:creationId xmlns:a16="http://schemas.microsoft.com/office/drawing/2014/main" id="{79697E88-350C-8BE3-701E-0EACC99A80B7}"/>
              </a:ext>
            </a:extLst>
          </p:cNvPr>
          <p:cNvSpPr>
            <a:spLocks noGrp="1"/>
          </p:cNvSpPr>
          <p:nvPr>
            <p:ph type="title"/>
          </p:nvPr>
        </p:nvSpPr>
        <p:spPr>
          <a:xfrm>
            <a:off x="6442444" y="1229215"/>
            <a:ext cx="5347178" cy="1526017"/>
          </a:xfrm>
        </p:spPr>
        <p:txBody>
          <a:bodyPr/>
          <a:lstStyle/>
          <a:p>
            <a:r>
              <a:rPr lang="nb-NO" b="1"/>
              <a:t>Hvilke ideologier og bevegelser kan inneholde elementer av muslimfiendtlig tankegods? </a:t>
            </a:r>
          </a:p>
        </p:txBody>
      </p:sp>
      <p:sp>
        <p:nvSpPr>
          <p:cNvPr id="4" name="Plassholder for innhold 3">
            <a:extLst>
              <a:ext uri="{FF2B5EF4-FFF2-40B4-BE49-F238E27FC236}">
                <a16:creationId xmlns:a16="http://schemas.microsoft.com/office/drawing/2014/main" id="{913EA092-F5E5-11D3-4F0C-FBF41EE0F04C}"/>
              </a:ext>
            </a:extLst>
          </p:cNvPr>
          <p:cNvSpPr>
            <a:spLocks noGrp="1"/>
          </p:cNvSpPr>
          <p:nvPr>
            <p:ph sz="quarter" idx="13"/>
          </p:nvPr>
        </p:nvSpPr>
        <p:spPr/>
        <p:txBody>
          <a:bodyPr/>
          <a:lstStyle/>
          <a:p>
            <a:pPr marL="0" indent="0">
              <a:lnSpc>
                <a:spcPct val="113999"/>
              </a:lnSpc>
              <a:buNone/>
            </a:pPr>
            <a:r>
              <a:rPr lang="en-US" sz="2800" err="1"/>
              <a:t>Noen</a:t>
            </a:r>
            <a:r>
              <a:rPr lang="en-US" sz="2800"/>
              <a:t> </a:t>
            </a:r>
            <a:r>
              <a:rPr lang="en-US" sz="2800" err="1"/>
              <a:t>eksempler</a:t>
            </a:r>
            <a:r>
              <a:rPr lang="en-US" sz="2800"/>
              <a:t>:</a:t>
            </a:r>
          </a:p>
          <a:p>
            <a:pPr marL="0" indent="0">
              <a:lnSpc>
                <a:spcPct val="113999"/>
              </a:lnSpc>
              <a:buNone/>
            </a:pPr>
            <a:endParaRPr lang="en-US" sz="2800"/>
          </a:p>
          <a:p>
            <a:pPr marL="457200" indent="-457200">
              <a:lnSpc>
                <a:spcPct val="113999"/>
              </a:lnSpc>
              <a:buFont typeface="Arial" panose="020B0604020202020204" pitchFamily="34" charset="0"/>
              <a:buChar char="•"/>
            </a:pPr>
            <a:r>
              <a:rPr lang="en-US" sz="2800" err="1"/>
              <a:t>Nasjonalisme</a:t>
            </a:r>
            <a:endParaRPr lang="en-US" sz="2800"/>
          </a:p>
          <a:p>
            <a:pPr marL="457200" indent="-457200">
              <a:lnSpc>
                <a:spcPct val="113999"/>
              </a:lnSpc>
              <a:buFont typeface="Arial" panose="020B0604020202020204" pitchFamily="34" charset="0"/>
              <a:buChar char="•"/>
            </a:pPr>
            <a:r>
              <a:rPr lang="en-US" sz="2800" err="1"/>
              <a:t>Populisme</a:t>
            </a:r>
            <a:endParaRPr lang="en-US" sz="2800"/>
          </a:p>
          <a:p>
            <a:pPr marL="457200" indent="-457200">
              <a:lnSpc>
                <a:spcPct val="113999"/>
              </a:lnSpc>
              <a:buFont typeface="Arial" panose="020B0604020202020204" pitchFamily="34" charset="0"/>
              <a:buChar char="•"/>
            </a:pPr>
            <a:r>
              <a:rPr lang="en-US" sz="2800" err="1"/>
              <a:t>Høyreekstremisme</a:t>
            </a:r>
            <a:endParaRPr lang="en-US" sz="2800"/>
          </a:p>
          <a:p>
            <a:pPr marL="457200" indent="-457200">
              <a:lnSpc>
                <a:spcPct val="113999"/>
              </a:lnSpc>
              <a:buFont typeface="Arial" panose="020B0604020202020204" pitchFamily="34" charset="0"/>
              <a:buChar char="•"/>
            </a:pPr>
            <a:r>
              <a:rPr lang="en-US" sz="2800"/>
              <a:t>Hindutva</a:t>
            </a:r>
          </a:p>
          <a:p>
            <a:endParaRPr lang="nb-NO" sz="2800"/>
          </a:p>
        </p:txBody>
      </p:sp>
      <p:pic>
        <p:nvPicPr>
          <p:cNvPr id="12" name="Plassholder for bilde 11" descr="Et bilde som inneholder klær, person, utendørs, mann&#10;&#10;KI-generert innhold kan være feil.">
            <a:extLst>
              <a:ext uri="{FF2B5EF4-FFF2-40B4-BE49-F238E27FC236}">
                <a16:creationId xmlns:a16="http://schemas.microsoft.com/office/drawing/2014/main" id="{00EB12E7-E220-D060-BA45-C3D28D52BE0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826" r="7826"/>
          <a:stretch>
            <a:fillRect/>
          </a:stretch>
        </p:blipFill>
        <p:spPr/>
      </p:pic>
    </p:spTree>
    <p:extLst>
      <p:ext uri="{BB962C8B-B14F-4D97-AF65-F5344CB8AC3E}">
        <p14:creationId xmlns:p14="http://schemas.microsoft.com/office/powerpoint/2010/main" val="205472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CA80F91-FD59-7821-E810-FF0D54D69105}"/>
              </a:ext>
            </a:extLst>
          </p:cNvPr>
          <p:cNvSpPr>
            <a:spLocks noGrp="1"/>
          </p:cNvSpPr>
          <p:nvPr>
            <p:ph type="dt" sz="half" idx="10"/>
          </p:nvPr>
        </p:nvSpPr>
        <p:spPr/>
        <p:txBody>
          <a:bodyPr/>
          <a:lstStyle/>
          <a:p>
            <a:fld id="{8203F6EA-9C9E-4DA5-B392-DAB631403552}" type="datetime4">
              <a:rPr lang="nb-NO" smtClean="0"/>
              <a:pPr/>
              <a:t>4. oktober 2025</a:t>
            </a:fld>
            <a:endParaRPr lang="nb-NO"/>
          </a:p>
        </p:txBody>
      </p:sp>
      <p:pic>
        <p:nvPicPr>
          <p:cNvPr id="4" name="Plassholder for bilde 3" descr="Et bilde som inneholder kunst, maling, person, klær&#10;&#10;KI-generert innhold kan være feil.">
            <a:extLst>
              <a:ext uri="{FF2B5EF4-FFF2-40B4-BE49-F238E27FC236}">
                <a16:creationId xmlns:a16="http://schemas.microsoft.com/office/drawing/2014/main" id="{E09F9095-D4B8-1BBE-ADC0-88CEFE81C53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8272" b="18272"/>
          <a:stretch>
            <a:fillRect/>
          </a:stretch>
        </p:blipFill>
        <p:spPr>
          <a:xfrm>
            <a:off x="505653" y="929238"/>
            <a:ext cx="10932869" cy="4701540"/>
          </a:xfrm>
          <a:prstGeom prst="rect">
            <a:avLst/>
          </a:prstGeom>
        </p:spPr>
      </p:pic>
      <p:sp>
        <p:nvSpPr>
          <p:cNvPr id="5" name="Title 2">
            <a:extLst>
              <a:ext uri="{FF2B5EF4-FFF2-40B4-BE49-F238E27FC236}">
                <a16:creationId xmlns:a16="http://schemas.microsoft.com/office/drawing/2014/main" id="{FD7E37CD-D875-0C13-0414-5F14C0B03CDA}"/>
              </a:ext>
            </a:extLst>
          </p:cNvPr>
          <p:cNvSpPr txBox="1">
            <a:spLocks/>
          </p:cNvSpPr>
          <p:nvPr/>
        </p:nvSpPr>
        <p:spPr>
          <a:xfrm>
            <a:off x="3407935" y="2387216"/>
            <a:ext cx="4639607" cy="1611208"/>
          </a:xfrm>
          <a:prstGeom prst="rect">
            <a:avLst/>
          </a:prstGeom>
        </p:spPr>
        <p:txBody>
          <a:bodyPr/>
          <a:lstStyle>
            <a:lvl1pPr algn="l" defTabSz="914446" rtl="0" eaLnBrk="1" latinLnBrk="0" hangingPunct="1">
              <a:lnSpc>
                <a:spcPct val="90000"/>
              </a:lnSpc>
              <a:spcBef>
                <a:spcPct val="0"/>
              </a:spcBef>
              <a:buNone/>
              <a:defRPr sz="3201" kern="1200">
                <a:solidFill>
                  <a:schemeClr val="tx2"/>
                </a:solidFill>
                <a:latin typeface="+mj-lt"/>
                <a:ea typeface="+mj-ea"/>
                <a:cs typeface="+mj-cs"/>
              </a:defRPr>
            </a:lvl1pPr>
          </a:lstStyle>
          <a:p>
            <a:endParaRPr lang="nb-NO"/>
          </a:p>
        </p:txBody>
      </p:sp>
      <p:sp>
        <p:nvSpPr>
          <p:cNvPr id="7" name="TekstSylinder 6">
            <a:extLst>
              <a:ext uri="{FF2B5EF4-FFF2-40B4-BE49-F238E27FC236}">
                <a16:creationId xmlns:a16="http://schemas.microsoft.com/office/drawing/2014/main" id="{69A4527E-8A47-5D5E-C750-A28B30E35C33}"/>
              </a:ext>
            </a:extLst>
          </p:cNvPr>
          <p:cNvSpPr txBox="1"/>
          <p:nvPr/>
        </p:nvSpPr>
        <p:spPr>
          <a:xfrm>
            <a:off x="2544290" y="4780541"/>
            <a:ext cx="6855594" cy="523220"/>
          </a:xfrm>
          <a:prstGeom prst="rect">
            <a:avLst/>
          </a:prstGeom>
          <a:noFill/>
        </p:spPr>
        <p:txBody>
          <a:bodyPr wrap="square">
            <a:spAutoFit/>
          </a:bodyPr>
          <a:lstStyle/>
          <a:p>
            <a:r>
              <a:rPr lang="nb-NO" sz="2800" b="1">
                <a:solidFill>
                  <a:schemeClr val="bg2"/>
                </a:solidFill>
              </a:rPr>
              <a:t>Muslimfiendtlighet i et historisk perspektiv</a:t>
            </a:r>
          </a:p>
        </p:txBody>
      </p:sp>
    </p:spTree>
    <p:extLst>
      <p:ext uri="{BB962C8B-B14F-4D97-AF65-F5344CB8AC3E}">
        <p14:creationId xmlns:p14="http://schemas.microsoft.com/office/powerpoint/2010/main" val="1967178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AB79-750C-AB07-B38A-BFA0806FA67F}"/>
              </a:ext>
            </a:extLst>
          </p:cNvPr>
          <p:cNvSpPr>
            <a:spLocks noGrp="1"/>
          </p:cNvSpPr>
          <p:nvPr>
            <p:ph type="title"/>
          </p:nvPr>
        </p:nvSpPr>
        <p:spPr>
          <a:xfrm>
            <a:off x="3604417" y="661150"/>
            <a:ext cx="4526208" cy="3622516"/>
          </a:xfrm>
        </p:spPr>
        <p:txBody>
          <a:bodyPr/>
          <a:lstStyle/>
          <a:p>
            <a:pPr>
              <a:lnSpc>
                <a:spcPct val="113999"/>
              </a:lnSpc>
              <a:spcBef>
                <a:spcPts val="0"/>
              </a:spcBef>
            </a:pPr>
            <a:r>
              <a:rPr lang="en-US" sz="1600" err="1">
                <a:latin typeface="Segoe UI"/>
                <a:cs typeface="Segoe UI"/>
              </a:rPr>
              <a:t>Lydfil</a:t>
            </a:r>
            <a:r>
              <a:rPr lang="en-US" sz="1600">
                <a:latin typeface="Segoe UI"/>
                <a:cs typeface="Segoe UI"/>
              </a:rPr>
              <a:t>:</a:t>
            </a:r>
            <a:endParaRPr lang="en-US" sz="1600">
              <a:solidFill>
                <a:srgbClr val="000000"/>
              </a:solidFill>
              <a:latin typeface="Segoe UI"/>
              <a:cs typeface="Segoe UI"/>
            </a:endParaRPr>
          </a:p>
          <a:p>
            <a:pPr marL="185420" indent="-185420">
              <a:lnSpc>
                <a:spcPct val="113999"/>
              </a:lnSpc>
              <a:spcBef>
                <a:spcPts val="0"/>
              </a:spcBef>
              <a:buFont typeface="Arial"/>
              <a:buChar char="•"/>
            </a:pPr>
            <a:endParaRPr lang="en-US" sz="1000">
              <a:solidFill>
                <a:srgbClr val="000000"/>
              </a:solidFill>
              <a:latin typeface="Arial"/>
              <a:cs typeface="Arial"/>
            </a:endParaRPr>
          </a:p>
          <a:p>
            <a:pPr marL="185420" indent="-185420">
              <a:lnSpc>
                <a:spcPct val="113999"/>
              </a:lnSpc>
              <a:spcBef>
                <a:spcPts val="0"/>
              </a:spcBef>
              <a:buFont typeface="Arial"/>
              <a:buChar char="•"/>
            </a:pPr>
            <a:r>
              <a:rPr lang="en-US" sz="1000" err="1">
                <a:latin typeface="Arial"/>
                <a:cs typeface="Arial"/>
              </a:rPr>
              <a:t>Gjennom</a:t>
            </a:r>
            <a:r>
              <a:rPr lang="en-US" sz="1000">
                <a:latin typeface="Arial"/>
                <a:cs typeface="Arial"/>
              </a:rPr>
              <a:t> </a:t>
            </a:r>
            <a:r>
              <a:rPr lang="en-US" sz="1000" err="1">
                <a:latin typeface="Arial"/>
                <a:cs typeface="Arial"/>
              </a:rPr>
              <a:t>historien</a:t>
            </a:r>
            <a:r>
              <a:rPr lang="en-US" sz="1000">
                <a:latin typeface="Arial"/>
                <a:cs typeface="Arial"/>
              </a:rPr>
              <a:t> </a:t>
            </a:r>
            <a:r>
              <a:rPr lang="en-US" sz="1000" err="1">
                <a:latin typeface="Arial"/>
                <a:cs typeface="Arial"/>
              </a:rPr>
              <a:t>har</a:t>
            </a:r>
            <a:r>
              <a:rPr lang="en-US" sz="1000">
                <a:latin typeface="Arial"/>
                <a:cs typeface="Arial"/>
              </a:rPr>
              <a:t> </a:t>
            </a:r>
            <a:r>
              <a:rPr lang="en-US" sz="1000" err="1">
                <a:latin typeface="Arial"/>
                <a:cs typeface="Arial"/>
              </a:rPr>
              <a:t>muslimer</a:t>
            </a:r>
            <a:r>
              <a:rPr lang="en-US" sz="1000">
                <a:latin typeface="Arial"/>
                <a:cs typeface="Arial"/>
              </a:rPr>
              <a:t> </a:t>
            </a:r>
            <a:r>
              <a:rPr lang="en-US" sz="1000" err="1">
                <a:latin typeface="Arial"/>
                <a:cs typeface="Arial"/>
              </a:rPr>
              <a:t>ofte</a:t>
            </a:r>
            <a:r>
              <a:rPr lang="en-US" sz="1000">
                <a:latin typeface="Arial"/>
                <a:cs typeface="Arial"/>
              </a:rPr>
              <a:t> </a:t>
            </a:r>
            <a:r>
              <a:rPr lang="en-US" sz="1000" err="1">
                <a:latin typeface="Arial"/>
                <a:cs typeface="Arial"/>
              </a:rPr>
              <a:t>blitt</a:t>
            </a:r>
            <a:r>
              <a:rPr lang="en-US" sz="1000">
                <a:latin typeface="Arial"/>
                <a:cs typeface="Arial"/>
              </a:rPr>
              <a:t> </a:t>
            </a:r>
            <a:r>
              <a:rPr lang="en-US" sz="1000" err="1">
                <a:latin typeface="Arial"/>
                <a:cs typeface="Arial"/>
              </a:rPr>
              <a:t>fremstilt</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en</a:t>
            </a:r>
            <a:r>
              <a:rPr lang="en-US" sz="1000">
                <a:latin typeface="Arial"/>
                <a:cs typeface="Arial"/>
              </a:rPr>
              <a:t> </a:t>
            </a:r>
            <a:r>
              <a:rPr lang="en-US" sz="1000" err="1">
                <a:latin typeface="Arial"/>
                <a:cs typeface="Arial"/>
              </a:rPr>
              <a:t>fiende</a:t>
            </a:r>
            <a:r>
              <a:rPr lang="en-US" sz="1000">
                <a:latin typeface="Arial"/>
                <a:cs typeface="Arial"/>
              </a:rPr>
              <a:t> </a:t>
            </a:r>
            <a:r>
              <a:rPr lang="en-US" sz="1000" err="1">
                <a:latin typeface="Arial"/>
                <a:cs typeface="Arial"/>
              </a:rPr>
              <a:t>i</a:t>
            </a:r>
            <a:r>
              <a:rPr lang="en-US" sz="1000">
                <a:latin typeface="Arial"/>
                <a:cs typeface="Arial"/>
              </a:rPr>
              <a:t> Europa </a:t>
            </a:r>
            <a:r>
              <a:rPr lang="en-US" sz="1000" err="1">
                <a:latin typeface="Arial"/>
                <a:cs typeface="Arial"/>
              </a:rPr>
              <a:t>selv</a:t>
            </a:r>
            <a:r>
              <a:rPr lang="en-US" sz="1000">
                <a:latin typeface="Arial"/>
                <a:cs typeface="Arial"/>
              </a:rPr>
              <a:t> om det </a:t>
            </a:r>
            <a:r>
              <a:rPr lang="en-US" sz="1000" err="1">
                <a:latin typeface="Arial"/>
                <a:cs typeface="Arial"/>
              </a:rPr>
              <a:t>ikke</a:t>
            </a:r>
            <a:r>
              <a:rPr lang="en-US" sz="1000">
                <a:latin typeface="Arial"/>
                <a:cs typeface="Arial"/>
              </a:rPr>
              <a:t> stemmer med </a:t>
            </a:r>
            <a:r>
              <a:rPr lang="en-US" sz="1000" err="1">
                <a:latin typeface="Arial"/>
                <a:cs typeface="Arial"/>
              </a:rPr>
              <a:t>virkeligheten</a:t>
            </a:r>
            <a:r>
              <a:rPr lang="en-US" sz="1000">
                <a:latin typeface="Arial"/>
                <a:cs typeface="Arial"/>
              </a:rPr>
              <a:t>.</a:t>
            </a:r>
            <a:br>
              <a:rPr lang="en-US" sz="1000">
                <a:latin typeface="Arial"/>
                <a:cs typeface="Arial"/>
              </a:rPr>
            </a:br>
            <a:endParaRPr lang="en-US" sz="1000">
              <a:solidFill>
                <a:srgbClr val="000000"/>
              </a:solidFill>
              <a:latin typeface="Arial"/>
              <a:cs typeface="Arial"/>
            </a:endParaRPr>
          </a:p>
          <a:p>
            <a:pPr marL="185420" indent="-185420">
              <a:lnSpc>
                <a:spcPct val="113999"/>
              </a:lnSpc>
              <a:spcBef>
                <a:spcPts val="0"/>
              </a:spcBef>
              <a:buFont typeface="Arial"/>
              <a:buChar char="•"/>
            </a:pPr>
            <a:r>
              <a:rPr lang="en-US" sz="1000">
                <a:latin typeface="Arial"/>
                <a:cs typeface="Arial"/>
              </a:rPr>
              <a:t>I </a:t>
            </a:r>
            <a:r>
              <a:rPr lang="en-US" sz="1000" err="1">
                <a:latin typeface="Arial"/>
                <a:cs typeface="Arial"/>
              </a:rPr>
              <a:t>middelalderen</a:t>
            </a:r>
            <a:r>
              <a:rPr lang="en-US" sz="1000">
                <a:latin typeface="Arial"/>
                <a:cs typeface="Arial"/>
              </a:rPr>
              <a:t> </a:t>
            </a:r>
            <a:r>
              <a:rPr lang="en-US" sz="1000" err="1">
                <a:latin typeface="Arial"/>
                <a:cs typeface="Arial"/>
              </a:rPr>
              <a:t>ble</a:t>
            </a:r>
            <a:r>
              <a:rPr lang="en-US" sz="1000">
                <a:latin typeface="Arial"/>
                <a:cs typeface="Arial"/>
              </a:rPr>
              <a:t> </a:t>
            </a:r>
            <a:r>
              <a:rPr lang="en-US" sz="1000" err="1">
                <a:latin typeface="Arial"/>
                <a:cs typeface="Arial"/>
              </a:rPr>
              <a:t>muslimer</a:t>
            </a:r>
            <a:r>
              <a:rPr lang="en-US" sz="1000">
                <a:latin typeface="Arial"/>
                <a:cs typeface="Arial"/>
              </a:rPr>
              <a:t> </a:t>
            </a:r>
            <a:r>
              <a:rPr lang="en-US" sz="1000" err="1">
                <a:latin typeface="Arial"/>
                <a:cs typeface="Arial"/>
              </a:rPr>
              <a:t>fremstilt</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kristendommens</a:t>
            </a:r>
            <a:r>
              <a:rPr lang="en-US" sz="1000">
                <a:latin typeface="Arial"/>
                <a:cs typeface="Arial"/>
              </a:rPr>
              <a:t> store </a:t>
            </a:r>
            <a:r>
              <a:rPr lang="en-US" sz="1000" err="1">
                <a:latin typeface="Arial"/>
                <a:cs typeface="Arial"/>
              </a:rPr>
              <a:t>motstander</a:t>
            </a:r>
            <a:r>
              <a:rPr lang="en-US" sz="1000">
                <a:latin typeface="Arial"/>
                <a:cs typeface="Arial"/>
              </a:rPr>
              <a:t>. Under </a:t>
            </a:r>
            <a:r>
              <a:rPr lang="en-US" sz="1000" err="1">
                <a:latin typeface="Arial"/>
                <a:cs typeface="Arial"/>
              </a:rPr>
              <a:t>korstogene</a:t>
            </a:r>
            <a:r>
              <a:rPr lang="en-US" sz="1000">
                <a:latin typeface="Arial"/>
                <a:cs typeface="Arial"/>
              </a:rPr>
              <a:t> </a:t>
            </a:r>
            <a:r>
              <a:rPr lang="en-US" sz="1000" err="1">
                <a:latin typeface="Arial"/>
                <a:cs typeface="Arial"/>
              </a:rPr>
              <a:t>ble</a:t>
            </a:r>
            <a:r>
              <a:rPr lang="en-US" sz="1000">
                <a:latin typeface="Arial"/>
                <a:cs typeface="Arial"/>
              </a:rPr>
              <a:t> de </a:t>
            </a:r>
            <a:r>
              <a:rPr lang="en-US" sz="1000" err="1">
                <a:latin typeface="Arial"/>
                <a:cs typeface="Arial"/>
              </a:rPr>
              <a:t>beskrevet</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vantro</a:t>
            </a:r>
            <a:r>
              <a:rPr lang="en-US" sz="1000">
                <a:latin typeface="Arial"/>
                <a:cs typeface="Arial"/>
              </a:rPr>
              <a:t>» </a:t>
            </a:r>
            <a:r>
              <a:rPr lang="en-US" sz="1000" err="1">
                <a:latin typeface="Arial"/>
                <a:cs typeface="Arial"/>
              </a:rPr>
              <a:t>og</a:t>
            </a:r>
            <a:r>
              <a:rPr lang="en-US" sz="1000">
                <a:latin typeface="Arial"/>
                <a:cs typeface="Arial"/>
              </a:rPr>
              <a:t> «</a:t>
            </a:r>
            <a:r>
              <a:rPr lang="en-US" sz="1000" err="1">
                <a:latin typeface="Arial"/>
                <a:cs typeface="Arial"/>
              </a:rPr>
              <a:t>barbarer</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måtte</a:t>
            </a:r>
            <a:r>
              <a:rPr lang="en-US" sz="1000">
                <a:latin typeface="Arial"/>
                <a:cs typeface="Arial"/>
              </a:rPr>
              <a:t> </a:t>
            </a:r>
            <a:r>
              <a:rPr lang="en-US" sz="1000" err="1">
                <a:latin typeface="Arial"/>
                <a:cs typeface="Arial"/>
              </a:rPr>
              <a:t>bekjempes</a:t>
            </a:r>
            <a:r>
              <a:rPr lang="en-US" sz="1000">
                <a:latin typeface="Arial"/>
                <a:cs typeface="Arial"/>
              </a:rPr>
              <a:t>. Dette </a:t>
            </a:r>
            <a:r>
              <a:rPr lang="en-US" sz="1000" err="1">
                <a:latin typeface="Arial"/>
                <a:cs typeface="Arial"/>
              </a:rPr>
              <a:t>fiendebildet</a:t>
            </a:r>
            <a:r>
              <a:rPr lang="en-US" sz="1000">
                <a:latin typeface="Arial"/>
                <a:cs typeface="Arial"/>
              </a:rPr>
              <a:t> </a:t>
            </a:r>
            <a:r>
              <a:rPr lang="en-US" sz="1000" err="1">
                <a:latin typeface="Arial"/>
                <a:cs typeface="Arial"/>
              </a:rPr>
              <a:t>gjorde</a:t>
            </a:r>
            <a:r>
              <a:rPr lang="en-US" sz="1000">
                <a:latin typeface="Arial"/>
                <a:cs typeface="Arial"/>
              </a:rPr>
              <a:t> det </a:t>
            </a:r>
            <a:r>
              <a:rPr lang="en-US" sz="1000" err="1">
                <a:latin typeface="Arial"/>
                <a:cs typeface="Arial"/>
              </a:rPr>
              <a:t>lettere</a:t>
            </a:r>
            <a:r>
              <a:rPr lang="en-US" sz="1000">
                <a:latin typeface="Arial"/>
                <a:cs typeface="Arial"/>
              </a:rPr>
              <a:t> å </a:t>
            </a:r>
            <a:r>
              <a:rPr lang="en-US" sz="1000" err="1">
                <a:latin typeface="Arial"/>
                <a:cs typeface="Arial"/>
              </a:rPr>
              <a:t>samle</a:t>
            </a:r>
            <a:r>
              <a:rPr lang="en-US" sz="1000">
                <a:latin typeface="Arial"/>
                <a:cs typeface="Arial"/>
              </a:rPr>
              <a:t> </a:t>
            </a:r>
            <a:r>
              <a:rPr lang="en-US" sz="1000" err="1">
                <a:latin typeface="Arial"/>
                <a:cs typeface="Arial"/>
              </a:rPr>
              <a:t>kristne</a:t>
            </a:r>
            <a:r>
              <a:rPr lang="en-US" sz="1000">
                <a:latin typeface="Arial"/>
                <a:cs typeface="Arial"/>
              </a:rPr>
              <a:t> </a:t>
            </a:r>
            <a:r>
              <a:rPr lang="en-US" sz="1000" err="1">
                <a:latin typeface="Arial"/>
                <a:cs typeface="Arial"/>
              </a:rPr>
              <a:t>til</a:t>
            </a:r>
            <a:r>
              <a:rPr lang="en-US" sz="1000">
                <a:latin typeface="Arial"/>
                <a:cs typeface="Arial"/>
              </a:rPr>
              <a:t> </a:t>
            </a:r>
            <a:r>
              <a:rPr lang="en-US" sz="1000" err="1">
                <a:latin typeface="Arial"/>
                <a:cs typeface="Arial"/>
              </a:rPr>
              <a:t>krig</a:t>
            </a:r>
            <a:r>
              <a:rPr lang="en-US" sz="1000">
                <a:latin typeface="Arial"/>
                <a:cs typeface="Arial"/>
              </a:rPr>
              <a:t> mot </a:t>
            </a:r>
            <a:r>
              <a:rPr lang="en-US" sz="1000" err="1">
                <a:latin typeface="Arial"/>
                <a:cs typeface="Arial"/>
              </a:rPr>
              <a:t>muslimene</a:t>
            </a:r>
            <a:r>
              <a:rPr lang="en-US" sz="1000">
                <a:latin typeface="Arial"/>
                <a:cs typeface="Arial"/>
              </a:rPr>
              <a:t>.</a:t>
            </a:r>
            <a:endParaRPr lang="en-US" sz="1000">
              <a:solidFill>
                <a:srgbClr val="000000"/>
              </a:solidFill>
              <a:latin typeface="Arial"/>
              <a:cs typeface="Arial"/>
            </a:endParaRPr>
          </a:p>
          <a:p>
            <a:pPr marL="185420" indent="-185420">
              <a:lnSpc>
                <a:spcPct val="113999"/>
              </a:lnSpc>
              <a:spcBef>
                <a:spcPts val="0"/>
              </a:spcBef>
              <a:buFont typeface="Arial"/>
              <a:buChar char="•"/>
            </a:pPr>
            <a:endParaRPr lang="en-US" sz="1000">
              <a:solidFill>
                <a:srgbClr val="000000"/>
              </a:solidFill>
              <a:latin typeface="Arial"/>
              <a:cs typeface="Arial"/>
            </a:endParaRPr>
          </a:p>
          <a:p>
            <a:pPr marL="185420" indent="-185420">
              <a:lnSpc>
                <a:spcPct val="113999"/>
              </a:lnSpc>
              <a:spcBef>
                <a:spcPts val="0"/>
              </a:spcBef>
              <a:buFont typeface="Arial"/>
              <a:buChar char="•"/>
            </a:pPr>
            <a:r>
              <a:rPr lang="en-US" sz="1000">
                <a:latin typeface="Arial"/>
                <a:cs typeface="Arial"/>
              </a:rPr>
              <a:t>I </a:t>
            </a:r>
            <a:r>
              <a:rPr lang="en-US" sz="1000" err="1">
                <a:latin typeface="Arial"/>
                <a:cs typeface="Arial"/>
              </a:rPr>
              <a:t>kolonitiden</a:t>
            </a:r>
            <a:r>
              <a:rPr lang="en-US" sz="1000">
                <a:latin typeface="Arial"/>
                <a:cs typeface="Arial"/>
              </a:rPr>
              <a:t>, </a:t>
            </a:r>
            <a:r>
              <a:rPr lang="en-US" sz="1000" err="1">
                <a:latin typeface="Arial"/>
                <a:cs typeface="Arial"/>
              </a:rPr>
              <a:t>på</a:t>
            </a:r>
            <a:r>
              <a:rPr lang="en-US" sz="1000">
                <a:latin typeface="Arial"/>
                <a:cs typeface="Arial"/>
              </a:rPr>
              <a:t> 1700- </a:t>
            </a:r>
            <a:r>
              <a:rPr lang="en-US" sz="1000" err="1">
                <a:latin typeface="Arial"/>
                <a:cs typeface="Arial"/>
              </a:rPr>
              <a:t>og</a:t>
            </a:r>
            <a:r>
              <a:rPr lang="en-US" sz="1000">
                <a:latin typeface="Arial"/>
                <a:cs typeface="Arial"/>
              </a:rPr>
              <a:t> 1800-tallet, </a:t>
            </a:r>
            <a:r>
              <a:rPr lang="en-US" sz="1000" err="1">
                <a:latin typeface="Arial"/>
                <a:cs typeface="Arial"/>
              </a:rPr>
              <a:t>ble</a:t>
            </a:r>
            <a:r>
              <a:rPr lang="en-US" sz="1000">
                <a:latin typeface="Arial"/>
                <a:cs typeface="Arial"/>
              </a:rPr>
              <a:t> </a:t>
            </a:r>
            <a:r>
              <a:rPr lang="en-US" sz="1000" err="1">
                <a:latin typeface="Arial"/>
                <a:cs typeface="Arial"/>
              </a:rPr>
              <a:t>muslimer</a:t>
            </a:r>
            <a:r>
              <a:rPr lang="en-US" sz="1000">
                <a:latin typeface="Arial"/>
                <a:cs typeface="Arial"/>
              </a:rPr>
              <a:t> sett </a:t>
            </a:r>
            <a:r>
              <a:rPr lang="en-US" sz="1000" err="1">
                <a:latin typeface="Arial"/>
                <a:cs typeface="Arial"/>
              </a:rPr>
              <a:t>ned</a:t>
            </a:r>
            <a:r>
              <a:rPr lang="en-US" sz="1000">
                <a:latin typeface="Arial"/>
                <a:cs typeface="Arial"/>
              </a:rPr>
              <a:t> </a:t>
            </a:r>
            <a:r>
              <a:rPr lang="en-US" sz="1000" err="1">
                <a:latin typeface="Arial"/>
                <a:cs typeface="Arial"/>
              </a:rPr>
              <a:t>på</a:t>
            </a:r>
            <a:r>
              <a:rPr lang="en-US" sz="1000">
                <a:latin typeface="Arial"/>
                <a:cs typeface="Arial"/>
              </a:rPr>
              <a:t> av </a:t>
            </a:r>
            <a:r>
              <a:rPr lang="en-US" sz="1000" err="1">
                <a:latin typeface="Arial"/>
                <a:cs typeface="Arial"/>
              </a:rPr>
              <a:t>europeiske</a:t>
            </a:r>
            <a:r>
              <a:rPr lang="en-US" sz="1000">
                <a:latin typeface="Arial"/>
                <a:cs typeface="Arial"/>
              </a:rPr>
              <a:t> land </a:t>
            </a:r>
            <a:r>
              <a:rPr lang="en-US" sz="1000" err="1">
                <a:latin typeface="Arial"/>
                <a:cs typeface="Arial"/>
              </a:rPr>
              <a:t>som</a:t>
            </a:r>
            <a:r>
              <a:rPr lang="en-US" sz="1000">
                <a:latin typeface="Arial"/>
                <a:cs typeface="Arial"/>
              </a:rPr>
              <a:t> </a:t>
            </a:r>
            <a:r>
              <a:rPr lang="en-US" sz="1000" err="1">
                <a:latin typeface="Arial"/>
                <a:cs typeface="Arial"/>
              </a:rPr>
              <a:t>tok</a:t>
            </a:r>
            <a:r>
              <a:rPr lang="en-US" sz="1000">
                <a:latin typeface="Arial"/>
                <a:cs typeface="Arial"/>
              </a:rPr>
              <a:t> </a:t>
            </a:r>
            <a:r>
              <a:rPr lang="en-US" sz="1000" err="1">
                <a:latin typeface="Arial"/>
                <a:cs typeface="Arial"/>
              </a:rPr>
              <a:t>kontroll</a:t>
            </a:r>
            <a:r>
              <a:rPr lang="en-US" sz="1000">
                <a:latin typeface="Arial"/>
                <a:cs typeface="Arial"/>
              </a:rPr>
              <a:t> over </a:t>
            </a:r>
            <a:r>
              <a:rPr lang="en-US" sz="1000" err="1">
                <a:latin typeface="Arial"/>
                <a:cs typeface="Arial"/>
              </a:rPr>
              <a:t>områder</a:t>
            </a:r>
            <a:r>
              <a:rPr lang="en-US" sz="1000">
                <a:latin typeface="Arial"/>
                <a:cs typeface="Arial"/>
              </a:rPr>
              <a:t> </a:t>
            </a:r>
            <a:r>
              <a:rPr lang="en-US" sz="1000" err="1">
                <a:latin typeface="Arial"/>
                <a:cs typeface="Arial"/>
              </a:rPr>
              <a:t>i</a:t>
            </a:r>
            <a:r>
              <a:rPr lang="en-US" sz="1000">
                <a:latin typeface="Arial"/>
                <a:cs typeface="Arial"/>
              </a:rPr>
              <a:t> Afrika </a:t>
            </a:r>
            <a:r>
              <a:rPr lang="en-US" sz="1000" err="1">
                <a:latin typeface="Arial"/>
                <a:cs typeface="Arial"/>
              </a:rPr>
              <a:t>og</a:t>
            </a:r>
            <a:r>
              <a:rPr lang="en-US" sz="1000">
                <a:latin typeface="Arial"/>
                <a:cs typeface="Arial"/>
              </a:rPr>
              <a:t> Asia. </a:t>
            </a:r>
            <a:r>
              <a:rPr lang="en-US" sz="1000" err="1">
                <a:latin typeface="Arial"/>
                <a:cs typeface="Arial"/>
              </a:rPr>
              <a:t>Europeiske</a:t>
            </a:r>
            <a:r>
              <a:rPr lang="en-US" sz="1000">
                <a:latin typeface="Arial"/>
                <a:cs typeface="Arial"/>
              </a:rPr>
              <a:t> </a:t>
            </a:r>
            <a:r>
              <a:rPr lang="en-US" sz="1000" err="1">
                <a:latin typeface="Arial"/>
                <a:cs typeface="Arial"/>
              </a:rPr>
              <a:t>ledere</a:t>
            </a:r>
            <a:r>
              <a:rPr lang="en-US" sz="1000">
                <a:latin typeface="Arial"/>
                <a:cs typeface="Arial"/>
              </a:rPr>
              <a:t> </a:t>
            </a:r>
            <a:r>
              <a:rPr lang="en-US" sz="1000" err="1">
                <a:latin typeface="Arial"/>
                <a:cs typeface="Arial"/>
              </a:rPr>
              <a:t>og</a:t>
            </a:r>
            <a:r>
              <a:rPr lang="en-US" sz="1000">
                <a:latin typeface="Arial"/>
                <a:cs typeface="Arial"/>
              </a:rPr>
              <a:t> </a:t>
            </a:r>
            <a:r>
              <a:rPr lang="en-US" sz="1000" err="1">
                <a:latin typeface="Arial"/>
                <a:cs typeface="Arial"/>
              </a:rPr>
              <a:t>forfattere</a:t>
            </a:r>
            <a:r>
              <a:rPr lang="en-US" sz="1000">
                <a:latin typeface="Arial"/>
                <a:cs typeface="Arial"/>
              </a:rPr>
              <a:t> </a:t>
            </a:r>
            <a:r>
              <a:rPr lang="en-US" sz="1000" err="1">
                <a:latin typeface="Arial"/>
                <a:cs typeface="Arial"/>
              </a:rPr>
              <a:t>beskrev</a:t>
            </a:r>
            <a:r>
              <a:rPr lang="en-US" sz="1000">
                <a:latin typeface="Arial"/>
                <a:cs typeface="Arial"/>
              </a:rPr>
              <a:t> </a:t>
            </a:r>
            <a:r>
              <a:rPr lang="en-US" sz="1000" err="1">
                <a:latin typeface="Arial"/>
                <a:cs typeface="Arial"/>
              </a:rPr>
              <a:t>muslimske</a:t>
            </a:r>
            <a:r>
              <a:rPr lang="en-US" sz="1000">
                <a:latin typeface="Arial"/>
                <a:cs typeface="Arial"/>
              </a:rPr>
              <a:t> </a:t>
            </a:r>
            <a:r>
              <a:rPr lang="en-US" sz="1000" err="1">
                <a:latin typeface="Arial"/>
                <a:cs typeface="Arial"/>
              </a:rPr>
              <a:t>samfunn</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mindre</a:t>
            </a:r>
            <a:r>
              <a:rPr lang="en-US" sz="1000">
                <a:latin typeface="Arial"/>
                <a:cs typeface="Arial"/>
              </a:rPr>
              <a:t> </a:t>
            </a:r>
            <a:r>
              <a:rPr lang="en-US" sz="1000" err="1">
                <a:latin typeface="Arial"/>
                <a:cs typeface="Arial"/>
              </a:rPr>
              <a:t>siviliserte</a:t>
            </a:r>
            <a:r>
              <a:rPr lang="en-US" sz="1000">
                <a:latin typeface="Arial"/>
                <a:cs typeface="Arial"/>
              </a:rPr>
              <a:t> </a:t>
            </a:r>
            <a:r>
              <a:rPr lang="en-US" sz="1000" err="1">
                <a:latin typeface="Arial"/>
                <a:cs typeface="Arial"/>
              </a:rPr>
              <a:t>og</a:t>
            </a:r>
            <a:r>
              <a:rPr lang="en-US" sz="1000">
                <a:latin typeface="Arial"/>
                <a:cs typeface="Arial"/>
              </a:rPr>
              <a:t> primitive. </a:t>
            </a:r>
            <a:r>
              <a:rPr lang="en-US" sz="1000" err="1">
                <a:latin typeface="Arial"/>
                <a:cs typeface="Arial"/>
              </a:rPr>
              <a:t>Fiendebildet</a:t>
            </a:r>
            <a:r>
              <a:rPr lang="en-US" sz="1000">
                <a:latin typeface="Arial"/>
                <a:cs typeface="Arial"/>
              </a:rPr>
              <a:t> var </a:t>
            </a:r>
            <a:r>
              <a:rPr lang="en-US" sz="1000" err="1">
                <a:latin typeface="Arial"/>
                <a:cs typeface="Arial"/>
              </a:rPr>
              <a:t>nå</a:t>
            </a:r>
            <a:r>
              <a:rPr lang="en-US" sz="1000">
                <a:latin typeface="Arial"/>
                <a:cs typeface="Arial"/>
              </a:rPr>
              <a:t> at </a:t>
            </a:r>
            <a:r>
              <a:rPr lang="en-US" sz="1000" err="1">
                <a:latin typeface="Arial"/>
                <a:cs typeface="Arial"/>
              </a:rPr>
              <a:t>muslimer</a:t>
            </a:r>
            <a:r>
              <a:rPr lang="en-US" sz="1000">
                <a:latin typeface="Arial"/>
                <a:cs typeface="Arial"/>
              </a:rPr>
              <a:t> var lite </a:t>
            </a:r>
            <a:r>
              <a:rPr lang="en-US" sz="1000" err="1">
                <a:latin typeface="Arial"/>
                <a:cs typeface="Arial"/>
              </a:rPr>
              <a:t>utviklet</a:t>
            </a:r>
            <a:r>
              <a:rPr lang="en-US" sz="1000">
                <a:latin typeface="Arial"/>
                <a:cs typeface="Arial"/>
              </a:rPr>
              <a:t> </a:t>
            </a:r>
            <a:r>
              <a:rPr lang="en-US" sz="1000" err="1">
                <a:latin typeface="Arial"/>
                <a:cs typeface="Arial"/>
              </a:rPr>
              <a:t>mennesker</a:t>
            </a:r>
            <a:r>
              <a:rPr lang="en-US" sz="1000">
                <a:latin typeface="Arial"/>
                <a:cs typeface="Arial"/>
              </a:rPr>
              <a:t> </a:t>
            </a:r>
            <a:r>
              <a:rPr lang="en-US" sz="1000" err="1">
                <a:latin typeface="Arial"/>
                <a:cs typeface="Arial"/>
              </a:rPr>
              <a:t>og</a:t>
            </a:r>
            <a:r>
              <a:rPr lang="en-US" sz="1000">
                <a:latin typeface="Arial"/>
                <a:cs typeface="Arial"/>
              </a:rPr>
              <a:t> </a:t>
            </a:r>
            <a:r>
              <a:rPr lang="en-US" sz="1000" err="1">
                <a:latin typeface="Arial"/>
                <a:cs typeface="Arial"/>
              </a:rPr>
              <a:t>trengte</a:t>
            </a:r>
            <a:r>
              <a:rPr lang="en-US" sz="1000">
                <a:latin typeface="Arial"/>
                <a:cs typeface="Arial"/>
              </a:rPr>
              <a:t> å </a:t>
            </a:r>
            <a:r>
              <a:rPr lang="en-US" sz="1000" err="1">
                <a:latin typeface="Arial"/>
                <a:cs typeface="Arial"/>
              </a:rPr>
              <a:t>bli</a:t>
            </a:r>
            <a:r>
              <a:rPr lang="en-US" sz="1000">
                <a:latin typeface="Arial"/>
                <a:cs typeface="Arial"/>
              </a:rPr>
              <a:t> </a:t>
            </a:r>
            <a:r>
              <a:rPr lang="en-US" sz="1000" err="1">
                <a:latin typeface="Arial"/>
                <a:cs typeface="Arial"/>
              </a:rPr>
              <a:t>styrt</a:t>
            </a:r>
            <a:r>
              <a:rPr lang="en-US" sz="1000">
                <a:latin typeface="Arial"/>
                <a:cs typeface="Arial"/>
              </a:rPr>
              <a:t> av Europa for </a:t>
            </a:r>
            <a:r>
              <a:rPr lang="en-US" sz="1000" err="1">
                <a:latin typeface="Arial"/>
                <a:cs typeface="Arial"/>
              </a:rPr>
              <a:t>sitt</a:t>
            </a:r>
            <a:r>
              <a:rPr lang="en-US" sz="1000">
                <a:latin typeface="Arial"/>
                <a:cs typeface="Arial"/>
              </a:rPr>
              <a:t> </a:t>
            </a:r>
            <a:r>
              <a:rPr lang="en-US" sz="1000" err="1">
                <a:latin typeface="Arial"/>
                <a:cs typeface="Arial"/>
              </a:rPr>
              <a:t>eget</a:t>
            </a:r>
            <a:r>
              <a:rPr lang="en-US" sz="1000">
                <a:latin typeface="Arial"/>
                <a:cs typeface="Arial"/>
              </a:rPr>
              <a:t> </a:t>
            </a:r>
            <a:r>
              <a:rPr lang="en-US" sz="1000" err="1">
                <a:latin typeface="Arial"/>
                <a:cs typeface="Arial"/>
              </a:rPr>
              <a:t>beste</a:t>
            </a:r>
            <a:r>
              <a:rPr lang="en-US" sz="1000">
                <a:latin typeface="Arial"/>
                <a:cs typeface="Arial"/>
              </a:rPr>
              <a:t>.</a:t>
            </a:r>
            <a:br>
              <a:rPr lang="en-US" sz="1000">
                <a:latin typeface="Arial"/>
                <a:cs typeface="Arial"/>
              </a:rPr>
            </a:br>
            <a:endParaRPr lang="en-US" sz="1000">
              <a:solidFill>
                <a:srgbClr val="000000"/>
              </a:solidFill>
              <a:latin typeface="Arial"/>
              <a:cs typeface="Arial"/>
            </a:endParaRPr>
          </a:p>
          <a:p>
            <a:pPr marL="185420" indent="-185420">
              <a:lnSpc>
                <a:spcPct val="113999"/>
              </a:lnSpc>
              <a:spcBef>
                <a:spcPts val="0"/>
              </a:spcBef>
              <a:buFont typeface="Arial"/>
              <a:buChar char="•"/>
            </a:pPr>
            <a:r>
              <a:rPr lang="en-US" sz="1000">
                <a:latin typeface="Arial"/>
                <a:cs typeface="Arial"/>
              </a:rPr>
              <a:t>Etter </a:t>
            </a:r>
            <a:r>
              <a:rPr lang="en-US" sz="1000" err="1">
                <a:latin typeface="Arial"/>
                <a:cs typeface="Arial"/>
              </a:rPr>
              <a:t>andre</a:t>
            </a:r>
            <a:r>
              <a:rPr lang="en-US" sz="1000">
                <a:latin typeface="Arial"/>
                <a:cs typeface="Arial"/>
              </a:rPr>
              <a:t> </a:t>
            </a:r>
            <a:r>
              <a:rPr lang="en-US" sz="1000" err="1">
                <a:latin typeface="Arial"/>
                <a:cs typeface="Arial"/>
              </a:rPr>
              <a:t>verdenskrig</a:t>
            </a:r>
            <a:r>
              <a:rPr lang="en-US" sz="1000">
                <a:latin typeface="Arial"/>
                <a:cs typeface="Arial"/>
              </a:rPr>
              <a:t> </a:t>
            </a:r>
            <a:r>
              <a:rPr lang="en-US" sz="1000" err="1">
                <a:latin typeface="Arial"/>
                <a:cs typeface="Arial"/>
              </a:rPr>
              <a:t>kom</a:t>
            </a:r>
            <a:r>
              <a:rPr lang="en-US" sz="1000">
                <a:latin typeface="Arial"/>
                <a:cs typeface="Arial"/>
              </a:rPr>
              <a:t> mange </a:t>
            </a:r>
            <a:r>
              <a:rPr lang="en-US" sz="1000" err="1">
                <a:latin typeface="Arial"/>
                <a:cs typeface="Arial"/>
              </a:rPr>
              <a:t>muslimer</a:t>
            </a:r>
            <a:r>
              <a:rPr lang="en-US" sz="1000">
                <a:latin typeface="Arial"/>
                <a:cs typeface="Arial"/>
              </a:rPr>
              <a:t> </a:t>
            </a:r>
            <a:r>
              <a:rPr lang="en-US" sz="1000" err="1">
                <a:latin typeface="Arial"/>
                <a:cs typeface="Arial"/>
              </a:rPr>
              <a:t>til</a:t>
            </a:r>
            <a:r>
              <a:rPr lang="en-US" sz="1000">
                <a:latin typeface="Arial"/>
                <a:cs typeface="Arial"/>
              </a:rPr>
              <a:t> Europa </a:t>
            </a:r>
            <a:r>
              <a:rPr lang="en-US" sz="1000" err="1">
                <a:latin typeface="Arial"/>
                <a:cs typeface="Arial"/>
              </a:rPr>
              <a:t>som</a:t>
            </a:r>
            <a:r>
              <a:rPr lang="en-US" sz="1000">
                <a:latin typeface="Arial"/>
                <a:cs typeface="Arial"/>
              </a:rPr>
              <a:t> </a:t>
            </a:r>
            <a:r>
              <a:rPr lang="en-US" sz="1000" err="1">
                <a:latin typeface="Arial"/>
                <a:cs typeface="Arial"/>
              </a:rPr>
              <a:t>arbeidere</a:t>
            </a:r>
            <a:r>
              <a:rPr lang="en-US" sz="1000">
                <a:latin typeface="Arial"/>
                <a:cs typeface="Arial"/>
              </a:rPr>
              <a:t> </a:t>
            </a:r>
            <a:r>
              <a:rPr lang="en-US" sz="1000" err="1">
                <a:latin typeface="Arial"/>
                <a:cs typeface="Arial"/>
              </a:rPr>
              <a:t>og</a:t>
            </a:r>
            <a:r>
              <a:rPr lang="en-US" sz="1000">
                <a:latin typeface="Arial"/>
                <a:cs typeface="Arial"/>
              </a:rPr>
              <a:t> </a:t>
            </a:r>
            <a:r>
              <a:rPr lang="en-US" sz="1000" err="1">
                <a:latin typeface="Arial"/>
                <a:cs typeface="Arial"/>
              </a:rPr>
              <a:t>flyktninger</a:t>
            </a:r>
            <a:r>
              <a:rPr lang="en-US" sz="1000">
                <a:latin typeface="Arial"/>
                <a:cs typeface="Arial"/>
              </a:rPr>
              <a:t>. </a:t>
            </a:r>
            <a:r>
              <a:rPr lang="en-US" sz="1000" err="1">
                <a:latin typeface="Arial"/>
                <a:cs typeface="Arial"/>
              </a:rPr>
              <a:t>Muslimer</a:t>
            </a:r>
            <a:r>
              <a:rPr lang="en-US" sz="1000">
                <a:latin typeface="Arial"/>
                <a:cs typeface="Arial"/>
              </a:rPr>
              <a:t> </a:t>
            </a:r>
            <a:r>
              <a:rPr lang="en-US" sz="1000" err="1">
                <a:latin typeface="Arial"/>
                <a:cs typeface="Arial"/>
              </a:rPr>
              <a:t>ble</a:t>
            </a:r>
            <a:r>
              <a:rPr lang="en-US" sz="1000">
                <a:latin typeface="Arial"/>
                <a:cs typeface="Arial"/>
              </a:rPr>
              <a:t> </a:t>
            </a:r>
            <a:r>
              <a:rPr lang="en-US" sz="1000" err="1">
                <a:latin typeface="Arial"/>
                <a:cs typeface="Arial"/>
              </a:rPr>
              <a:t>ofte</a:t>
            </a:r>
            <a:r>
              <a:rPr lang="en-US" sz="1000">
                <a:latin typeface="Arial"/>
                <a:cs typeface="Arial"/>
              </a:rPr>
              <a:t> sett </a:t>
            </a:r>
            <a:r>
              <a:rPr lang="en-US" sz="1000" err="1">
                <a:latin typeface="Arial"/>
                <a:cs typeface="Arial"/>
              </a:rPr>
              <a:t>på</a:t>
            </a:r>
            <a:r>
              <a:rPr lang="en-US" sz="1000">
                <a:latin typeface="Arial"/>
                <a:cs typeface="Arial"/>
              </a:rPr>
              <a:t> </a:t>
            </a:r>
            <a:r>
              <a:rPr lang="en-US" sz="1000" err="1">
                <a:latin typeface="Arial"/>
                <a:cs typeface="Arial"/>
              </a:rPr>
              <a:t>som</a:t>
            </a:r>
            <a:r>
              <a:rPr lang="en-US" sz="1000">
                <a:latin typeface="Arial"/>
                <a:cs typeface="Arial"/>
              </a:rPr>
              <a:t> «de </a:t>
            </a:r>
            <a:r>
              <a:rPr lang="en-US" sz="1000" err="1">
                <a:latin typeface="Arial"/>
                <a:cs typeface="Arial"/>
              </a:rPr>
              <a:t>andre</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ikke</a:t>
            </a:r>
            <a:r>
              <a:rPr lang="en-US" sz="1000">
                <a:latin typeface="Arial"/>
                <a:cs typeface="Arial"/>
              </a:rPr>
              <a:t> </a:t>
            </a:r>
            <a:r>
              <a:rPr lang="en-US" sz="1000" err="1">
                <a:latin typeface="Arial"/>
                <a:cs typeface="Arial"/>
              </a:rPr>
              <a:t>passet</a:t>
            </a:r>
            <a:r>
              <a:rPr lang="en-US" sz="1000">
                <a:latin typeface="Arial"/>
                <a:cs typeface="Arial"/>
              </a:rPr>
              <a:t> inn </a:t>
            </a:r>
            <a:r>
              <a:rPr lang="en-US" sz="1000" err="1">
                <a:latin typeface="Arial"/>
                <a:cs typeface="Arial"/>
              </a:rPr>
              <a:t>fordi</a:t>
            </a:r>
            <a:r>
              <a:rPr lang="en-US" sz="1000">
                <a:latin typeface="Arial"/>
                <a:cs typeface="Arial"/>
              </a:rPr>
              <a:t> de </a:t>
            </a:r>
            <a:r>
              <a:rPr lang="en-US" sz="1000" err="1">
                <a:latin typeface="Arial"/>
                <a:cs typeface="Arial"/>
              </a:rPr>
              <a:t>tilhørte</a:t>
            </a:r>
            <a:r>
              <a:rPr lang="en-US" sz="1000">
                <a:latin typeface="Arial"/>
                <a:cs typeface="Arial"/>
              </a:rPr>
              <a:t> </a:t>
            </a:r>
            <a:r>
              <a:rPr lang="en-US" sz="1000" err="1">
                <a:latin typeface="Arial"/>
                <a:cs typeface="Arial"/>
              </a:rPr>
              <a:t>en</a:t>
            </a:r>
            <a:r>
              <a:rPr lang="en-US" sz="1000">
                <a:latin typeface="Arial"/>
                <a:cs typeface="Arial"/>
              </a:rPr>
              <a:t> religion </a:t>
            </a:r>
            <a:r>
              <a:rPr lang="en-US" sz="1000" err="1">
                <a:latin typeface="Arial"/>
                <a:cs typeface="Arial"/>
              </a:rPr>
              <a:t>og</a:t>
            </a:r>
            <a:r>
              <a:rPr lang="en-US" sz="1000">
                <a:latin typeface="Arial"/>
                <a:cs typeface="Arial"/>
              </a:rPr>
              <a:t> kultur </a:t>
            </a:r>
            <a:r>
              <a:rPr lang="en-US" sz="1000" err="1">
                <a:latin typeface="Arial"/>
                <a:cs typeface="Arial"/>
              </a:rPr>
              <a:t>som</a:t>
            </a:r>
            <a:r>
              <a:rPr lang="en-US" sz="1000">
                <a:latin typeface="Arial"/>
                <a:cs typeface="Arial"/>
              </a:rPr>
              <a:t> var mot </a:t>
            </a:r>
            <a:r>
              <a:rPr lang="en-US" sz="1000" err="1">
                <a:latin typeface="Arial"/>
                <a:cs typeface="Arial"/>
              </a:rPr>
              <a:t>vestlige</a:t>
            </a:r>
            <a:r>
              <a:rPr lang="en-US" sz="1000">
                <a:latin typeface="Arial"/>
                <a:cs typeface="Arial"/>
              </a:rPr>
              <a:t> </a:t>
            </a:r>
            <a:r>
              <a:rPr lang="en-US" sz="1000" err="1">
                <a:latin typeface="Arial"/>
                <a:cs typeface="Arial"/>
              </a:rPr>
              <a:t>verdier</a:t>
            </a:r>
            <a:r>
              <a:rPr lang="en-US" sz="1000">
                <a:latin typeface="Arial"/>
                <a:cs typeface="Arial"/>
              </a:rPr>
              <a:t> </a:t>
            </a:r>
            <a:r>
              <a:rPr lang="en-US" sz="1000" err="1">
                <a:latin typeface="Arial"/>
                <a:cs typeface="Arial"/>
              </a:rPr>
              <a:t>og</a:t>
            </a:r>
            <a:r>
              <a:rPr lang="en-US" sz="1000">
                <a:latin typeface="Arial"/>
                <a:cs typeface="Arial"/>
              </a:rPr>
              <a:t> var </a:t>
            </a:r>
            <a:r>
              <a:rPr lang="en-US" sz="1000" err="1">
                <a:latin typeface="Arial"/>
                <a:cs typeface="Arial"/>
              </a:rPr>
              <a:t>fundamentalt</a:t>
            </a:r>
            <a:r>
              <a:rPr lang="en-US" sz="1000">
                <a:latin typeface="Arial"/>
                <a:cs typeface="Arial"/>
              </a:rPr>
              <a:t> </a:t>
            </a:r>
            <a:r>
              <a:rPr lang="en-US" sz="1000" err="1">
                <a:latin typeface="Arial"/>
                <a:cs typeface="Arial"/>
              </a:rPr>
              <a:t>annerledes</a:t>
            </a:r>
            <a:r>
              <a:rPr lang="en-US" sz="1000">
                <a:latin typeface="Arial"/>
                <a:cs typeface="Arial"/>
              </a:rPr>
              <a:t>. I Bosnia-</a:t>
            </a:r>
            <a:r>
              <a:rPr lang="en-US" sz="1000" err="1">
                <a:latin typeface="Arial"/>
                <a:cs typeface="Arial"/>
              </a:rPr>
              <a:t>krigen</a:t>
            </a:r>
            <a:r>
              <a:rPr lang="en-US" sz="1000">
                <a:latin typeface="Arial"/>
                <a:cs typeface="Arial"/>
              </a:rPr>
              <a:t> </a:t>
            </a:r>
            <a:r>
              <a:rPr lang="en-US" sz="1000" err="1">
                <a:latin typeface="Arial"/>
                <a:cs typeface="Arial"/>
              </a:rPr>
              <a:t>på</a:t>
            </a:r>
            <a:r>
              <a:rPr lang="en-US" sz="1000">
                <a:latin typeface="Arial"/>
                <a:cs typeface="Arial"/>
              </a:rPr>
              <a:t> 1990-tallet </a:t>
            </a:r>
            <a:r>
              <a:rPr lang="en-US" sz="1000" err="1">
                <a:latin typeface="Arial"/>
                <a:cs typeface="Arial"/>
              </a:rPr>
              <a:t>fikk</a:t>
            </a:r>
            <a:r>
              <a:rPr lang="en-US" sz="1000">
                <a:latin typeface="Arial"/>
                <a:cs typeface="Arial"/>
              </a:rPr>
              <a:t> </a:t>
            </a:r>
            <a:r>
              <a:rPr lang="en-US" sz="1000" err="1">
                <a:latin typeface="Arial"/>
                <a:cs typeface="Arial"/>
              </a:rPr>
              <a:t>slike</a:t>
            </a:r>
            <a:r>
              <a:rPr lang="en-US" sz="1000">
                <a:latin typeface="Arial"/>
                <a:cs typeface="Arial"/>
              </a:rPr>
              <a:t> </a:t>
            </a:r>
            <a:r>
              <a:rPr lang="en-US" sz="1000" err="1">
                <a:latin typeface="Arial"/>
                <a:cs typeface="Arial"/>
              </a:rPr>
              <a:t>forestillinger</a:t>
            </a:r>
            <a:r>
              <a:rPr lang="en-US" sz="1000">
                <a:latin typeface="Arial"/>
                <a:cs typeface="Arial"/>
              </a:rPr>
              <a:t> </a:t>
            </a:r>
            <a:r>
              <a:rPr lang="en-US" sz="1000" err="1">
                <a:latin typeface="Arial"/>
                <a:cs typeface="Arial"/>
              </a:rPr>
              <a:t>katastrofale</a:t>
            </a:r>
            <a:r>
              <a:rPr lang="en-US" sz="1000">
                <a:latin typeface="Arial"/>
                <a:cs typeface="Arial"/>
              </a:rPr>
              <a:t> </a:t>
            </a:r>
            <a:r>
              <a:rPr lang="en-US" sz="1000" err="1">
                <a:latin typeface="Arial"/>
                <a:cs typeface="Arial"/>
              </a:rPr>
              <a:t>følger</a:t>
            </a:r>
            <a:r>
              <a:rPr lang="en-US" sz="1000">
                <a:latin typeface="Arial"/>
                <a:cs typeface="Arial"/>
              </a:rPr>
              <a:t>. Propaganda </a:t>
            </a:r>
            <a:r>
              <a:rPr lang="en-US" sz="1000" err="1">
                <a:latin typeface="Arial"/>
                <a:cs typeface="Arial"/>
              </a:rPr>
              <a:t>fremstilte</a:t>
            </a:r>
            <a:r>
              <a:rPr lang="en-US" sz="1000">
                <a:latin typeface="Arial"/>
                <a:cs typeface="Arial"/>
              </a:rPr>
              <a:t> </a:t>
            </a:r>
            <a:r>
              <a:rPr lang="en-US" sz="1000" err="1">
                <a:latin typeface="Arial"/>
                <a:cs typeface="Arial"/>
              </a:rPr>
              <a:t>bosniske</a:t>
            </a:r>
            <a:r>
              <a:rPr lang="en-US" sz="1000">
                <a:latin typeface="Arial"/>
                <a:cs typeface="Arial"/>
              </a:rPr>
              <a:t> </a:t>
            </a:r>
            <a:r>
              <a:rPr lang="en-US" sz="1000" err="1">
                <a:latin typeface="Arial"/>
                <a:cs typeface="Arial"/>
              </a:rPr>
              <a:t>muslimer</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en</a:t>
            </a:r>
            <a:r>
              <a:rPr lang="en-US" sz="1000">
                <a:latin typeface="Arial"/>
                <a:cs typeface="Arial"/>
              </a:rPr>
              <a:t> </a:t>
            </a:r>
            <a:r>
              <a:rPr lang="en-US" sz="1000" err="1">
                <a:latin typeface="Arial"/>
                <a:cs typeface="Arial"/>
              </a:rPr>
              <a:t>trussel</a:t>
            </a:r>
            <a:r>
              <a:rPr lang="en-US" sz="1000">
                <a:latin typeface="Arial"/>
                <a:cs typeface="Arial"/>
              </a:rPr>
              <a:t>, </a:t>
            </a:r>
            <a:r>
              <a:rPr lang="en-US" sz="1000" err="1">
                <a:latin typeface="Arial"/>
                <a:cs typeface="Arial"/>
              </a:rPr>
              <a:t>og</a:t>
            </a:r>
            <a:r>
              <a:rPr lang="en-US" sz="1000">
                <a:latin typeface="Arial"/>
                <a:cs typeface="Arial"/>
              </a:rPr>
              <a:t> </a:t>
            </a:r>
            <a:r>
              <a:rPr lang="en-US" sz="1000" err="1">
                <a:latin typeface="Arial"/>
                <a:cs typeface="Arial"/>
              </a:rPr>
              <a:t>dette</a:t>
            </a:r>
            <a:r>
              <a:rPr lang="en-US" sz="1000">
                <a:latin typeface="Arial"/>
                <a:cs typeface="Arial"/>
              </a:rPr>
              <a:t> </a:t>
            </a:r>
            <a:r>
              <a:rPr lang="en-US" sz="1000" err="1">
                <a:latin typeface="Arial"/>
                <a:cs typeface="Arial"/>
              </a:rPr>
              <a:t>bidro</a:t>
            </a:r>
            <a:r>
              <a:rPr lang="en-US" sz="1000">
                <a:latin typeface="Arial"/>
                <a:cs typeface="Arial"/>
              </a:rPr>
              <a:t> </a:t>
            </a:r>
            <a:r>
              <a:rPr lang="en-US" sz="1000" err="1">
                <a:latin typeface="Arial"/>
                <a:cs typeface="Arial"/>
              </a:rPr>
              <a:t>til</a:t>
            </a:r>
            <a:r>
              <a:rPr lang="en-US" sz="1000">
                <a:latin typeface="Arial"/>
                <a:cs typeface="Arial"/>
              </a:rPr>
              <a:t> </a:t>
            </a:r>
            <a:r>
              <a:rPr lang="en-US" sz="1000" err="1">
                <a:latin typeface="Arial"/>
                <a:cs typeface="Arial"/>
              </a:rPr>
              <a:t>folkemordet</a:t>
            </a:r>
            <a:r>
              <a:rPr lang="en-US" sz="1000">
                <a:latin typeface="Arial"/>
                <a:cs typeface="Arial"/>
              </a:rPr>
              <a:t> </a:t>
            </a:r>
            <a:r>
              <a:rPr lang="en-US" sz="1000" err="1">
                <a:latin typeface="Arial"/>
                <a:cs typeface="Arial"/>
              </a:rPr>
              <a:t>i</a:t>
            </a:r>
            <a:r>
              <a:rPr lang="en-US" sz="1000">
                <a:latin typeface="Arial"/>
                <a:cs typeface="Arial"/>
              </a:rPr>
              <a:t> Srebrenica, der </a:t>
            </a:r>
            <a:r>
              <a:rPr lang="en-US" sz="1000" err="1">
                <a:latin typeface="Arial"/>
                <a:cs typeface="Arial"/>
              </a:rPr>
              <a:t>tusenvis</a:t>
            </a:r>
            <a:r>
              <a:rPr lang="en-US" sz="1000">
                <a:latin typeface="Arial"/>
                <a:cs typeface="Arial"/>
              </a:rPr>
              <a:t> </a:t>
            </a:r>
            <a:r>
              <a:rPr lang="en-US" sz="1000" err="1">
                <a:latin typeface="Arial"/>
                <a:cs typeface="Arial"/>
              </a:rPr>
              <a:t>ble</a:t>
            </a:r>
            <a:r>
              <a:rPr lang="en-US" sz="1000">
                <a:latin typeface="Arial"/>
                <a:cs typeface="Arial"/>
              </a:rPr>
              <a:t> </a:t>
            </a:r>
            <a:r>
              <a:rPr lang="en-US" sz="1000" err="1">
                <a:latin typeface="Arial"/>
                <a:cs typeface="Arial"/>
              </a:rPr>
              <a:t>drept</a:t>
            </a:r>
            <a:r>
              <a:rPr lang="en-US" sz="1000">
                <a:latin typeface="Arial"/>
                <a:cs typeface="Arial"/>
              </a:rPr>
              <a:t>.</a:t>
            </a:r>
            <a:br>
              <a:rPr lang="en-US" sz="1000">
                <a:latin typeface="Arial"/>
                <a:cs typeface="Arial"/>
              </a:rPr>
            </a:br>
            <a:endParaRPr lang="en-US" sz="1000">
              <a:solidFill>
                <a:srgbClr val="000000"/>
              </a:solidFill>
              <a:latin typeface="Arial"/>
              <a:cs typeface="Arial"/>
            </a:endParaRPr>
          </a:p>
          <a:p>
            <a:pPr marL="185420" indent="-185420">
              <a:lnSpc>
                <a:spcPct val="113999"/>
              </a:lnSpc>
              <a:spcBef>
                <a:spcPts val="0"/>
              </a:spcBef>
              <a:buFont typeface="Arial"/>
              <a:buChar char="•"/>
            </a:pPr>
            <a:r>
              <a:rPr lang="en-US" sz="1000" err="1">
                <a:latin typeface="Arial"/>
                <a:cs typeface="Arial"/>
              </a:rPr>
              <a:t>Terrorangrepene</a:t>
            </a:r>
            <a:r>
              <a:rPr lang="en-US" sz="1000">
                <a:latin typeface="Arial"/>
                <a:cs typeface="Arial"/>
              </a:rPr>
              <a:t> 11. </a:t>
            </a:r>
            <a:r>
              <a:rPr lang="en-US" sz="1000" err="1">
                <a:latin typeface="Arial"/>
                <a:cs typeface="Arial"/>
              </a:rPr>
              <a:t>september</a:t>
            </a:r>
            <a:r>
              <a:rPr lang="en-US" sz="1000">
                <a:latin typeface="Arial"/>
                <a:cs typeface="Arial"/>
              </a:rPr>
              <a:t> </a:t>
            </a:r>
            <a:r>
              <a:rPr lang="en-US" sz="1000" err="1">
                <a:latin typeface="Arial"/>
                <a:cs typeface="Arial"/>
              </a:rPr>
              <a:t>ble</a:t>
            </a:r>
            <a:r>
              <a:rPr lang="en-US" sz="1000">
                <a:latin typeface="Arial"/>
                <a:cs typeface="Arial"/>
              </a:rPr>
              <a:t> </a:t>
            </a:r>
            <a:r>
              <a:rPr lang="en-US" sz="1000" err="1">
                <a:latin typeface="Arial"/>
                <a:cs typeface="Arial"/>
              </a:rPr>
              <a:t>brukt</a:t>
            </a:r>
            <a:r>
              <a:rPr lang="en-US" sz="1000">
                <a:latin typeface="Arial"/>
                <a:cs typeface="Arial"/>
              </a:rPr>
              <a:t> </a:t>
            </a:r>
            <a:r>
              <a:rPr lang="en-US" sz="1000" err="1">
                <a:latin typeface="Arial"/>
                <a:cs typeface="Arial"/>
              </a:rPr>
              <a:t>til</a:t>
            </a:r>
            <a:r>
              <a:rPr lang="en-US" sz="1000">
                <a:latin typeface="Arial"/>
                <a:cs typeface="Arial"/>
              </a:rPr>
              <a:t> å </a:t>
            </a:r>
            <a:r>
              <a:rPr lang="en-US" sz="1000" err="1">
                <a:latin typeface="Arial"/>
                <a:cs typeface="Arial"/>
              </a:rPr>
              <a:t>koble</a:t>
            </a:r>
            <a:r>
              <a:rPr lang="en-US" sz="1000">
                <a:latin typeface="Arial"/>
                <a:cs typeface="Arial"/>
              </a:rPr>
              <a:t> </a:t>
            </a:r>
            <a:r>
              <a:rPr lang="en-US" sz="1000" err="1">
                <a:latin typeface="Arial"/>
                <a:cs typeface="Arial"/>
              </a:rPr>
              <a:t>islam</a:t>
            </a:r>
            <a:r>
              <a:rPr lang="en-US" sz="1000">
                <a:latin typeface="Arial"/>
                <a:cs typeface="Arial"/>
              </a:rPr>
              <a:t> </a:t>
            </a:r>
            <a:r>
              <a:rPr lang="en-US" sz="1000" err="1">
                <a:latin typeface="Arial"/>
                <a:cs typeface="Arial"/>
              </a:rPr>
              <a:t>til</a:t>
            </a:r>
            <a:r>
              <a:rPr lang="en-US" sz="1000">
                <a:latin typeface="Arial"/>
                <a:cs typeface="Arial"/>
              </a:rPr>
              <a:t> </a:t>
            </a:r>
            <a:r>
              <a:rPr lang="en-US" sz="1000" err="1">
                <a:latin typeface="Arial"/>
                <a:cs typeface="Arial"/>
              </a:rPr>
              <a:t>vold</a:t>
            </a:r>
            <a:r>
              <a:rPr lang="en-US" sz="1000">
                <a:latin typeface="Arial"/>
                <a:cs typeface="Arial"/>
              </a:rPr>
              <a:t> </a:t>
            </a:r>
            <a:r>
              <a:rPr lang="en-US" sz="1000" err="1">
                <a:latin typeface="Arial"/>
                <a:cs typeface="Arial"/>
              </a:rPr>
              <a:t>og</a:t>
            </a:r>
            <a:r>
              <a:rPr lang="en-US" sz="1000">
                <a:latin typeface="Arial"/>
                <a:cs typeface="Arial"/>
              </a:rPr>
              <a:t> terror. Mange </a:t>
            </a:r>
            <a:r>
              <a:rPr lang="en-US" sz="1000" err="1">
                <a:latin typeface="Arial"/>
                <a:cs typeface="Arial"/>
              </a:rPr>
              <a:t>begynte</a:t>
            </a:r>
            <a:r>
              <a:rPr lang="en-US" sz="1000">
                <a:latin typeface="Arial"/>
                <a:cs typeface="Arial"/>
              </a:rPr>
              <a:t> å se </a:t>
            </a:r>
            <a:r>
              <a:rPr lang="en-US" sz="1000" err="1">
                <a:latin typeface="Arial"/>
                <a:cs typeface="Arial"/>
              </a:rPr>
              <a:t>på</a:t>
            </a:r>
            <a:r>
              <a:rPr lang="en-US" sz="1000">
                <a:latin typeface="Arial"/>
                <a:cs typeface="Arial"/>
              </a:rPr>
              <a:t> </a:t>
            </a:r>
            <a:r>
              <a:rPr lang="en-US" sz="1000" err="1">
                <a:latin typeface="Arial"/>
                <a:cs typeface="Arial"/>
              </a:rPr>
              <a:t>muslimer</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en</a:t>
            </a:r>
            <a:r>
              <a:rPr lang="en-US" sz="1000">
                <a:latin typeface="Arial"/>
                <a:cs typeface="Arial"/>
              </a:rPr>
              <a:t> </a:t>
            </a:r>
            <a:r>
              <a:rPr lang="en-US" sz="1000" err="1">
                <a:latin typeface="Arial"/>
                <a:cs typeface="Arial"/>
              </a:rPr>
              <a:t>sikkerhetsrisiko</a:t>
            </a:r>
            <a:r>
              <a:rPr lang="en-US" sz="1000">
                <a:latin typeface="Arial"/>
                <a:cs typeface="Arial"/>
              </a:rPr>
              <a:t> I USA </a:t>
            </a:r>
            <a:r>
              <a:rPr lang="en-US" sz="1000" err="1">
                <a:latin typeface="Arial"/>
                <a:cs typeface="Arial"/>
              </a:rPr>
              <a:t>og</a:t>
            </a:r>
            <a:r>
              <a:rPr lang="en-US" sz="1000">
                <a:latin typeface="Arial"/>
                <a:cs typeface="Arial"/>
              </a:rPr>
              <a:t> Europa. Islam </a:t>
            </a:r>
            <a:r>
              <a:rPr lang="en-US" sz="1000" err="1">
                <a:latin typeface="Arial"/>
                <a:cs typeface="Arial"/>
              </a:rPr>
              <a:t>ble</a:t>
            </a:r>
            <a:r>
              <a:rPr lang="en-US" sz="1000">
                <a:latin typeface="Arial"/>
                <a:cs typeface="Arial"/>
              </a:rPr>
              <a:t> </a:t>
            </a:r>
            <a:r>
              <a:rPr lang="en-US" sz="1000" err="1">
                <a:latin typeface="Arial"/>
                <a:cs typeface="Arial"/>
              </a:rPr>
              <a:t>fremstilt</a:t>
            </a:r>
            <a:r>
              <a:rPr lang="en-US" sz="1000">
                <a:latin typeface="Arial"/>
                <a:cs typeface="Arial"/>
              </a:rPr>
              <a:t> </a:t>
            </a:r>
            <a:r>
              <a:rPr lang="en-US" sz="1000" err="1">
                <a:latin typeface="Arial"/>
                <a:cs typeface="Arial"/>
              </a:rPr>
              <a:t>ensidig</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en</a:t>
            </a:r>
            <a:r>
              <a:rPr lang="en-US" sz="1000">
                <a:latin typeface="Arial"/>
                <a:cs typeface="Arial"/>
              </a:rPr>
              <a:t> </a:t>
            </a:r>
            <a:r>
              <a:rPr lang="en-US" sz="1000" err="1">
                <a:latin typeface="Arial"/>
                <a:cs typeface="Arial"/>
              </a:rPr>
              <a:t>voldelig</a:t>
            </a:r>
            <a:r>
              <a:rPr lang="en-US" sz="1000">
                <a:latin typeface="Arial"/>
                <a:cs typeface="Arial"/>
              </a:rPr>
              <a:t> religion. </a:t>
            </a:r>
            <a:endParaRPr lang="en-US" sz="1000">
              <a:solidFill>
                <a:srgbClr val="000000"/>
              </a:solidFill>
              <a:latin typeface="Arial"/>
              <a:cs typeface="Arial"/>
            </a:endParaRPr>
          </a:p>
          <a:p>
            <a:pPr marL="185420" indent="-185420">
              <a:lnSpc>
                <a:spcPct val="113999"/>
              </a:lnSpc>
              <a:spcBef>
                <a:spcPts val="0"/>
              </a:spcBef>
              <a:buFont typeface="Arial"/>
              <a:buChar char="•"/>
            </a:pPr>
            <a:endParaRPr lang="en-US" sz="1000">
              <a:solidFill>
                <a:srgbClr val="000000"/>
              </a:solidFill>
              <a:latin typeface="Arial"/>
              <a:cs typeface="Arial"/>
            </a:endParaRPr>
          </a:p>
          <a:p>
            <a:pPr marL="185420" indent="-185420">
              <a:lnSpc>
                <a:spcPct val="113999"/>
              </a:lnSpc>
              <a:spcBef>
                <a:spcPts val="0"/>
              </a:spcBef>
              <a:buFont typeface="Arial"/>
              <a:buChar char="•"/>
            </a:pPr>
            <a:r>
              <a:rPr lang="en-US" sz="1000" err="1">
                <a:latin typeface="Arial"/>
                <a:cs typeface="Arial"/>
              </a:rPr>
              <a:t>Oppsummering</a:t>
            </a:r>
            <a:r>
              <a:rPr lang="en-US" sz="1000">
                <a:latin typeface="Arial"/>
                <a:cs typeface="Arial"/>
              </a:rPr>
              <a:t>: Fra </a:t>
            </a:r>
            <a:r>
              <a:rPr lang="en-US" sz="1000" err="1">
                <a:latin typeface="Arial"/>
                <a:cs typeface="Arial"/>
              </a:rPr>
              <a:t>middelalderen</a:t>
            </a:r>
            <a:r>
              <a:rPr lang="en-US" sz="1000">
                <a:latin typeface="Arial"/>
                <a:cs typeface="Arial"/>
              </a:rPr>
              <a:t> </a:t>
            </a:r>
            <a:r>
              <a:rPr lang="en-US" sz="1000" err="1">
                <a:latin typeface="Arial"/>
                <a:cs typeface="Arial"/>
              </a:rPr>
              <a:t>til</a:t>
            </a:r>
            <a:r>
              <a:rPr lang="en-US" sz="1000">
                <a:latin typeface="Arial"/>
                <a:cs typeface="Arial"/>
              </a:rPr>
              <a:t> </a:t>
            </a:r>
            <a:r>
              <a:rPr lang="en-US" sz="1000" err="1">
                <a:latin typeface="Arial"/>
                <a:cs typeface="Arial"/>
              </a:rPr>
              <a:t>i</a:t>
            </a:r>
            <a:r>
              <a:rPr lang="en-US" sz="1000">
                <a:latin typeface="Arial"/>
                <a:cs typeface="Arial"/>
              </a:rPr>
              <a:t> </a:t>
            </a:r>
            <a:r>
              <a:rPr lang="en-US" sz="1000" err="1">
                <a:latin typeface="Arial"/>
                <a:cs typeface="Arial"/>
              </a:rPr>
              <a:t>dag</a:t>
            </a:r>
            <a:r>
              <a:rPr lang="en-US" sz="1000">
                <a:latin typeface="Arial"/>
                <a:cs typeface="Arial"/>
              </a:rPr>
              <a:t> ser vi </a:t>
            </a:r>
            <a:r>
              <a:rPr lang="en-US" sz="1000" err="1">
                <a:latin typeface="Arial"/>
                <a:cs typeface="Arial"/>
              </a:rPr>
              <a:t>altså</a:t>
            </a:r>
            <a:r>
              <a:rPr lang="en-US" sz="1000">
                <a:latin typeface="Arial"/>
                <a:cs typeface="Arial"/>
              </a:rPr>
              <a:t> at </a:t>
            </a:r>
            <a:r>
              <a:rPr lang="en-US" sz="1000" err="1">
                <a:latin typeface="Arial"/>
                <a:cs typeface="Arial"/>
              </a:rPr>
              <a:t>fiendebildet</a:t>
            </a:r>
            <a:r>
              <a:rPr lang="en-US" sz="1000">
                <a:latin typeface="Arial"/>
                <a:cs typeface="Arial"/>
              </a:rPr>
              <a:t> av </a:t>
            </a:r>
            <a:r>
              <a:rPr lang="en-US" sz="1000" err="1">
                <a:latin typeface="Arial"/>
                <a:cs typeface="Arial"/>
              </a:rPr>
              <a:t>muslimer</a:t>
            </a:r>
            <a:r>
              <a:rPr lang="en-US" sz="1000">
                <a:latin typeface="Arial"/>
                <a:cs typeface="Arial"/>
              </a:rPr>
              <a:t> </a:t>
            </a:r>
            <a:r>
              <a:rPr lang="en-US" sz="1000" err="1">
                <a:latin typeface="Arial"/>
                <a:cs typeface="Arial"/>
              </a:rPr>
              <a:t>har</a:t>
            </a:r>
            <a:r>
              <a:rPr lang="en-US" sz="1000">
                <a:latin typeface="Arial"/>
                <a:cs typeface="Arial"/>
              </a:rPr>
              <a:t> </a:t>
            </a:r>
            <a:r>
              <a:rPr lang="en-US" sz="1000" err="1">
                <a:latin typeface="Arial"/>
                <a:cs typeface="Arial"/>
              </a:rPr>
              <a:t>hatt</a:t>
            </a:r>
            <a:r>
              <a:rPr lang="en-US" sz="1000">
                <a:latin typeface="Arial"/>
                <a:cs typeface="Arial"/>
              </a:rPr>
              <a:t> </a:t>
            </a:r>
            <a:r>
              <a:rPr lang="en-US" sz="1000" err="1">
                <a:latin typeface="Arial"/>
                <a:cs typeface="Arial"/>
              </a:rPr>
              <a:t>ulike</a:t>
            </a:r>
            <a:r>
              <a:rPr lang="en-US" sz="1000">
                <a:latin typeface="Arial"/>
                <a:cs typeface="Arial"/>
              </a:rPr>
              <a:t> former – </a:t>
            </a:r>
            <a:r>
              <a:rPr lang="en-US" sz="1000" err="1">
                <a:latin typeface="Arial"/>
                <a:cs typeface="Arial"/>
              </a:rPr>
              <a:t>som</a:t>
            </a:r>
            <a:r>
              <a:rPr lang="en-US" sz="1000">
                <a:latin typeface="Arial"/>
                <a:cs typeface="Arial"/>
              </a:rPr>
              <a:t> </a:t>
            </a:r>
            <a:r>
              <a:rPr lang="en-US" sz="1000" err="1">
                <a:latin typeface="Arial"/>
                <a:cs typeface="Arial"/>
              </a:rPr>
              <a:t>religiøse</a:t>
            </a:r>
            <a:r>
              <a:rPr lang="en-US" sz="1000">
                <a:latin typeface="Arial"/>
                <a:cs typeface="Arial"/>
              </a:rPr>
              <a:t> </a:t>
            </a:r>
            <a:r>
              <a:rPr lang="en-US" sz="1000" err="1">
                <a:latin typeface="Arial"/>
                <a:cs typeface="Arial"/>
              </a:rPr>
              <a:t>fiender</a:t>
            </a:r>
            <a:r>
              <a:rPr lang="en-US" sz="1000">
                <a:latin typeface="Arial"/>
                <a:cs typeface="Arial"/>
              </a:rPr>
              <a:t>, </a:t>
            </a:r>
            <a:r>
              <a:rPr lang="en-US" sz="1000" err="1">
                <a:latin typeface="Arial"/>
                <a:cs typeface="Arial"/>
              </a:rPr>
              <a:t>som</a:t>
            </a:r>
            <a:r>
              <a:rPr lang="en-US" sz="1000">
                <a:latin typeface="Arial"/>
                <a:cs typeface="Arial"/>
              </a:rPr>
              <a:t> «primitive», </a:t>
            </a:r>
            <a:r>
              <a:rPr lang="en-US" sz="1000" err="1">
                <a:latin typeface="Arial"/>
                <a:cs typeface="Arial"/>
              </a:rPr>
              <a:t>som</a:t>
            </a:r>
            <a:r>
              <a:rPr lang="en-US" sz="1000">
                <a:latin typeface="Arial"/>
                <a:cs typeface="Arial"/>
              </a:rPr>
              <a:t> «</a:t>
            </a:r>
            <a:r>
              <a:rPr lang="en-US" sz="1000" err="1">
                <a:latin typeface="Arial"/>
                <a:cs typeface="Arial"/>
              </a:rPr>
              <a:t>fremmede</a:t>
            </a:r>
            <a:r>
              <a:rPr lang="en-US" sz="1000">
                <a:latin typeface="Arial"/>
                <a:cs typeface="Arial"/>
              </a:rPr>
              <a:t>» </a:t>
            </a:r>
            <a:r>
              <a:rPr lang="en-US" sz="1000" err="1">
                <a:latin typeface="Arial"/>
                <a:cs typeface="Arial"/>
              </a:rPr>
              <a:t>og</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terrorister</a:t>
            </a:r>
            <a:r>
              <a:rPr lang="en-US" sz="1000">
                <a:latin typeface="Arial"/>
                <a:cs typeface="Arial"/>
              </a:rPr>
              <a:t>. Men </a:t>
            </a:r>
            <a:r>
              <a:rPr lang="en-US" sz="1000" err="1">
                <a:latin typeface="Arial"/>
                <a:cs typeface="Arial"/>
              </a:rPr>
              <a:t>i</a:t>
            </a:r>
            <a:r>
              <a:rPr lang="en-US" sz="1000">
                <a:latin typeface="Arial"/>
                <a:cs typeface="Arial"/>
              </a:rPr>
              <a:t> alle </a:t>
            </a:r>
            <a:r>
              <a:rPr lang="en-US" sz="1000" err="1">
                <a:latin typeface="Arial"/>
                <a:cs typeface="Arial"/>
              </a:rPr>
              <a:t>tilfeller</a:t>
            </a:r>
            <a:r>
              <a:rPr lang="en-US" sz="1000">
                <a:latin typeface="Arial"/>
                <a:cs typeface="Arial"/>
              </a:rPr>
              <a:t> handler det om å </a:t>
            </a:r>
            <a:r>
              <a:rPr lang="en-US" sz="1000" err="1">
                <a:latin typeface="Arial"/>
                <a:cs typeface="Arial"/>
              </a:rPr>
              <a:t>skape</a:t>
            </a:r>
            <a:r>
              <a:rPr lang="en-US" sz="1000">
                <a:latin typeface="Arial"/>
                <a:cs typeface="Arial"/>
              </a:rPr>
              <a:t> et </a:t>
            </a:r>
            <a:r>
              <a:rPr lang="en-US" sz="1000" err="1">
                <a:latin typeface="Arial"/>
                <a:cs typeface="Arial"/>
              </a:rPr>
              <a:t>bilde</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gjør</a:t>
            </a:r>
            <a:r>
              <a:rPr lang="en-US" sz="1000">
                <a:latin typeface="Arial"/>
                <a:cs typeface="Arial"/>
              </a:rPr>
              <a:t> </a:t>
            </a:r>
            <a:r>
              <a:rPr lang="en-US" sz="1000" err="1">
                <a:latin typeface="Arial"/>
                <a:cs typeface="Arial"/>
              </a:rPr>
              <a:t>muslimer</a:t>
            </a:r>
            <a:r>
              <a:rPr lang="en-US" sz="1000">
                <a:latin typeface="Arial"/>
                <a:cs typeface="Arial"/>
              </a:rPr>
              <a:t> </a:t>
            </a:r>
            <a:r>
              <a:rPr lang="en-US" sz="1000" err="1">
                <a:latin typeface="Arial"/>
                <a:cs typeface="Arial"/>
              </a:rPr>
              <a:t>til</a:t>
            </a:r>
            <a:r>
              <a:rPr lang="en-US" sz="1000">
                <a:latin typeface="Arial"/>
                <a:cs typeface="Arial"/>
              </a:rPr>
              <a:t> </a:t>
            </a:r>
            <a:r>
              <a:rPr lang="en-US" sz="1000" err="1">
                <a:latin typeface="Arial"/>
                <a:cs typeface="Arial"/>
              </a:rPr>
              <a:t>en</a:t>
            </a:r>
            <a:r>
              <a:rPr lang="en-US" sz="1000">
                <a:latin typeface="Arial"/>
                <a:cs typeface="Arial"/>
              </a:rPr>
              <a:t> </a:t>
            </a:r>
            <a:r>
              <a:rPr lang="en-US" sz="1000" err="1">
                <a:latin typeface="Arial"/>
                <a:cs typeface="Arial"/>
              </a:rPr>
              <a:t>trussel</a:t>
            </a:r>
            <a:r>
              <a:rPr lang="en-US" sz="1000">
                <a:latin typeface="Arial"/>
                <a:cs typeface="Arial"/>
              </a:rPr>
              <a:t>, </a:t>
            </a:r>
            <a:r>
              <a:rPr lang="en-US" sz="1000" err="1">
                <a:latin typeface="Arial"/>
                <a:cs typeface="Arial"/>
              </a:rPr>
              <a:t>noe</a:t>
            </a:r>
            <a:r>
              <a:rPr lang="en-US" sz="1000">
                <a:latin typeface="Arial"/>
                <a:cs typeface="Arial"/>
              </a:rPr>
              <a:t> </a:t>
            </a:r>
            <a:r>
              <a:rPr lang="en-US" sz="1000" err="1">
                <a:latin typeface="Arial"/>
                <a:cs typeface="Arial"/>
              </a:rPr>
              <a:t>som</a:t>
            </a:r>
            <a:r>
              <a:rPr lang="en-US" sz="1000">
                <a:latin typeface="Arial"/>
                <a:cs typeface="Arial"/>
              </a:rPr>
              <a:t> </a:t>
            </a:r>
            <a:r>
              <a:rPr lang="en-US" sz="1000" err="1">
                <a:latin typeface="Arial"/>
                <a:cs typeface="Arial"/>
              </a:rPr>
              <a:t>kan</a:t>
            </a:r>
            <a:r>
              <a:rPr lang="en-US" sz="1000">
                <a:latin typeface="Arial"/>
                <a:cs typeface="Arial"/>
              </a:rPr>
              <a:t> </a:t>
            </a:r>
            <a:r>
              <a:rPr lang="en-US" sz="1000" err="1">
                <a:latin typeface="Arial"/>
                <a:cs typeface="Arial"/>
              </a:rPr>
              <a:t>få</a:t>
            </a:r>
            <a:r>
              <a:rPr lang="en-US" sz="1000">
                <a:latin typeface="Arial"/>
                <a:cs typeface="Arial"/>
              </a:rPr>
              <a:t> </a:t>
            </a:r>
            <a:r>
              <a:rPr lang="en-US" sz="1000" err="1">
                <a:latin typeface="Arial"/>
                <a:cs typeface="Arial"/>
              </a:rPr>
              <a:t>alvorlige</a:t>
            </a:r>
            <a:r>
              <a:rPr lang="en-US" sz="1000">
                <a:latin typeface="Arial"/>
                <a:cs typeface="Arial"/>
              </a:rPr>
              <a:t> </a:t>
            </a:r>
            <a:r>
              <a:rPr lang="en-US" sz="1000" err="1">
                <a:latin typeface="Arial"/>
                <a:cs typeface="Arial"/>
              </a:rPr>
              <a:t>konsekvenser</a:t>
            </a:r>
            <a:r>
              <a:rPr lang="en-US" sz="1000">
                <a:latin typeface="Arial"/>
                <a:cs typeface="Arial"/>
              </a:rPr>
              <a:t>.</a:t>
            </a:r>
            <a:endParaRPr lang="en-US"/>
          </a:p>
        </p:txBody>
      </p:sp>
      <p:sp>
        <p:nvSpPr>
          <p:cNvPr id="3" name="Date Placeholder 2">
            <a:extLst>
              <a:ext uri="{FF2B5EF4-FFF2-40B4-BE49-F238E27FC236}">
                <a16:creationId xmlns:a16="http://schemas.microsoft.com/office/drawing/2014/main" id="{4A294275-77FF-94E7-1D51-7C3C7F55D8AC}"/>
              </a:ext>
            </a:extLst>
          </p:cNvPr>
          <p:cNvSpPr>
            <a:spLocks noGrp="1"/>
          </p:cNvSpPr>
          <p:nvPr>
            <p:ph type="dt" sz="half" idx="10"/>
          </p:nvPr>
        </p:nvSpPr>
        <p:spPr/>
        <p:txBody>
          <a:bodyPr/>
          <a:lstStyle/>
          <a:p>
            <a:fld id="{8203F6EA-9C9E-4DA5-B392-DAB631403552}" type="datetime4">
              <a:rPr lang="nb-NO" smtClean="0"/>
              <a:pPr/>
              <a:t>4. oktober 2025</a:t>
            </a:fld>
            <a:endParaRPr lang="nb-NO"/>
          </a:p>
        </p:txBody>
      </p:sp>
      <p:pic>
        <p:nvPicPr>
          <p:cNvPr id="5" name="Picture 4" descr="Generated image">
            <a:extLst>
              <a:ext uri="{FF2B5EF4-FFF2-40B4-BE49-F238E27FC236}">
                <a16:creationId xmlns:a16="http://schemas.microsoft.com/office/drawing/2014/main" id="{8F47E070-D7EC-931F-022E-19229374FF7A}"/>
              </a:ext>
            </a:extLst>
          </p:cNvPr>
          <p:cNvPicPr>
            <a:picLocks noChangeAspect="1"/>
          </p:cNvPicPr>
          <p:nvPr/>
        </p:nvPicPr>
        <p:blipFill>
          <a:blip r:embed="rId2"/>
          <a:stretch>
            <a:fillRect/>
          </a:stretch>
        </p:blipFill>
        <p:spPr>
          <a:xfrm>
            <a:off x="8379715" y="990175"/>
            <a:ext cx="3362325" cy="5038725"/>
          </a:xfrm>
          <a:prstGeom prst="rect">
            <a:avLst/>
          </a:prstGeom>
        </p:spPr>
      </p:pic>
      <p:pic>
        <p:nvPicPr>
          <p:cNvPr id="6" name="Picture 5" descr="Generated image">
            <a:extLst>
              <a:ext uri="{FF2B5EF4-FFF2-40B4-BE49-F238E27FC236}">
                <a16:creationId xmlns:a16="http://schemas.microsoft.com/office/drawing/2014/main" id="{EBA1DAA1-BCDF-EEDD-A719-19202940EDE3}"/>
              </a:ext>
            </a:extLst>
          </p:cNvPr>
          <p:cNvPicPr>
            <a:picLocks noChangeAspect="1"/>
          </p:cNvPicPr>
          <p:nvPr/>
        </p:nvPicPr>
        <p:blipFill>
          <a:blip r:embed="rId3"/>
          <a:stretch>
            <a:fillRect/>
          </a:stretch>
        </p:blipFill>
        <p:spPr>
          <a:xfrm>
            <a:off x="-551366" y="538976"/>
            <a:ext cx="4572000" cy="4181708"/>
          </a:xfrm>
          <a:prstGeom prst="rect">
            <a:avLst/>
          </a:prstGeom>
        </p:spPr>
      </p:pic>
    </p:spTree>
    <p:extLst>
      <p:ext uri="{BB962C8B-B14F-4D97-AF65-F5344CB8AC3E}">
        <p14:creationId xmlns:p14="http://schemas.microsoft.com/office/powerpoint/2010/main" val="3152230518"/>
      </p:ext>
    </p:extLst>
  </p:cSld>
  <p:clrMapOvr>
    <a:masterClrMapping/>
  </p:clrMapOvr>
</p:sld>
</file>

<file path=ppt/theme/theme1.xml><?xml version="1.0" encoding="utf-8"?>
<a:theme xmlns:a="http://schemas.openxmlformats.org/drawingml/2006/main" name="Office Theme">
  <a:themeElements>
    <a:clrScheme name="Dembra">
      <a:dk1>
        <a:sysClr val="windowText" lastClr="000000"/>
      </a:dk1>
      <a:lt1>
        <a:sysClr val="window" lastClr="FFFFFF"/>
      </a:lt1>
      <a:dk2>
        <a:srgbClr val="031427"/>
      </a:dk2>
      <a:lt2>
        <a:srgbClr val="FBFAF7"/>
      </a:lt2>
      <a:accent1>
        <a:srgbClr val="F3D6C1"/>
      </a:accent1>
      <a:accent2>
        <a:srgbClr val="B4DCC6"/>
      </a:accent2>
      <a:accent3>
        <a:srgbClr val="F3EEE7"/>
      </a:accent3>
      <a:accent4>
        <a:srgbClr val="FBFAF7"/>
      </a:accent4>
      <a:accent5>
        <a:srgbClr val="B0D0EE"/>
      </a:accent5>
      <a:accent6>
        <a:srgbClr val="E56942"/>
      </a:accent6>
      <a:hlink>
        <a:srgbClr val="0563C1"/>
      </a:hlink>
      <a:folHlink>
        <a:srgbClr val="954F72"/>
      </a:folHlink>
    </a:clrScheme>
    <a:fontScheme name="Custom 167">
      <a:majorFont>
        <a:latin typeface="Riposte SemiBold"/>
        <a:ea typeface=""/>
        <a:cs typeface=""/>
      </a:majorFont>
      <a:minorFont>
        <a:latin typeface="Riposte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pptm" id="{F4A9BFE7-A750-4D4D-9252-276666B375AD}" vid="{E9690442-F586-4BF3-9234-32E42DDC0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fc5629f-a050-43db-8a70-ceb5369ea4f3">
      <Terms xmlns="http://schemas.microsoft.com/office/infopath/2007/PartnerControls"/>
    </lcf76f155ced4ddcb4097134ff3c332f>
    <TaxCatchAll xmlns="073c861d-c207-435a-9d08-1f006f508f2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54C3FAF14828C4AB3DFBEDFDA15CECE" ma:contentTypeVersion="11" ma:contentTypeDescription="Opprett et nytt dokument." ma:contentTypeScope="" ma:versionID="80c29cbd4273715686432f2e5a3ea377">
  <xsd:schema xmlns:xsd="http://www.w3.org/2001/XMLSchema" xmlns:xs="http://www.w3.org/2001/XMLSchema" xmlns:p="http://schemas.microsoft.com/office/2006/metadata/properties" xmlns:ns2="7fc5629f-a050-43db-8a70-ceb5369ea4f3" xmlns:ns3="073c861d-c207-435a-9d08-1f006f508f2c" targetNamespace="http://schemas.microsoft.com/office/2006/metadata/properties" ma:root="true" ma:fieldsID="0da5f284989936d6f6f06ffc27ac0f5f" ns2:_="" ns3:_="">
    <xsd:import namespace="7fc5629f-a050-43db-8a70-ceb5369ea4f3"/>
    <xsd:import namespace="073c861d-c207-435a-9d08-1f006f508f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5629f-a050-43db-8a70-ceb5369ea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c22fd018-c39b-462c-89de-126a365ef11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3c861d-c207-435a-9d08-1f006f508f2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4e52ba7-d45f-45bf-b683-d871f00b58ba}" ma:internalName="TaxCatchAll" ma:showField="CatchAllData" ma:web="073c861d-c207-435a-9d08-1f006f508f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43823A-F916-42C2-A2FB-FB829415F0C5}">
  <ds:schemaRefs>
    <ds:schemaRef ds:uri="http://schemas.microsoft.com/sharepoint/v3/contenttype/forms"/>
  </ds:schemaRefs>
</ds:datastoreItem>
</file>

<file path=customXml/itemProps2.xml><?xml version="1.0" encoding="utf-8"?>
<ds:datastoreItem xmlns:ds="http://schemas.openxmlformats.org/officeDocument/2006/customXml" ds:itemID="{49A743CC-F946-4048-94E3-1844479196A0}">
  <ds:schemaRefs>
    <ds:schemaRef ds:uri="073c861d-c207-435a-9d08-1f006f508f2c"/>
    <ds:schemaRef ds:uri="7fc5629f-a050-43db-8a70-ceb5369ea4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EBD94F3-A43C-408B-BEDA-272B9C01284D}">
  <ds:schemaRefs>
    <ds:schemaRef ds:uri="073c861d-c207-435a-9d08-1f006f508f2c"/>
    <ds:schemaRef ds:uri="7fc5629f-a050-43db-8a70-ceb5369ea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Template>
  <Application>Microsoft Office PowerPoint</Application>
  <PresentationFormat>Widescreen</PresentationFormat>
  <Slides>23</Slides>
  <Notes>22</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                                                                  Konstruerte fiendebilder: «muslimen»  </vt:lpstr>
      <vt:lpstr>PowerPoint Presentation</vt:lpstr>
      <vt:lpstr>Reflekter og noter</vt:lpstr>
      <vt:lpstr>PowerPoint Presentation</vt:lpstr>
      <vt:lpstr>Hva er  muslimfiendtlighet?</vt:lpstr>
      <vt:lpstr>Hvilke ideologier og bevegelser kan inneholde elementer av muslimfiendtlig tankegods? </vt:lpstr>
      <vt:lpstr>PowerPoint Presentation</vt:lpstr>
      <vt:lpstr>Lydfil:  Gjennom historien har muslimer ofte blitt fremstilt som en fiende i Europa selv om det ikke stemmer med virkeligheten.  I middelalderen ble muslimer fremstilt som kristendommens store motstander. Under korstogene ble de beskrevet som «vantro» og «barbarer» som måtte bekjempes. Dette fiendebildet gjorde det lettere å samle kristne til krig mot muslimene.  I kolonitiden, på 1700- og 1800-tallet, ble muslimer sett ned på av europeiske land som tok kontroll over områder i Afrika og Asia. Europeiske ledere og forfattere beskrev muslimske samfunn som mindre siviliserte og primitive. Fiendebildet var nå at muslimer var lite utviklet mennesker og trengte å bli styrt av Europa for sitt eget beste.  Etter andre verdenskrig kom mange muslimer til Europa som arbeidere og flyktninger. Muslimer ble ofte sett på som «de andre», som ikke passet inn fordi de tilhørte en religion og kultur som var mot vestlige verdier og var fundamentalt annerledes. I Bosnia-krigen på 1990-tallet fikk slike forestillinger katastrofale følger. Propaganda fremstilte bosniske muslimer som en trussel, og dette bidro til folkemordet i Srebrenica, der tusenvis ble drept.  Terrorangrepene 11. september ble brukt til å koble islam til vold og terror. Mange begynte å se på muslimer som en sikkerhetsrisiko I USA og Europa. Islam ble fremstilt ensidig som en voldelig religion.   Oppsummering: Fra middelalderen til i dag ser vi altså at fiendebildet av muslimer har hatt ulike former – som religiøse fiender, som «primitive», som «fremmede» og som terrorister. Men i alle tilfeller handler det om å skape et bilde som gjør muslimer til en trussel, noe som kan få alvorlige konsekvenser.</vt:lpstr>
      <vt:lpstr>PowerPoint Presentation</vt:lpstr>
      <vt:lpstr>2012: Sian leder Lars Thorsen dømt for grove rasistiske ytringer mot muslimer.  2015: Hege Storhaugs bok Islam. Den 11. Landeplage  2019:  Terrorangrepet på Al-Noor moskeen i Bærum og rasistisk motiverte drap på Johanne.</vt:lpstr>
      <vt:lpstr>Konsekvenser av fiendebildet i Norge</vt:lpstr>
      <vt:lpstr>PowerPoint Presentation</vt:lpstr>
      <vt:lpstr>Hvor ville du plassert eksemplene under?</vt:lpstr>
      <vt:lpstr>Diskriminering i arbeidslivet </vt:lpstr>
      <vt:lpstr>PowerPoint Presentation</vt:lpstr>
      <vt:lpstr>Diskriminering i boligmarkedet</vt:lpstr>
      <vt:lpstr>PowerPoint Presentation</vt:lpstr>
      <vt:lpstr>Fiendebildet «muslimen» etter terrorangrepet 11. september 2001</vt:lpstr>
      <vt:lpstr>Muslimfiendtlighet i populærkulturen  </vt:lpstr>
      <vt:lpstr>Stigmatisering og hatkriminalitet etter 11. september</vt:lpstr>
      <vt:lpstr>Økende muslimfiendtlighet etter 7. oktober</vt:lpstr>
      <vt:lpstr>Kampen mot muslimfiendtlighet og rasisme fortsetter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Mohammed Ansari</dc:creator>
  <cp:revision>1</cp:revision>
  <dcterms:created xsi:type="dcterms:W3CDTF">2025-08-26T13:25:12Z</dcterms:created>
  <dcterms:modified xsi:type="dcterms:W3CDTF">2025-10-04T10:53:26Z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0x010100554C3FAF14828C4AB3DFBEDFDA15CECE</vt:lpwstr>
  </property>
  <property fmtid="{D5CDD505-2E9C-101B-9397-08002B2CF9AE}" pid="3" name="MediaServiceImageTags">
    <vt:lpwstr/>
  </property>
</Properties>
</file>