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1A_D1B064CD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04_DE4BBBC7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103_D8566B15.xml" ContentType="application/vnd.ms-powerpoint.comments+xml"/>
  <Override PartName="/ppt/notesSlides/notesSlide14.xml" ContentType="application/vnd.openxmlformats-officedocument.presentationml.notesSlide+xml"/>
  <Override PartName="/ppt/comments/modernComment_118_6F76ECBB.xml" ContentType="application/vnd.ms-powerpoint.comments+xml"/>
  <Override PartName="/ppt/notesSlides/notesSlide15.xml" ContentType="application/vnd.openxmlformats-officedocument.presentationml.notesSlide+xml"/>
  <Override PartName="/ppt/comments/modernComment_119_D1D19D32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67" r:id="rId5"/>
    <p:sldId id="265" r:id="rId6"/>
    <p:sldId id="269" r:id="rId7"/>
    <p:sldId id="268" r:id="rId8"/>
    <p:sldId id="282" r:id="rId9"/>
    <p:sldId id="262" r:id="rId10"/>
    <p:sldId id="273" r:id="rId11"/>
    <p:sldId id="275" r:id="rId12"/>
    <p:sldId id="284" r:id="rId13"/>
    <p:sldId id="277" r:id="rId14"/>
    <p:sldId id="260" r:id="rId15"/>
    <p:sldId id="279" r:id="rId16"/>
    <p:sldId id="259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C06B5D-CD09-7F40-876E-6788F2674341}" name="Anne Reinfjord Solberg" initials="ARS" userId="S::annerein@uio.no::0da962e9-dd79-47b4-849a-8f51b31383be" providerId="AD"/>
  <p188:author id="{F91F6080-03EA-0E42-D7DA-32918307AA49}" name="Claudia Lenz" initials="CL" userId="S::claudial@uio.no::f5d6b85d-7401-4222-890a-27e8b6b48cfe" providerId="AD"/>
  <p188:author id="{94D516C9-A12B-F4E0-C337-622C8DC63BA1}" name="Peder Eirik Nustad" initials="PN" userId="S::pederenu@uio.no::5e6c3472-37ec-4156-9133-5384ab301808" providerId="AD"/>
  <p188:author id="{73F003EE-880E-A613-B281-90D349A7C5D1}" name="Harald Syse" initials="HS" userId="S::haralsy@uio.no::b1db1c50-3324-4061-ab52-fdfb3c8d9b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40000"/>
    <a:srgbClr val="030000"/>
    <a:srgbClr val="020000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B76B7C-1005-40D3-AE4F-01234EAF9F00}" v="134" dt="2024-07-03T11:42:20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Reinfjord Solberg" userId="S::annerein@uio.no::0da962e9-dd79-47b4-849a-8f51b31383be" providerId="AD" clId="Web-{CD757E3E-34FE-B221-AAB0-A994347FAB2D}"/>
    <pc:docChg chg="modSld">
      <pc:chgData name="Anne Reinfjord Solberg" userId="S::annerein@uio.no::0da962e9-dd79-47b4-849a-8f51b31383be" providerId="AD" clId="Web-{CD757E3E-34FE-B221-AAB0-A994347FAB2D}" dt="2024-06-13T06:58:35.008" v="24" actId="1076"/>
      <pc:docMkLst>
        <pc:docMk/>
      </pc:docMkLst>
      <pc:sldChg chg="delCm modCm">
        <pc:chgData name="Anne Reinfjord Solberg" userId="S::annerein@uio.no::0da962e9-dd79-47b4-849a-8f51b31383be" providerId="AD" clId="Web-{CD757E3E-34FE-B221-AAB0-A994347FAB2D}" dt="2024-06-13T06:57:44.726" v="15"/>
        <pc:sldMkLst>
          <pc:docMk/>
          <pc:sldMk cId="2133901556" sldId="2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nne Reinfjord Solberg" userId="S::annerein@uio.no::0da962e9-dd79-47b4-849a-8f51b31383be" providerId="AD" clId="Web-{CD757E3E-34FE-B221-AAB0-A994347FAB2D}" dt="2024-06-13T06:57:44.726" v="15"/>
              <pc2:cmMkLst xmlns:pc2="http://schemas.microsoft.com/office/powerpoint/2019/9/main/command">
                <pc:docMk/>
                <pc:sldMk cId="2133901556" sldId="265"/>
                <pc2:cmMk id="{32670B5D-DEC5-471A-8683-11672D41EF6C}"/>
              </pc2:cmMkLst>
            </pc226:cmChg>
          </p:ext>
        </pc:extLst>
      </pc:sldChg>
      <pc:sldChg chg="modSp modCm">
        <pc:chgData name="Anne Reinfjord Solberg" userId="S::annerein@uio.no::0da962e9-dd79-47b4-849a-8f51b31383be" providerId="AD" clId="Web-{CD757E3E-34FE-B221-AAB0-A994347FAB2D}" dt="2024-06-13T06:58:35.008" v="24" actId="1076"/>
        <pc:sldMkLst>
          <pc:docMk/>
          <pc:sldMk cId="82383429" sldId="279"/>
        </pc:sldMkLst>
        <pc:spChg chg="mod">
          <ac:chgData name="Anne Reinfjord Solberg" userId="S::annerein@uio.no::0da962e9-dd79-47b4-849a-8f51b31383be" providerId="AD" clId="Web-{CD757E3E-34FE-B221-AAB0-A994347FAB2D}" dt="2024-06-13T06:58:35.008" v="24" actId="1076"/>
          <ac:spMkLst>
            <pc:docMk/>
            <pc:sldMk cId="82383429" sldId="279"/>
            <ac:spMk id="2" creationId="{C64A447B-A1AE-7D2E-5510-64AF726C8E88}"/>
          </ac:spMkLst>
        </pc:spChg>
        <pc:spChg chg="mod">
          <ac:chgData name="Anne Reinfjord Solberg" userId="S::annerein@uio.no::0da962e9-dd79-47b4-849a-8f51b31383be" providerId="AD" clId="Web-{CD757E3E-34FE-B221-AAB0-A994347FAB2D}" dt="2024-06-13T06:58:29.680" v="23" actId="20577"/>
          <ac:spMkLst>
            <pc:docMk/>
            <pc:sldMk cId="82383429" sldId="279"/>
            <ac:spMk id="4" creationId="{39728E65-A4EE-B7D5-6099-3CA8E2CBDC9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e Reinfjord Solberg" userId="S::annerein@uio.no::0da962e9-dd79-47b4-849a-8f51b31383be" providerId="AD" clId="Web-{CD757E3E-34FE-B221-AAB0-A994347FAB2D}" dt="2024-06-13T06:58:29.680" v="23" actId="20577"/>
              <pc2:cmMkLst xmlns:pc2="http://schemas.microsoft.com/office/powerpoint/2019/9/main/command">
                <pc:docMk/>
                <pc:sldMk cId="82383429" sldId="279"/>
                <pc2:cmMk id="{1CA2E430-9A05-4EA2-A81B-7DAF348FF3E1}"/>
              </pc2:cmMkLst>
            </pc226:cmChg>
          </p:ext>
        </pc:extLst>
      </pc:sldChg>
    </pc:docChg>
  </pc:docChgLst>
  <pc:docChgLst>
    <pc:chgData name="Anne Reinfjord Solberg" userId="S::annerein@uio.no::0da962e9-dd79-47b4-849a-8f51b31383be" providerId="AD" clId="Web-{08D18B70-473C-7428-9A65-4207BF31FD1C}"/>
    <pc:docChg chg="modSld">
      <pc:chgData name="Anne Reinfjord Solberg" userId="S::annerein@uio.no::0da962e9-dd79-47b4-849a-8f51b31383be" providerId="AD" clId="Web-{08D18B70-473C-7428-9A65-4207BF31FD1C}" dt="2024-06-18T10:18:39.566" v="4"/>
      <pc:docMkLst>
        <pc:docMk/>
      </pc:docMkLst>
      <pc:sldChg chg="addSp modSp mod modClrScheme chgLayout">
        <pc:chgData name="Anne Reinfjord Solberg" userId="S::annerein@uio.no::0da962e9-dd79-47b4-849a-8f51b31383be" providerId="AD" clId="Web-{08D18B70-473C-7428-9A65-4207BF31FD1C}" dt="2024-06-18T10:18:39.566" v="4"/>
        <pc:sldMkLst>
          <pc:docMk/>
          <pc:sldMk cId="3629542165" sldId="259"/>
        </pc:sldMkLst>
        <pc:spChg chg="mod">
          <ac:chgData name="Anne Reinfjord Solberg" userId="S::annerein@uio.no::0da962e9-dd79-47b4-849a-8f51b31383be" providerId="AD" clId="Web-{08D18B70-473C-7428-9A65-4207BF31FD1C}" dt="2024-06-18T10:18:39.566" v="4"/>
          <ac:spMkLst>
            <pc:docMk/>
            <pc:sldMk cId="3629542165" sldId="259"/>
            <ac:spMk id="3" creationId="{D2EE2BC8-866E-DAFB-49AC-409DB318EDD7}"/>
          </ac:spMkLst>
        </pc:spChg>
        <pc:spChg chg="mod ord">
          <ac:chgData name="Anne Reinfjord Solberg" userId="S::annerein@uio.no::0da962e9-dd79-47b4-849a-8f51b31383be" providerId="AD" clId="Web-{08D18B70-473C-7428-9A65-4207BF31FD1C}" dt="2024-06-18T10:18:39.566" v="4"/>
          <ac:spMkLst>
            <pc:docMk/>
            <pc:sldMk cId="3629542165" sldId="259"/>
            <ac:spMk id="6" creationId="{55A140A2-9F96-B1F9-932C-155776983C78}"/>
          </ac:spMkLst>
        </pc:spChg>
        <pc:spChg chg="mod">
          <ac:chgData name="Anne Reinfjord Solberg" userId="S::annerein@uio.no::0da962e9-dd79-47b4-849a-8f51b31383be" providerId="AD" clId="Web-{08D18B70-473C-7428-9A65-4207BF31FD1C}" dt="2024-06-18T10:18:39.566" v="4"/>
          <ac:spMkLst>
            <pc:docMk/>
            <pc:sldMk cId="3629542165" sldId="259"/>
            <ac:spMk id="7" creationId="{51F9E3EE-78B9-6A7E-F5C0-D5AE2E171FBF}"/>
          </ac:spMkLst>
        </pc:spChg>
        <pc:picChg chg="add mod">
          <ac:chgData name="Anne Reinfjord Solberg" userId="S::annerein@uio.no::0da962e9-dd79-47b4-849a-8f51b31383be" providerId="AD" clId="Web-{08D18B70-473C-7428-9A65-4207BF31FD1C}" dt="2024-06-18T10:18:39.566" v="4"/>
          <ac:picMkLst>
            <pc:docMk/>
            <pc:sldMk cId="3629542165" sldId="259"/>
            <ac:picMk id="2" creationId="{4B8C2CAC-0439-B008-8A41-E1DF856430B5}"/>
          </ac:picMkLst>
        </pc:picChg>
      </pc:sldChg>
    </pc:docChg>
  </pc:docChgLst>
  <pc:docChgLst>
    <pc:chgData name="Harald Syse" userId="S::haralsy@uio.no::b1db1c50-3324-4061-ab52-fdfb3c8d9bd0" providerId="AD" clId="Web-{23BDCB07-0401-4366-A0C6-70CD4B35A669}"/>
    <pc:docChg chg="mod">
      <pc:chgData name="Harald Syse" userId="S::haralsy@uio.no::b1db1c50-3324-4061-ab52-fdfb3c8d9bd0" providerId="AD" clId="Web-{23BDCB07-0401-4366-A0C6-70CD4B35A669}" dt="2024-06-10T08:49:02.419" v="22"/>
      <pc:docMkLst>
        <pc:docMk/>
      </pc:docMkLst>
      <pc:sldChg chg="addCm">
        <pc:chgData name="Harald Syse" userId="S::haralsy@uio.no::b1db1c50-3324-4061-ab52-fdfb3c8d9bd0" providerId="AD" clId="Web-{23BDCB07-0401-4366-A0C6-70CD4B35A669}" dt="2024-06-10T08:31:00.898" v="11"/>
        <pc:sldMkLst>
          <pc:docMk/>
          <pc:sldMk cId="3629542165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arald Syse" userId="S::haralsy@uio.no::b1db1c50-3324-4061-ab52-fdfb3c8d9bd0" providerId="AD" clId="Web-{23BDCB07-0401-4366-A0C6-70CD4B35A669}" dt="2024-06-10T08:16:28.018" v="1"/>
              <pc2:cmMkLst xmlns:pc2="http://schemas.microsoft.com/office/powerpoint/2019/9/main/command">
                <pc:docMk/>
                <pc:sldMk cId="3629542165" sldId="259"/>
                <pc2:cmMk id="{4A1CF135-E587-4D14-89CE-2DC96F9E714A}"/>
              </pc2:cmMkLst>
            </pc226:cmChg>
            <pc226:cmChg xmlns:pc226="http://schemas.microsoft.com/office/powerpoint/2022/06/main/command" chg="add">
              <pc226:chgData name="Harald Syse" userId="S::haralsy@uio.no::b1db1c50-3324-4061-ab52-fdfb3c8d9bd0" providerId="AD" clId="Web-{23BDCB07-0401-4366-A0C6-70CD4B35A669}" dt="2024-06-10T08:17:07.737" v="2"/>
              <pc2:cmMkLst xmlns:pc2="http://schemas.microsoft.com/office/powerpoint/2019/9/main/command">
                <pc:docMk/>
                <pc:sldMk cId="3629542165" sldId="259"/>
                <pc2:cmMk id="{5C19B73F-F1E0-4C55-9487-0812292B89DC}"/>
              </pc2:cmMkLst>
            </pc226:cmChg>
            <pc226:cmChg xmlns:pc226="http://schemas.microsoft.com/office/powerpoint/2022/06/main/command" chg="add">
              <pc226:chgData name="Harald Syse" userId="S::haralsy@uio.no::b1db1c50-3324-4061-ab52-fdfb3c8d9bd0" providerId="AD" clId="Web-{23BDCB07-0401-4366-A0C6-70CD4B35A669}" dt="2024-06-10T08:31:00.898" v="11"/>
              <pc2:cmMkLst xmlns:pc2="http://schemas.microsoft.com/office/powerpoint/2019/9/main/command">
                <pc:docMk/>
                <pc:sldMk cId="3629542165" sldId="259"/>
                <pc2:cmMk id="{F95C7257-903D-4F72-B6CE-88AA3666C4F8}"/>
              </pc2:cmMkLst>
            </pc226:cmChg>
          </p:ext>
        </pc:extLst>
      </pc:sldChg>
      <pc:sldChg chg="addCm">
        <pc:chgData name="Harald Syse" userId="S::haralsy@uio.no::b1db1c50-3324-4061-ab52-fdfb3c8d9bd0" providerId="AD" clId="Web-{23BDCB07-0401-4366-A0C6-70CD4B35A669}" dt="2024-06-10T08:27:43.445" v="8"/>
        <pc:sldMkLst>
          <pc:docMk/>
          <pc:sldMk cId="3278674464" sldId="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arald Syse" userId="S::haralsy@uio.no::b1db1c50-3324-4061-ab52-fdfb3c8d9bd0" providerId="AD" clId="Web-{23BDCB07-0401-4366-A0C6-70CD4B35A669}" dt="2024-06-10T08:27:43.445" v="8"/>
              <pc2:cmMkLst xmlns:pc2="http://schemas.microsoft.com/office/powerpoint/2019/9/main/command">
                <pc:docMk/>
                <pc:sldMk cId="3278674464" sldId="262"/>
                <pc2:cmMk id="{1AB72BA2-5EDA-4CD9-9B34-9E33C2CAFC2D}"/>
              </pc2:cmMkLst>
            </pc226:cmChg>
          </p:ext>
        </pc:extLst>
      </pc:sldChg>
      <pc:sldChg chg="addCm">
        <pc:chgData name="Harald Syse" userId="S::haralsy@uio.no::b1db1c50-3324-4061-ab52-fdfb3c8d9bd0" providerId="AD" clId="Web-{23BDCB07-0401-4366-A0C6-70CD4B35A669}" dt="2024-06-10T08:25:31.772" v="7"/>
        <pc:sldMkLst>
          <pc:docMk/>
          <pc:sldMk cId="2133901556" sldId="2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arald Syse" userId="S::haralsy@uio.no::b1db1c50-3324-4061-ab52-fdfb3c8d9bd0" providerId="AD" clId="Web-{23BDCB07-0401-4366-A0C6-70CD4B35A669}" dt="2024-06-10T08:25:31.772" v="7"/>
              <pc2:cmMkLst xmlns:pc2="http://schemas.microsoft.com/office/powerpoint/2019/9/main/command">
                <pc:docMk/>
                <pc:sldMk cId="2133901556" sldId="265"/>
                <pc2:cmMk id="{32670B5D-DEC5-471A-8683-11672D41EF6C}"/>
              </pc2:cmMkLst>
            </pc226:cmChg>
          </p:ext>
        </pc:extLst>
      </pc:sldChg>
      <pc:sldChg chg="addCm">
        <pc:chgData name="Harald Syse" userId="S::haralsy@uio.no::b1db1c50-3324-4061-ab52-fdfb3c8d9bd0" providerId="AD" clId="Web-{23BDCB07-0401-4366-A0C6-70CD4B35A669}" dt="2024-06-10T08:30:06.525" v="10"/>
        <pc:sldMkLst>
          <pc:docMk/>
          <pc:sldMk cId="82383429" sldId="2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arald Syse" userId="S::haralsy@uio.no::b1db1c50-3324-4061-ab52-fdfb3c8d9bd0" providerId="AD" clId="Web-{23BDCB07-0401-4366-A0C6-70CD4B35A669}" dt="2024-06-10T08:30:06.525" v="10"/>
              <pc2:cmMkLst xmlns:pc2="http://schemas.microsoft.com/office/powerpoint/2019/9/main/command">
                <pc:docMk/>
                <pc:sldMk cId="82383429" sldId="279"/>
                <pc2:cmMk id="{F79F130F-DF8E-48AD-A212-0EE3A0BF9356}"/>
              </pc2:cmMkLst>
            </pc226:cmChg>
            <pc226:cmChg xmlns:pc226="http://schemas.microsoft.com/office/powerpoint/2022/06/main/command" chg="add">
              <pc226:chgData name="Harald Syse" userId="S::haralsy@uio.no::b1db1c50-3324-4061-ab52-fdfb3c8d9bd0" providerId="AD" clId="Web-{23BDCB07-0401-4366-A0C6-70CD4B35A669}" dt="2024-06-10T08:20:57.598" v="5"/>
              <pc2:cmMkLst xmlns:pc2="http://schemas.microsoft.com/office/powerpoint/2019/9/main/command">
                <pc:docMk/>
                <pc:sldMk cId="82383429" sldId="279"/>
                <pc2:cmMk id="{1CA2E430-9A05-4EA2-A81B-7DAF348FF3E1}"/>
              </pc2:cmMkLst>
            </pc226:cmChg>
          </p:ext>
        </pc:extLst>
      </pc:sldChg>
      <pc:sldChg chg="addCm delCm">
        <pc:chgData name="Harald Syse" userId="S::haralsy@uio.no::b1db1c50-3324-4061-ab52-fdfb3c8d9bd0" providerId="AD" clId="Web-{23BDCB07-0401-4366-A0C6-70CD4B35A669}" dt="2024-06-10T08:36:31.584" v="16"/>
        <pc:sldMkLst>
          <pc:docMk/>
          <pc:sldMk cId="1870064827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Harald Syse" userId="S::haralsy@uio.no::b1db1c50-3324-4061-ab52-fdfb3c8d9bd0" providerId="AD" clId="Web-{23BDCB07-0401-4366-A0C6-70CD4B35A669}" dt="2024-06-10T08:36:31.584" v="16"/>
              <pc2:cmMkLst xmlns:pc2="http://schemas.microsoft.com/office/powerpoint/2019/9/main/command">
                <pc:docMk/>
                <pc:sldMk cId="1870064827" sldId="280"/>
                <pc2:cmMk id="{29F85C36-19A4-46E2-A577-08D1A7885B3A}"/>
              </pc2:cmMkLst>
            </pc226:cmChg>
          </p:ext>
        </pc:extLst>
      </pc:sldChg>
      <pc:sldChg chg="addCm delCm">
        <pc:chgData name="Harald Syse" userId="S::haralsy@uio.no::b1db1c50-3324-4061-ab52-fdfb3c8d9bd0" providerId="AD" clId="Web-{23BDCB07-0401-4366-A0C6-70CD4B35A669}" dt="2024-06-10T08:45:39.902" v="20"/>
        <pc:sldMkLst>
          <pc:docMk/>
          <pc:sldMk cId="3520175410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arald Syse" userId="S::haralsy@uio.no::b1db1c50-3324-4061-ab52-fdfb3c8d9bd0" providerId="AD" clId="Web-{23BDCB07-0401-4366-A0C6-70CD4B35A669}" dt="2024-06-10T08:45:39.902" v="20"/>
              <pc2:cmMkLst xmlns:pc2="http://schemas.microsoft.com/office/powerpoint/2019/9/main/command">
                <pc:docMk/>
                <pc:sldMk cId="3520175410" sldId="281"/>
                <pc2:cmMk id="{A048851B-BFB1-4530-8E52-07E2C0A45561}"/>
              </pc2:cmMkLst>
            </pc226:cmChg>
            <pc226:cmChg xmlns:pc226="http://schemas.microsoft.com/office/powerpoint/2022/06/main/command" chg="add del">
              <pc226:chgData name="Harald Syse" userId="S::haralsy@uio.no::b1db1c50-3324-4061-ab52-fdfb3c8d9bd0" providerId="AD" clId="Web-{23BDCB07-0401-4366-A0C6-70CD4B35A669}" dt="2024-06-10T08:36:34.756" v="17"/>
              <pc2:cmMkLst xmlns:pc2="http://schemas.microsoft.com/office/powerpoint/2019/9/main/command">
                <pc:docMk/>
                <pc:sldMk cId="3520175410" sldId="281"/>
                <pc2:cmMk id="{13DD754A-0757-4151-8AA9-D399A4334DAC}"/>
              </pc2:cmMkLst>
            </pc226:cmChg>
            <pc226:cmChg xmlns:pc226="http://schemas.microsoft.com/office/powerpoint/2022/06/main/command" chg="add">
              <pc226:chgData name="Harald Syse" userId="S::haralsy@uio.no::b1db1c50-3324-4061-ab52-fdfb3c8d9bd0" providerId="AD" clId="Web-{23BDCB07-0401-4366-A0C6-70CD4B35A669}" dt="2024-06-10T08:40:03.227" v="18"/>
              <pc2:cmMkLst xmlns:pc2="http://schemas.microsoft.com/office/powerpoint/2019/9/main/command">
                <pc:docMk/>
                <pc:sldMk cId="3520175410" sldId="281"/>
                <pc2:cmMk id="{9E8E3177-5CB8-4BEA-8932-EF3CC9B6A6F6}"/>
              </pc2:cmMkLst>
            </pc226:cmChg>
            <pc226:cmChg xmlns:pc226="http://schemas.microsoft.com/office/powerpoint/2022/06/main/command" chg="add">
              <pc226:chgData name="Harald Syse" userId="S::haralsy@uio.no::b1db1c50-3324-4061-ab52-fdfb3c8d9bd0" providerId="AD" clId="Web-{23BDCB07-0401-4366-A0C6-70CD4B35A669}" dt="2024-06-10T08:43:52.182" v="19"/>
              <pc2:cmMkLst xmlns:pc2="http://schemas.microsoft.com/office/powerpoint/2019/9/main/command">
                <pc:docMk/>
                <pc:sldMk cId="3520175410" sldId="281"/>
                <pc2:cmMk id="{CA9766F8-C5EC-4402-872D-BD59880E8D81}"/>
              </pc2:cmMkLst>
            </pc226:cmChg>
          </p:ext>
        </pc:extLst>
      </pc:sldChg>
      <pc:sldChg chg="addCm modCm">
        <pc:chgData name="Harald Syse" userId="S::haralsy@uio.no::b1db1c50-3324-4061-ab52-fdfb3c8d9bd0" providerId="AD" clId="Web-{23BDCB07-0401-4366-A0C6-70CD4B35A669}" dt="2024-06-10T08:49:02.419" v="22"/>
        <pc:sldMkLst>
          <pc:docMk/>
          <pc:sldMk cId="3517998285" sldId="2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arald Syse" userId="S::haralsy@uio.no::b1db1c50-3324-4061-ab52-fdfb3c8d9bd0" providerId="AD" clId="Web-{23BDCB07-0401-4366-A0C6-70CD4B35A669}" dt="2024-06-10T08:19:02.175" v="3"/>
              <pc2:cmMkLst xmlns:pc2="http://schemas.microsoft.com/office/powerpoint/2019/9/main/command">
                <pc:docMk/>
                <pc:sldMk cId="3517998285" sldId="282"/>
                <pc2:cmMk id="{79D408CE-8D74-4F56-B76C-4CA5836C68F5}"/>
              </pc2:cmMkLst>
            </pc226:cmChg>
            <pc226:cmChg xmlns:pc226="http://schemas.microsoft.com/office/powerpoint/2022/06/main/command" chg="add mod">
              <pc226:chgData name="Harald Syse" userId="S::haralsy@uio.no::b1db1c50-3324-4061-ab52-fdfb3c8d9bd0" providerId="AD" clId="Web-{23BDCB07-0401-4366-A0C6-70CD4B35A669}" dt="2024-06-10T08:46:55.184" v="21"/>
              <pc2:cmMkLst xmlns:pc2="http://schemas.microsoft.com/office/powerpoint/2019/9/main/command">
                <pc:docMk/>
                <pc:sldMk cId="3517998285" sldId="282"/>
                <pc2:cmMk id="{6AAF72E0-E697-44B0-8ABF-B046FEBCDA7E}"/>
              </pc2:cmMkLst>
            </pc226:cmChg>
            <pc226:cmChg xmlns:pc226="http://schemas.microsoft.com/office/powerpoint/2022/06/main/command" chg="add">
              <pc226:chgData name="Harald Syse" userId="S::haralsy@uio.no::b1db1c50-3324-4061-ab52-fdfb3c8d9bd0" providerId="AD" clId="Web-{23BDCB07-0401-4366-A0C6-70CD4B35A669}" dt="2024-06-10T08:49:02.419" v="22"/>
              <pc2:cmMkLst xmlns:pc2="http://schemas.microsoft.com/office/powerpoint/2019/9/main/command">
                <pc:docMk/>
                <pc:sldMk cId="3517998285" sldId="282"/>
                <pc2:cmMk id="{28E1FCFB-C9AC-494A-82F8-AAF35DB480B3}"/>
              </pc2:cmMkLst>
            </pc226:cmChg>
          </p:ext>
        </pc:extLst>
      </pc:sldChg>
      <pc:sldChg chg="addCm">
        <pc:chgData name="Harald Syse" userId="S::haralsy@uio.no::b1db1c50-3324-4061-ab52-fdfb3c8d9bd0" providerId="AD" clId="Web-{23BDCB07-0401-4366-A0C6-70CD4B35A669}" dt="2024-06-10T08:29:22.071" v="9"/>
        <pc:sldMkLst>
          <pc:docMk/>
          <pc:sldMk cId="2988451973" sldId="2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arald Syse" userId="S::haralsy@uio.no::b1db1c50-3324-4061-ab52-fdfb3c8d9bd0" providerId="AD" clId="Web-{23BDCB07-0401-4366-A0C6-70CD4B35A669}" dt="2024-06-10T08:22:54.162" v="6"/>
              <pc2:cmMkLst xmlns:pc2="http://schemas.microsoft.com/office/powerpoint/2019/9/main/command">
                <pc:docMk/>
                <pc:sldMk cId="2988451973" sldId="284"/>
                <pc2:cmMk id="{09D9B306-00FF-42CD-A3D9-984F22B9D30A}"/>
              </pc2:cmMkLst>
            </pc226:cmChg>
            <pc226:cmChg xmlns:pc226="http://schemas.microsoft.com/office/powerpoint/2022/06/main/command" chg="add">
              <pc226:chgData name="Harald Syse" userId="S::haralsy@uio.no::b1db1c50-3324-4061-ab52-fdfb3c8d9bd0" providerId="AD" clId="Web-{23BDCB07-0401-4366-A0C6-70CD4B35A669}" dt="2024-06-10T08:29:22.071" v="9"/>
              <pc2:cmMkLst xmlns:pc2="http://schemas.microsoft.com/office/powerpoint/2019/9/main/command">
                <pc:docMk/>
                <pc:sldMk cId="2988451973" sldId="284"/>
                <pc2:cmMk id="{B08A6392-62FB-4947-88D0-B4220DB8168F}"/>
              </pc2:cmMkLst>
            </pc226:cmChg>
          </p:ext>
        </pc:extLst>
      </pc:sldChg>
    </pc:docChg>
  </pc:docChgLst>
  <pc:docChgLst>
    <pc:chgData name="Claudia Lenz" userId="S::claudial@uio.no::f5d6b85d-7401-4222-890a-27e8b6b48cfe" providerId="AD" clId="Web-{9E85D25A-1454-744B-4691-DB530250B371}"/>
    <pc:docChg chg="">
      <pc:chgData name="Claudia Lenz" userId="S::claudial@uio.no::f5d6b85d-7401-4222-890a-27e8b6b48cfe" providerId="AD" clId="Web-{9E85D25A-1454-744B-4691-DB530250B371}" dt="2024-06-24T13:04:15.590" v="0"/>
      <pc:docMkLst>
        <pc:docMk/>
      </pc:docMkLst>
      <pc:sldChg chg="modCm">
        <pc:chgData name="Claudia Lenz" userId="S::claudial@uio.no::f5d6b85d-7401-4222-890a-27e8b6b48cfe" providerId="AD" clId="Web-{9E85D25A-1454-744B-4691-DB530250B371}" dt="2024-06-24T13:04:15.590" v="0"/>
        <pc:sldMkLst>
          <pc:docMk/>
          <pc:sldMk cId="3517998285" sldId="2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laudia Lenz" userId="S::claudial@uio.no::f5d6b85d-7401-4222-890a-27e8b6b48cfe" providerId="AD" clId="Web-{9E85D25A-1454-744B-4691-DB530250B371}" dt="2024-06-24T13:04:15.590" v="0"/>
              <pc2:cmMkLst xmlns:pc2="http://schemas.microsoft.com/office/powerpoint/2019/9/main/command">
                <pc:docMk/>
                <pc:sldMk cId="3517998285" sldId="282"/>
                <pc2:cmMk id="{DCC4ACEC-F593-400A-8924-101CD5009EAB}"/>
              </pc2:cmMkLst>
              <pc226:cmRplyChg chg="add">
                <pc226:chgData name="Claudia Lenz" userId="S::claudial@uio.no::f5d6b85d-7401-4222-890a-27e8b6b48cfe" providerId="AD" clId="Web-{9E85D25A-1454-744B-4691-DB530250B371}" dt="2024-06-24T13:04:15.590" v="0"/>
                <pc2:cmRplyMkLst xmlns:pc2="http://schemas.microsoft.com/office/powerpoint/2019/9/main/command">
                  <pc:docMk/>
                  <pc:sldMk cId="3517998285" sldId="282"/>
                  <pc2:cmMk id="{DCC4ACEC-F593-400A-8924-101CD5009EAB}"/>
                  <pc2:cmRplyMk id="{B3C3C354-9EC3-40A5-A2A3-B929ABA9357A}"/>
                </pc2:cmRplyMkLst>
              </pc226:cmRplyChg>
            </pc226:cmChg>
          </p:ext>
        </pc:extLst>
      </pc:sldChg>
    </pc:docChg>
  </pc:docChgLst>
  <pc:docChgLst>
    <pc:chgData name="Hibo Jama" userId="76754f26-51da-4044-9915-7400e80844a4" providerId="ADAL" clId="{C5D97672-7477-491D-B4CB-FA0BBFC9BC9F}"/>
    <pc:docChg chg="undo custSel modSld">
      <pc:chgData name="Hibo Jama" userId="76754f26-51da-4044-9915-7400e80844a4" providerId="ADAL" clId="{C5D97672-7477-491D-B4CB-FA0BBFC9BC9F}" dt="2024-07-03T10:31:52.841" v="135" actId="20577"/>
      <pc:docMkLst>
        <pc:docMk/>
      </pc:docMkLst>
      <pc:sldChg chg="modSp mod">
        <pc:chgData name="Hibo Jama" userId="76754f26-51da-4044-9915-7400e80844a4" providerId="ADAL" clId="{C5D97672-7477-491D-B4CB-FA0BBFC9BC9F}" dt="2024-07-03T10:31:52.841" v="135" actId="20577"/>
        <pc:sldMkLst>
          <pc:docMk/>
          <pc:sldMk cId="2133901556" sldId="265"/>
        </pc:sldMkLst>
        <pc:spChg chg="mod">
          <ac:chgData name="Hibo Jama" userId="76754f26-51da-4044-9915-7400e80844a4" providerId="ADAL" clId="{C5D97672-7477-491D-B4CB-FA0BBFC9BC9F}" dt="2024-07-03T10:31:52.841" v="135" actId="20577"/>
          <ac:spMkLst>
            <pc:docMk/>
            <pc:sldMk cId="2133901556" sldId="265"/>
            <ac:spMk id="5" creationId="{F895AABF-8C71-A60B-2426-EF527770FA47}"/>
          </ac:spMkLst>
        </pc:spChg>
        <pc:picChg chg="mod">
          <ac:chgData name="Hibo Jama" userId="76754f26-51da-4044-9915-7400e80844a4" providerId="ADAL" clId="{C5D97672-7477-491D-B4CB-FA0BBFC9BC9F}" dt="2024-07-03T10:31:32.883" v="133" actId="1076"/>
          <ac:picMkLst>
            <pc:docMk/>
            <pc:sldMk cId="2133901556" sldId="265"/>
            <ac:picMk id="4" creationId="{4410DC38-9DB0-1033-C33D-71DA0B2BFE76}"/>
          </ac:picMkLst>
        </pc:picChg>
      </pc:sldChg>
    </pc:docChg>
  </pc:docChgLst>
  <pc:docChgLst>
    <pc:chgData name="Anne Reinfjord Solberg" userId="0da962e9-dd79-47b4-849a-8f51b31383be" providerId="ADAL" clId="{C2C8CCA5-08A4-439A-B789-8ED8924052F7}"/>
    <pc:docChg chg="undo custSel addSld delSld modSld sldOrd addMainMaster delMainMaster">
      <pc:chgData name="Anne Reinfjord Solberg" userId="0da962e9-dd79-47b4-849a-8f51b31383be" providerId="ADAL" clId="{C2C8CCA5-08A4-439A-B789-8ED8924052F7}" dt="2024-06-26T05:55:59.449" v="4440"/>
      <pc:docMkLst>
        <pc:docMk/>
      </pc:docMkLst>
      <pc:sldChg chg="addSp modSp mod delCm modCm">
        <pc:chgData name="Anne Reinfjord Solberg" userId="0da962e9-dd79-47b4-849a-8f51b31383be" providerId="ADAL" clId="{C2C8CCA5-08A4-439A-B789-8ED8924052F7}" dt="2024-06-26T05:55:03.325" v="4437" actId="1076"/>
        <pc:sldMkLst>
          <pc:docMk/>
          <pc:sldMk cId="3629542165" sldId="259"/>
        </pc:sldMkLst>
        <pc:spChg chg="add mod">
          <ac:chgData name="Anne Reinfjord Solberg" userId="0da962e9-dd79-47b4-849a-8f51b31383be" providerId="ADAL" clId="{C2C8CCA5-08A4-439A-B789-8ED8924052F7}" dt="2024-06-21T10:58:12.556" v="3997" actId="1076"/>
          <ac:spMkLst>
            <pc:docMk/>
            <pc:sldMk cId="3629542165" sldId="259"/>
            <ac:spMk id="5" creationId="{8F7FC968-BCC1-70C6-272B-5D971E084C72}"/>
          </ac:spMkLst>
        </pc:spChg>
        <pc:spChg chg="mod">
          <ac:chgData name="Anne Reinfjord Solberg" userId="0da962e9-dd79-47b4-849a-8f51b31383be" providerId="ADAL" clId="{C2C8CCA5-08A4-439A-B789-8ED8924052F7}" dt="2024-06-21T10:36:00.781" v="3646" actId="1076"/>
          <ac:spMkLst>
            <pc:docMk/>
            <pc:sldMk cId="3629542165" sldId="259"/>
            <ac:spMk id="6" creationId="{55A140A2-9F96-B1F9-932C-155776983C78}"/>
          </ac:spMkLst>
        </pc:spChg>
        <pc:spChg chg="mod">
          <ac:chgData name="Anne Reinfjord Solberg" userId="0da962e9-dd79-47b4-849a-8f51b31383be" providerId="ADAL" clId="{C2C8CCA5-08A4-439A-B789-8ED8924052F7}" dt="2024-06-21T10:37:54.129" v="3682" actId="12"/>
          <ac:spMkLst>
            <pc:docMk/>
            <pc:sldMk cId="3629542165" sldId="259"/>
            <ac:spMk id="7" creationId="{51F9E3EE-78B9-6A7E-F5C0-D5AE2E171FBF}"/>
          </ac:spMkLst>
        </pc:spChg>
        <pc:spChg chg="add mod">
          <ac:chgData name="Anne Reinfjord Solberg" userId="0da962e9-dd79-47b4-849a-8f51b31383be" providerId="ADAL" clId="{C2C8CCA5-08A4-439A-B789-8ED8924052F7}" dt="2024-06-26T05:55:03.325" v="4437" actId="1076"/>
          <ac:spMkLst>
            <pc:docMk/>
            <pc:sldMk cId="3629542165" sldId="259"/>
            <ac:spMk id="9" creationId="{080DC8DA-6651-F6A9-B748-045B7953FA1C}"/>
          </ac:spMkLst>
        </pc:spChg>
        <pc:picChg chg="mod">
          <ac:chgData name="Anne Reinfjord Solberg" userId="0da962e9-dd79-47b4-849a-8f51b31383be" providerId="ADAL" clId="{C2C8CCA5-08A4-439A-B789-8ED8924052F7}" dt="2024-06-21T10:56:07.711" v="3874" actId="1076"/>
          <ac:picMkLst>
            <pc:docMk/>
            <pc:sldMk cId="3629542165" sldId="259"/>
            <ac:picMk id="2" creationId="{4B8C2CAC-0439-B008-8A41-E1DF856430B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nne Reinfjord Solberg" userId="0da962e9-dd79-47b4-849a-8f51b31383be" providerId="ADAL" clId="{C2C8CCA5-08A4-439A-B789-8ED8924052F7}" dt="2024-06-17T07:34:27.368" v="1641"/>
              <pc2:cmMkLst xmlns:pc2="http://schemas.microsoft.com/office/powerpoint/2019/9/main/command">
                <pc:docMk/>
                <pc:sldMk cId="3629542165" sldId="259"/>
                <pc2:cmMk id="{4A1CF135-E587-4D14-89CE-2DC96F9E714A}"/>
              </pc2:cmMkLst>
            </pc226:cmChg>
            <pc226:cmChg xmlns:pc226="http://schemas.microsoft.com/office/powerpoint/2022/06/main/command" chg="del mod">
              <pc226:chgData name="Anne Reinfjord Solberg" userId="0da962e9-dd79-47b4-849a-8f51b31383be" providerId="ADAL" clId="{C2C8CCA5-08A4-439A-B789-8ED8924052F7}" dt="2024-06-10T12:26:25.449" v="1012"/>
              <pc2:cmMkLst xmlns:pc2="http://schemas.microsoft.com/office/powerpoint/2019/9/main/command">
                <pc:docMk/>
                <pc:sldMk cId="3629542165" sldId="259"/>
                <pc2:cmMk id="{5C19B73F-F1E0-4C55-9487-0812292B89DC}"/>
              </pc2:cmMkLst>
            </pc226:cmChg>
            <pc226:cmChg xmlns:pc226="http://schemas.microsoft.com/office/powerpoint/2022/06/main/command" chg="del mod">
              <pc226:chgData name="Anne Reinfjord Solberg" userId="0da962e9-dd79-47b4-849a-8f51b31383be" providerId="ADAL" clId="{C2C8CCA5-08A4-439A-B789-8ED8924052F7}" dt="2024-06-10T12:26:22.036" v="1011"/>
              <pc2:cmMkLst xmlns:pc2="http://schemas.microsoft.com/office/powerpoint/2019/9/main/command">
                <pc:docMk/>
                <pc:sldMk cId="3629542165" sldId="259"/>
                <pc2:cmMk id="{F95C7257-903D-4F72-B6CE-88AA3666C4F8}"/>
              </pc2:cmMkLst>
            </pc226:cmChg>
            <pc226:cmChg xmlns:pc226="http://schemas.microsoft.com/office/powerpoint/2022/06/main/command" chg="mod">
              <pc226:chgData name="Anne Reinfjord Solberg" userId="0da962e9-dd79-47b4-849a-8f51b31383be" providerId="ADAL" clId="{C2C8CCA5-08A4-439A-B789-8ED8924052F7}" dt="2024-06-21T08:07:23.118" v="3142"/>
              <pc2:cmMkLst xmlns:pc2="http://schemas.microsoft.com/office/powerpoint/2019/9/main/command">
                <pc:docMk/>
                <pc:sldMk cId="3629542165" sldId="259"/>
                <pc2:cmMk id="{1F6E93FA-3C9B-4D48-9035-B0C976929F1B}"/>
              </pc2:cmMkLst>
              <pc226:cmRplyChg chg="add">
                <pc226:chgData name="Anne Reinfjord Solberg" userId="0da962e9-dd79-47b4-849a-8f51b31383be" providerId="ADAL" clId="{C2C8CCA5-08A4-439A-B789-8ED8924052F7}" dt="2024-06-21T08:07:17.192" v="3141"/>
                <pc2:cmRplyMkLst xmlns:pc2="http://schemas.microsoft.com/office/powerpoint/2019/9/main/command">
                  <pc:docMk/>
                  <pc:sldMk cId="3629542165" sldId="259"/>
                  <pc2:cmMk id="{1F6E93FA-3C9B-4D48-9035-B0C976929F1B}"/>
                  <pc2:cmRplyMk id="{BDD1CC88-B298-4D1F-8D2A-C5D843AF4193}"/>
                </pc2:cmRplyMkLst>
              </pc226:cmRplyChg>
            </pc226:cmChg>
          </p:ext>
        </pc:extLst>
      </pc:sldChg>
      <pc:sldChg chg="addSp delSp modSp mod modClrScheme modCm chgLayout">
        <pc:chgData name="Anne Reinfjord Solberg" userId="0da962e9-dd79-47b4-849a-8f51b31383be" providerId="ADAL" clId="{C2C8CCA5-08A4-439A-B789-8ED8924052F7}" dt="2024-06-26T05:53:11.481" v="4433"/>
        <pc:sldMkLst>
          <pc:docMk/>
          <pc:sldMk cId="3729505223" sldId="260"/>
        </pc:sldMkLst>
        <pc:spChg chg="mod">
          <ac:chgData name="Anne Reinfjord Solberg" userId="0da962e9-dd79-47b4-849a-8f51b31383be" providerId="ADAL" clId="{C2C8CCA5-08A4-439A-B789-8ED8924052F7}" dt="2024-06-17T08:59:25.144" v="2220" actId="26606"/>
          <ac:spMkLst>
            <pc:docMk/>
            <pc:sldMk cId="3729505223" sldId="260"/>
            <ac:spMk id="3" creationId="{9C1AB986-1DF7-0037-F0BA-0A92B065B0B4}"/>
          </ac:spMkLst>
        </pc:spChg>
        <pc:spChg chg="add mod">
          <ac:chgData name="Anne Reinfjord Solberg" userId="0da962e9-dd79-47b4-849a-8f51b31383be" providerId="ADAL" clId="{C2C8CCA5-08A4-439A-B789-8ED8924052F7}" dt="2024-06-21T10:55:03.701" v="3869" actId="1076"/>
          <ac:spMkLst>
            <pc:docMk/>
            <pc:sldMk cId="3729505223" sldId="260"/>
            <ac:spMk id="4" creationId="{9BF34EBF-89E4-3DE1-E7A4-E92ABC462F63}"/>
          </ac:spMkLst>
        </pc:spChg>
        <pc:spChg chg="add del mod">
          <ac:chgData name="Anne Reinfjord Solberg" userId="0da962e9-dd79-47b4-849a-8f51b31383be" providerId="ADAL" clId="{C2C8CCA5-08A4-439A-B789-8ED8924052F7}" dt="2024-06-17T08:59:01.077" v="2219" actId="931"/>
          <ac:spMkLst>
            <pc:docMk/>
            <pc:sldMk cId="3729505223" sldId="260"/>
            <ac:spMk id="6" creationId="{A1436268-300B-86E4-130B-6C8BC74FF583}"/>
          </ac:spMkLst>
        </pc:spChg>
        <pc:spChg chg="add del mod">
          <ac:chgData name="Anne Reinfjord Solberg" userId="0da962e9-dd79-47b4-849a-8f51b31383be" providerId="ADAL" clId="{C2C8CCA5-08A4-439A-B789-8ED8924052F7}" dt="2024-06-21T10:55:14.285" v="3871" actId="14100"/>
          <ac:spMkLst>
            <pc:docMk/>
            <pc:sldMk cId="3729505223" sldId="260"/>
            <ac:spMk id="6" creationId="{B6EF3F6F-9BE0-EA39-91C9-CF07406C600A}"/>
          </ac:spMkLst>
        </pc:spChg>
        <pc:spChg chg="mod">
          <ac:chgData name="Anne Reinfjord Solberg" userId="0da962e9-dd79-47b4-849a-8f51b31383be" providerId="ADAL" clId="{C2C8CCA5-08A4-439A-B789-8ED8924052F7}" dt="2024-06-21T10:34:47.948" v="3639" actId="1076"/>
          <ac:spMkLst>
            <pc:docMk/>
            <pc:sldMk cId="3729505223" sldId="260"/>
            <ac:spMk id="7" creationId="{34142124-D94B-58EC-2D0B-A5690939BE25}"/>
          </ac:spMkLst>
        </pc:spChg>
        <pc:spChg chg="mod">
          <ac:chgData name="Anne Reinfjord Solberg" userId="0da962e9-dd79-47b4-849a-8f51b31383be" providerId="ADAL" clId="{C2C8CCA5-08A4-439A-B789-8ED8924052F7}" dt="2024-06-21T10:34:55.965" v="3641" actId="1076"/>
          <ac:spMkLst>
            <pc:docMk/>
            <pc:sldMk cId="3729505223" sldId="260"/>
            <ac:spMk id="8" creationId="{8CB5CFFA-9B63-7B4C-2A09-E0B451E4D448}"/>
          </ac:spMkLst>
        </pc:spChg>
        <pc:spChg chg="del">
          <ac:chgData name="Anne Reinfjord Solberg" userId="0da962e9-dd79-47b4-849a-8f51b31383be" providerId="ADAL" clId="{C2C8CCA5-08A4-439A-B789-8ED8924052F7}" dt="2024-06-17T08:52:25.991" v="2217" actId="931"/>
          <ac:spMkLst>
            <pc:docMk/>
            <pc:sldMk cId="3729505223" sldId="260"/>
            <ac:spMk id="9" creationId="{8E3CF67B-6502-958F-2438-BC2E342B5375}"/>
          </ac:spMkLst>
        </pc:spChg>
        <pc:spChg chg="add del mod">
          <ac:chgData name="Anne Reinfjord Solberg" userId="0da962e9-dd79-47b4-849a-8f51b31383be" providerId="ADAL" clId="{C2C8CCA5-08A4-439A-B789-8ED8924052F7}" dt="2024-06-17T09:03:46.112" v="2230"/>
          <ac:spMkLst>
            <pc:docMk/>
            <pc:sldMk cId="3729505223" sldId="260"/>
            <ac:spMk id="12" creationId="{2AAA298A-B72F-20DE-6D04-CBEAF3674ECB}"/>
          </ac:spMkLst>
        </pc:spChg>
        <pc:picChg chg="add del mod">
          <ac:chgData name="Anne Reinfjord Solberg" userId="0da962e9-dd79-47b4-849a-8f51b31383be" providerId="ADAL" clId="{C2C8CCA5-08A4-439A-B789-8ED8924052F7}" dt="2024-06-17T08:52:46.477" v="2218" actId="478"/>
          <ac:picMkLst>
            <pc:docMk/>
            <pc:sldMk cId="3729505223" sldId="260"/>
            <ac:picMk id="4" creationId="{FFBB069E-7CEE-26D7-3FDF-9A0D4F74CA3F}"/>
          </ac:picMkLst>
        </pc:picChg>
        <pc:picChg chg="add mod">
          <ac:chgData name="Anne Reinfjord Solberg" userId="0da962e9-dd79-47b4-849a-8f51b31383be" providerId="ADAL" clId="{C2C8CCA5-08A4-439A-B789-8ED8924052F7}" dt="2024-06-26T05:52:55.125" v="4432" actId="1076"/>
          <ac:picMkLst>
            <pc:docMk/>
            <pc:sldMk cId="3729505223" sldId="260"/>
            <ac:picMk id="11" creationId="{2C977103-168C-8FEA-4B1E-9254643402C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e Reinfjord Solberg" userId="0da962e9-dd79-47b4-849a-8f51b31383be" providerId="ADAL" clId="{C2C8CCA5-08A4-439A-B789-8ED8924052F7}" dt="2024-06-26T05:53:11.481" v="4433"/>
              <pc2:cmMkLst xmlns:pc2="http://schemas.microsoft.com/office/powerpoint/2019/9/main/command">
                <pc:docMk/>
                <pc:sldMk cId="3729505223" sldId="260"/>
                <pc2:cmMk id="{B432DA12-4EAE-4C40-B604-5533759A1050}"/>
              </pc2:cmMkLst>
              <pc226:cmRplyChg chg="add mod">
                <pc226:chgData name="Anne Reinfjord Solberg" userId="0da962e9-dd79-47b4-849a-8f51b31383be" providerId="ADAL" clId="{C2C8CCA5-08A4-439A-B789-8ED8924052F7}" dt="2024-06-21T11:20:04.171" v="4079"/>
                <pc2:cmRplyMkLst xmlns:pc2="http://schemas.microsoft.com/office/powerpoint/2019/9/main/command">
                  <pc:docMk/>
                  <pc:sldMk cId="3729505223" sldId="260"/>
                  <pc2:cmMk id="{B432DA12-4EAE-4C40-B604-5533759A1050}"/>
                  <pc2:cmRplyMk id="{640FF1CB-88A3-4CD9-9161-E28952777250}"/>
                </pc2:cmRplyMkLst>
              </pc226:cmRplyChg>
            </pc226:cmChg>
          </p:ext>
        </pc:extLst>
      </pc:sldChg>
      <pc:sldChg chg="addSp delSp modSp mod addCm delCm modCm">
        <pc:chgData name="Anne Reinfjord Solberg" userId="0da962e9-dd79-47b4-849a-8f51b31383be" providerId="ADAL" clId="{C2C8CCA5-08A4-439A-B789-8ED8924052F7}" dt="2024-06-26T05:49:08.642" v="4413" actId="1076"/>
        <pc:sldMkLst>
          <pc:docMk/>
          <pc:sldMk cId="3278674464" sldId="262"/>
        </pc:sldMkLst>
        <pc:spChg chg="add del mod">
          <ac:chgData name="Anne Reinfjord Solberg" userId="0da962e9-dd79-47b4-849a-8f51b31383be" providerId="ADAL" clId="{C2C8CCA5-08A4-439A-B789-8ED8924052F7}" dt="2024-06-14T14:12:34.844" v="1505" actId="478"/>
          <ac:spMkLst>
            <pc:docMk/>
            <pc:sldMk cId="3278674464" sldId="262"/>
            <ac:spMk id="4" creationId="{84471066-A3A6-B138-2BDC-E89A04456019}"/>
          </ac:spMkLst>
        </pc:spChg>
        <pc:spChg chg="mod">
          <ac:chgData name="Anne Reinfjord Solberg" userId="0da962e9-dd79-47b4-849a-8f51b31383be" providerId="ADAL" clId="{C2C8CCA5-08A4-439A-B789-8ED8924052F7}" dt="2024-06-26T05:48:47.262" v="4412" actId="1076"/>
          <ac:spMkLst>
            <pc:docMk/>
            <pc:sldMk cId="3278674464" sldId="262"/>
            <ac:spMk id="7" creationId="{A01FAD00-6C7F-7693-F756-FF748F2DE9ED}"/>
          </ac:spMkLst>
        </pc:spChg>
        <pc:spChg chg="add del mod">
          <ac:chgData name="Anne Reinfjord Solberg" userId="0da962e9-dd79-47b4-849a-8f51b31383be" providerId="ADAL" clId="{C2C8CCA5-08A4-439A-B789-8ED8924052F7}" dt="2024-06-26T05:49:08.642" v="4413" actId="1076"/>
          <ac:spMkLst>
            <pc:docMk/>
            <pc:sldMk cId="3278674464" sldId="262"/>
            <ac:spMk id="8" creationId="{AAB626E7-0C33-C1BF-3550-2B5C48A2EC4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ne Reinfjord Solberg" userId="0da962e9-dd79-47b4-849a-8f51b31383be" providerId="ADAL" clId="{C2C8CCA5-08A4-439A-B789-8ED8924052F7}" dt="2024-06-21T10:00:12.823" v="3348"/>
              <pc2:cmMkLst xmlns:pc2="http://schemas.microsoft.com/office/powerpoint/2019/9/main/command">
                <pc:docMk/>
                <pc:sldMk cId="3278674464" sldId="262"/>
                <pc2:cmMk id="{BD504792-D6C8-4F55-A70A-9264C92EBA1C}"/>
              </pc2:cmMkLst>
            </pc226:cmChg>
            <pc226:cmChg xmlns:pc226="http://schemas.microsoft.com/office/powerpoint/2022/06/main/command" chg="del mod">
              <pc226:chgData name="Anne Reinfjord Solberg" userId="0da962e9-dd79-47b4-849a-8f51b31383be" providerId="ADAL" clId="{C2C8CCA5-08A4-439A-B789-8ED8924052F7}" dt="2024-06-14T14:05:29.447" v="1304"/>
              <pc2:cmMkLst xmlns:pc2="http://schemas.microsoft.com/office/powerpoint/2019/9/main/command">
                <pc:docMk/>
                <pc:sldMk cId="3278674464" sldId="262"/>
                <pc2:cmMk id="{1AB72BA2-5EDA-4CD9-9B34-9E33C2CAFC2D}"/>
              </pc2:cmMkLst>
            </pc226:cmChg>
            <pc226:cmChg xmlns:pc226="http://schemas.microsoft.com/office/powerpoint/2022/06/main/command" chg="mod">
              <pc226:chgData name="Anne Reinfjord Solberg" userId="0da962e9-dd79-47b4-849a-8f51b31383be" providerId="ADAL" clId="{C2C8CCA5-08A4-439A-B789-8ED8924052F7}" dt="2024-06-21T07:30:00.279" v="2896"/>
              <pc2:cmMkLst xmlns:pc2="http://schemas.microsoft.com/office/powerpoint/2019/9/main/command">
                <pc:docMk/>
                <pc:sldMk cId="3278674464" sldId="262"/>
                <pc2:cmMk id="{96F28DBE-AA83-6F42-BB2A-C8609A941D92}"/>
              </pc2:cmMkLst>
            </pc226:cmChg>
          </p:ext>
        </pc:extLst>
      </pc:sldChg>
      <pc:sldChg chg="del">
        <pc:chgData name="Anne Reinfjord Solberg" userId="0da962e9-dd79-47b4-849a-8f51b31383be" providerId="ADAL" clId="{C2C8CCA5-08A4-439A-B789-8ED8924052F7}" dt="2024-06-07T08:33:45.853" v="7" actId="2696"/>
        <pc:sldMkLst>
          <pc:docMk/>
          <pc:sldMk cId="793347711" sldId="263"/>
        </pc:sldMkLst>
      </pc:sldChg>
      <pc:sldChg chg="del">
        <pc:chgData name="Anne Reinfjord Solberg" userId="0da962e9-dd79-47b4-849a-8f51b31383be" providerId="ADAL" clId="{C2C8CCA5-08A4-439A-B789-8ED8924052F7}" dt="2024-06-07T08:33:52.509" v="8" actId="2696"/>
        <pc:sldMkLst>
          <pc:docMk/>
          <pc:sldMk cId="140970112" sldId="264"/>
        </pc:sldMkLst>
      </pc:sldChg>
      <pc:sldChg chg="addSp delSp modSp mod modCm">
        <pc:chgData name="Anne Reinfjord Solberg" userId="0da962e9-dd79-47b4-849a-8f51b31383be" providerId="ADAL" clId="{C2C8CCA5-08A4-439A-B789-8ED8924052F7}" dt="2024-06-26T05:40:16.743" v="4176" actId="1076"/>
        <pc:sldMkLst>
          <pc:docMk/>
          <pc:sldMk cId="2133901556" sldId="265"/>
        </pc:sldMkLst>
        <pc:spChg chg="add mod">
          <ac:chgData name="Anne Reinfjord Solberg" userId="0da962e9-dd79-47b4-849a-8f51b31383be" providerId="ADAL" clId="{C2C8CCA5-08A4-439A-B789-8ED8924052F7}" dt="2024-06-21T10:48:37.527" v="3775" actId="404"/>
          <ac:spMkLst>
            <pc:docMk/>
            <pc:sldMk cId="2133901556" sldId="265"/>
            <ac:spMk id="5" creationId="{F895AABF-8C71-A60B-2426-EF527770FA47}"/>
          </ac:spMkLst>
        </pc:spChg>
        <pc:spChg chg="mod">
          <ac:chgData name="Anne Reinfjord Solberg" userId="0da962e9-dd79-47b4-849a-8f51b31383be" providerId="ADAL" clId="{C2C8CCA5-08A4-439A-B789-8ED8924052F7}" dt="2024-06-21T10:21:18.427" v="3437" actId="14100"/>
          <ac:spMkLst>
            <pc:docMk/>
            <pc:sldMk cId="2133901556" sldId="265"/>
            <ac:spMk id="6" creationId="{17486300-B444-1926-D44D-1793FED69FA1}"/>
          </ac:spMkLst>
        </pc:spChg>
        <pc:spChg chg="del mod">
          <ac:chgData name="Anne Reinfjord Solberg" userId="0da962e9-dd79-47b4-849a-8f51b31383be" providerId="ADAL" clId="{C2C8CCA5-08A4-439A-B789-8ED8924052F7}" dt="2024-06-18T06:36:50.976" v="2282" actId="478"/>
          <ac:spMkLst>
            <pc:docMk/>
            <pc:sldMk cId="2133901556" sldId="265"/>
            <ac:spMk id="7" creationId="{20A51F9B-EDAA-8BEF-C95A-D8FFCFFA1ED6}"/>
          </ac:spMkLst>
        </pc:spChg>
        <pc:spChg chg="add mod">
          <ac:chgData name="Anne Reinfjord Solberg" userId="0da962e9-dd79-47b4-849a-8f51b31383be" providerId="ADAL" clId="{C2C8CCA5-08A4-439A-B789-8ED8924052F7}" dt="2024-06-26T05:40:16.743" v="4176" actId="1076"/>
          <ac:spMkLst>
            <pc:docMk/>
            <pc:sldMk cId="2133901556" sldId="265"/>
            <ac:spMk id="8" creationId="{14E8EB9E-9AD1-1333-6756-8E4CB030802C}"/>
          </ac:spMkLst>
        </pc:spChg>
        <pc:spChg chg="add del mod">
          <ac:chgData name="Anne Reinfjord Solberg" userId="0da962e9-dd79-47b4-849a-8f51b31383be" providerId="ADAL" clId="{C2C8CCA5-08A4-439A-B789-8ED8924052F7}" dt="2024-06-18T06:40:31.824" v="2315" actId="478"/>
          <ac:spMkLst>
            <pc:docMk/>
            <pc:sldMk cId="2133901556" sldId="265"/>
            <ac:spMk id="10" creationId="{2B3FBA85-0ABC-558D-F3E0-2BC529E07AF2}"/>
          </ac:spMkLst>
        </pc:spChg>
        <pc:picChg chg="add mod">
          <ac:chgData name="Anne Reinfjord Solberg" userId="0da962e9-dd79-47b4-849a-8f51b31383be" providerId="ADAL" clId="{C2C8CCA5-08A4-439A-B789-8ED8924052F7}" dt="2024-06-26T05:40:00.518" v="4172" actId="1076"/>
          <ac:picMkLst>
            <pc:docMk/>
            <pc:sldMk cId="2133901556" sldId="265"/>
            <ac:picMk id="4" creationId="{4410DC38-9DB0-1033-C33D-71DA0B2BFE7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e Reinfjord Solberg" userId="0da962e9-dd79-47b4-849a-8f51b31383be" providerId="ADAL" clId="{C2C8CCA5-08A4-439A-B789-8ED8924052F7}" dt="2024-06-10T12:22:19.614" v="962" actId="20577"/>
              <pc2:cmMkLst xmlns:pc2="http://schemas.microsoft.com/office/powerpoint/2019/9/main/command">
                <pc:docMk/>
                <pc:sldMk cId="2133901556" sldId="265"/>
                <pc2:cmMk id="{32670B5D-DEC5-471A-8683-11672D41EF6C}"/>
              </pc2:cmMkLst>
            </pc226:cmChg>
          </p:ext>
        </pc:extLst>
      </pc:sldChg>
      <pc:sldChg chg="modSp mod">
        <pc:chgData name="Anne Reinfjord Solberg" userId="0da962e9-dd79-47b4-849a-8f51b31383be" providerId="ADAL" clId="{C2C8CCA5-08A4-439A-B789-8ED8924052F7}" dt="2024-06-26T05:39:34.728" v="4171" actId="20577"/>
        <pc:sldMkLst>
          <pc:docMk/>
          <pc:sldMk cId="1832889505" sldId="267"/>
        </pc:sldMkLst>
        <pc:spChg chg="mod">
          <ac:chgData name="Anne Reinfjord Solberg" userId="0da962e9-dd79-47b4-849a-8f51b31383be" providerId="ADAL" clId="{C2C8CCA5-08A4-439A-B789-8ED8924052F7}" dt="2024-06-17T07:20:20.892" v="1600" actId="20577"/>
          <ac:spMkLst>
            <pc:docMk/>
            <pc:sldMk cId="1832889505" sldId="267"/>
            <ac:spMk id="3" creationId="{464FB9E1-B708-052B-57C2-59D0B010B5AD}"/>
          </ac:spMkLst>
        </pc:spChg>
        <pc:spChg chg="mod">
          <ac:chgData name="Anne Reinfjord Solberg" userId="0da962e9-dd79-47b4-849a-8f51b31383be" providerId="ADAL" clId="{C2C8CCA5-08A4-439A-B789-8ED8924052F7}" dt="2024-06-26T05:39:34.728" v="4171" actId="20577"/>
          <ac:spMkLst>
            <pc:docMk/>
            <pc:sldMk cId="1832889505" sldId="267"/>
            <ac:spMk id="12" creationId="{633A6BD6-A04D-A15F-60FF-69FAE1996937}"/>
          </ac:spMkLst>
        </pc:spChg>
      </pc:sldChg>
      <pc:sldChg chg="delSp modSp mod addCm modCm">
        <pc:chgData name="Anne Reinfjord Solberg" userId="0da962e9-dd79-47b4-849a-8f51b31383be" providerId="ADAL" clId="{C2C8CCA5-08A4-439A-B789-8ED8924052F7}" dt="2024-06-21T11:41:10.910" v="4108"/>
        <pc:sldMkLst>
          <pc:docMk/>
          <pc:sldMk cId="1308512870" sldId="268"/>
        </pc:sldMkLst>
        <pc:spChg chg="mod">
          <ac:chgData name="Anne Reinfjord Solberg" userId="0da962e9-dd79-47b4-849a-8f51b31383be" providerId="ADAL" clId="{C2C8CCA5-08A4-439A-B789-8ED8924052F7}" dt="2024-06-21T10:21:32.876" v="3439" actId="1076"/>
          <ac:spMkLst>
            <pc:docMk/>
            <pc:sldMk cId="1308512870" sldId="268"/>
            <ac:spMk id="2" creationId="{FBC73359-C69D-8A24-9176-4BF72ABC4A32}"/>
          </ac:spMkLst>
        </pc:spChg>
        <pc:spChg chg="mod">
          <ac:chgData name="Anne Reinfjord Solberg" userId="0da962e9-dd79-47b4-849a-8f51b31383be" providerId="ADAL" clId="{C2C8CCA5-08A4-439A-B789-8ED8924052F7}" dt="2024-06-21T10:21:36.485" v="3440" actId="1076"/>
          <ac:spMkLst>
            <pc:docMk/>
            <pc:sldMk cId="1308512870" sldId="268"/>
            <ac:spMk id="4" creationId="{7FFDBD4A-448D-0C69-9229-98693AD5F127}"/>
          </ac:spMkLst>
        </pc:spChg>
        <pc:picChg chg="del mod">
          <ac:chgData name="Anne Reinfjord Solberg" userId="0da962e9-dd79-47b4-849a-8f51b31383be" providerId="ADAL" clId="{C2C8CCA5-08A4-439A-B789-8ED8924052F7}" dt="2024-06-21T09:46:51.312" v="3326" actId="21"/>
          <ac:picMkLst>
            <pc:docMk/>
            <pc:sldMk cId="1308512870" sldId="268"/>
            <ac:picMk id="5" creationId="{353F59A7-DBFB-7762-4221-965224CF7CA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e Reinfjord Solberg" userId="0da962e9-dd79-47b4-849a-8f51b31383be" providerId="ADAL" clId="{C2C8CCA5-08A4-439A-B789-8ED8924052F7}" dt="2024-06-21T09:46:51.344" v="3327" actId="2056"/>
              <pc2:cmMkLst xmlns:pc2="http://schemas.microsoft.com/office/powerpoint/2019/9/main/command">
                <pc:docMk/>
                <pc:sldMk cId="1308512870" sldId="268"/>
                <pc2:cmMk id="{1E7FF57B-6C04-B94B-9B7D-8F27B003312A}"/>
              </pc2:cmMkLst>
            </pc226:cmChg>
            <pc226:cmChg xmlns:pc226="http://schemas.microsoft.com/office/powerpoint/2022/06/main/command" chg="add mod">
              <pc226:chgData name="Anne Reinfjord Solberg" userId="0da962e9-dd79-47b4-849a-8f51b31383be" providerId="ADAL" clId="{C2C8CCA5-08A4-439A-B789-8ED8924052F7}" dt="2024-06-21T11:41:10.910" v="4108"/>
              <pc2:cmMkLst xmlns:pc2="http://schemas.microsoft.com/office/powerpoint/2019/9/main/command">
                <pc:docMk/>
                <pc:sldMk cId="1308512870" sldId="268"/>
                <pc2:cmMk id="{98401AE7-6E92-4122-91DE-D5E24D2F69FA}"/>
              </pc2:cmMkLst>
            </pc226:cmChg>
          </p:ext>
        </pc:extLst>
      </pc:sldChg>
      <pc:sldChg chg="addSp delSp modSp mod setBg modClrScheme chgLayout">
        <pc:chgData name="Anne Reinfjord Solberg" userId="0da962e9-dd79-47b4-849a-8f51b31383be" providerId="ADAL" clId="{C2C8CCA5-08A4-439A-B789-8ED8924052F7}" dt="2024-06-26T05:40:20.526" v="4177" actId="1076"/>
        <pc:sldMkLst>
          <pc:docMk/>
          <pc:sldMk cId="3117885369" sldId="269"/>
        </pc:sldMkLst>
        <pc:spChg chg="mod ord">
          <ac:chgData name="Anne Reinfjord Solberg" userId="0da962e9-dd79-47b4-849a-8f51b31383be" providerId="ADAL" clId="{C2C8CCA5-08A4-439A-B789-8ED8924052F7}" dt="2024-06-18T06:43:25.688" v="2325" actId="26606"/>
          <ac:spMkLst>
            <pc:docMk/>
            <pc:sldMk cId="3117885369" sldId="269"/>
            <ac:spMk id="2" creationId="{92979A2A-E8E4-E131-2D19-CCDE686BB561}"/>
          </ac:spMkLst>
        </pc:spChg>
        <pc:spChg chg="add mod">
          <ac:chgData name="Anne Reinfjord Solberg" userId="0da962e9-dd79-47b4-849a-8f51b31383be" providerId="ADAL" clId="{C2C8CCA5-08A4-439A-B789-8ED8924052F7}" dt="2024-06-26T05:40:08.503" v="4174" actId="1076"/>
          <ac:spMkLst>
            <pc:docMk/>
            <pc:sldMk cId="3117885369" sldId="269"/>
            <ac:spMk id="5" creationId="{F0FAC1C2-46DD-0383-B3E9-F23AC7461474}"/>
          </ac:spMkLst>
        </pc:spChg>
        <pc:spChg chg="mod">
          <ac:chgData name="Anne Reinfjord Solberg" userId="0da962e9-dd79-47b4-849a-8f51b31383be" providerId="ADAL" clId="{C2C8CCA5-08A4-439A-B789-8ED8924052F7}" dt="2024-06-21T10:21:23.605" v="3438" actId="1076"/>
          <ac:spMkLst>
            <pc:docMk/>
            <pc:sldMk cId="3117885369" sldId="269"/>
            <ac:spMk id="6" creationId="{17486300-B444-1926-D44D-1793FED69FA1}"/>
          </ac:spMkLst>
        </pc:spChg>
        <pc:spChg chg="add del mod">
          <ac:chgData name="Anne Reinfjord Solberg" userId="0da962e9-dd79-47b4-849a-8f51b31383be" providerId="ADAL" clId="{C2C8CCA5-08A4-439A-B789-8ED8924052F7}" dt="2024-06-18T06:44:31.514" v="2384" actId="478"/>
          <ac:spMkLst>
            <pc:docMk/>
            <pc:sldMk cId="3117885369" sldId="269"/>
            <ac:spMk id="7" creationId="{20A51F9B-EDAA-8BEF-C95A-D8FFCFFA1ED6}"/>
          </ac:spMkLst>
        </pc:spChg>
        <pc:spChg chg="add mod">
          <ac:chgData name="Anne Reinfjord Solberg" userId="0da962e9-dd79-47b4-849a-8f51b31383be" providerId="ADAL" clId="{C2C8CCA5-08A4-439A-B789-8ED8924052F7}" dt="2024-06-26T05:40:20.526" v="4177" actId="1076"/>
          <ac:spMkLst>
            <pc:docMk/>
            <pc:sldMk cId="3117885369" sldId="269"/>
            <ac:spMk id="8" creationId="{3DAC0F38-4801-E054-B6F7-C47A5CCDAEB2}"/>
          </ac:spMkLst>
        </pc:spChg>
        <pc:spChg chg="add del mod">
          <ac:chgData name="Anne Reinfjord Solberg" userId="0da962e9-dd79-47b4-849a-8f51b31383be" providerId="ADAL" clId="{C2C8CCA5-08A4-439A-B789-8ED8924052F7}" dt="2024-06-18T06:43:25.688" v="2325" actId="26606"/>
          <ac:spMkLst>
            <pc:docMk/>
            <pc:sldMk cId="3117885369" sldId="269"/>
            <ac:spMk id="12" creationId="{25659BE9-A9C1-1377-169C-49B5F9DC22C7}"/>
          </ac:spMkLst>
        </pc:spChg>
        <pc:picChg chg="add mod">
          <ac:chgData name="Anne Reinfjord Solberg" userId="0da962e9-dd79-47b4-849a-8f51b31383be" providerId="ADAL" clId="{C2C8CCA5-08A4-439A-B789-8ED8924052F7}" dt="2024-06-26T05:40:04.462" v="4173" actId="1076"/>
          <ac:picMkLst>
            <pc:docMk/>
            <pc:sldMk cId="3117885369" sldId="269"/>
            <ac:picMk id="4" creationId="{E66203F0-25A6-10D0-1E34-3697134DBB33}"/>
          </ac:picMkLst>
        </pc:picChg>
      </pc:sldChg>
      <pc:sldChg chg="addSp modSp mod modClrScheme chgLayout">
        <pc:chgData name="Anne Reinfjord Solberg" userId="0da962e9-dd79-47b4-849a-8f51b31383be" providerId="ADAL" clId="{C2C8CCA5-08A4-439A-B789-8ED8924052F7}" dt="2024-06-21T11:05:08.782" v="4049" actId="1076"/>
        <pc:sldMkLst>
          <pc:docMk/>
          <pc:sldMk cId="2282973926" sldId="273"/>
        </pc:sldMkLst>
        <pc:spChg chg="mod">
          <ac:chgData name="Anne Reinfjord Solberg" userId="0da962e9-dd79-47b4-849a-8f51b31383be" providerId="ADAL" clId="{C2C8CCA5-08A4-439A-B789-8ED8924052F7}" dt="2024-06-21T10:31:03.676" v="3597" actId="1076"/>
          <ac:spMkLst>
            <pc:docMk/>
            <pc:sldMk cId="2282973926" sldId="273"/>
            <ac:spMk id="2" creationId="{8699737A-9F91-6FBE-4904-7FD732287D45}"/>
          </ac:spMkLst>
        </pc:spChg>
        <pc:spChg chg="mod">
          <ac:chgData name="Anne Reinfjord Solberg" userId="0da962e9-dd79-47b4-849a-8f51b31383be" providerId="ADAL" clId="{C2C8CCA5-08A4-439A-B789-8ED8924052F7}" dt="2024-06-07T10:58:36.017" v="845" actId="26606"/>
          <ac:spMkLst>
            <pc:docMk/>
            <pc:sldMk cId="2282973926" sldId="273"/>
            <ac:spMk id="3" creationId="{BC2BC4F2-D3A1-B8E9-C6A7-7560140989A5}"/>
          </ac:spMkLst>
        </pc:spChg>
        <pc:spChg chg="mod">
          <ac:chgData name="Anne Reinfjord Solberg" userId="0da962e9-dd79-47b4-849a-8f51b31383be" providerId="ADAL" clId="{C2C8CCA5-08A4-439A-B789-8ED8924052F7}" dt="2024-06-21T10:51:20.701" v="3808" actId="1076"/>
          <ac:spMkLst>
            <pc:docMk/>
            <pc:sldMk cId="2282973926" sldId="273"/>
            <ac:spMk id="4" creationId="{DD94D127-BAF2-C9B9-04B6-B29987CC9FE2}"/>
          </ac:spMkLst>
        </pc:spChg>
        <pc:spChg chg="add mod">
          <ac:chgData name="Anne Reinfjord Solberg" userId="0da962e9-dd79-47b4-849a-8f51b31383be" providerId="ADAL" clId="{C2C8CCA5-08A4-439A-B789-8ED8924052F7}" dt="2024-06-21T11:05:08.782" v="4049" actId="1076"/>
          <ac:spMkLst>
            <pc:docMk/>
            <pc:sldMk cId="2282973926" sldId="273"/>
            <ac:spMk id="6" creationId="{1C857295-3976-8E1B-81F0-5D15B5052533}"/>
          </ac:spMkLst>
        </pc:spChg>
        <pc:spChg chg="add mod">
          <ac:chgData name="Anne Reinfjord Solberg" userId="0da962e9-dd79-47b4-849a-8f51b31383be" providerId="ADAL" clId="{C2C8CCA5-08A4-439A-B789-8ED8924052F7}" dt="2024-06-21T10:50:26.675" v="3796" actId="1076"/>
          <ac:spMkLst>
            <pc:docMk/>
            <pc:sldMk cId="2282973926" sldId="273"/>
            <ac:spMk id="7" creationId="{51466ED2-0B6E-5D4A-7633-39DA6F322D6D}"/>
          </ac:spMkLst>
        </pc:spChg>
        <pc:picChg chg="add mod">
          <ac:chgData name="Anne Reinfjord Solberg" userId="0da962e9-dd79-47b4-849a-8f51b31383be" providerId="ADAL" clId="{C2C8CCA5-08A4-439A-B789-8ED8924052F7}" dt="2024-06-21T11:04:45.292" v="4044" actId="14861"/>
          <ac:picMkLst>
            <pc:docMk/>
            <pc:sldMk cId="2282973926" sldId="273"/>
            <ac:picMk id="1026" creationId="{CA68850E-4E20-4E24-363F-51359B3CE354}"/>
          </ac:picMkLst>
        </pc:picChg>
      </pc:sldChg>
      <pc:sldChg chg="addSp delSp modSp mod modClrScheme addCm modCm chgLayout">
        <pc:chgData name="Anne Reinfjord Solberg" userId="0da962e9-dd79-47b4-849a-8f51b31383be" providerId="ADAL" clId="{C2C8CCA5-08A4-439A-B789-8ED8924052F7}" dt="2024-06-26T05:49:40.422" v="4415" actId="14100"/>
        <pc:sldMkLst>
          <pc:docMk/>
          <pc:sldMk cId="1668637777" sldId="275"/>
        </pc:sldMkLst>
        <pc:spChg chg="mod">
          <ac:chgData name="Anne Reinfjord Solberg" userId="0da962e9-dd79-47b4-849a-8f51b31383be" providerId="ADAL" clId="{C2C8CCA5-08A4-439A-B789-8ED8924052F7}" dt="2024-06-21T10:29:31.597" v="3591" actId="1076"/>
          <ac:spMkLst>
            <pc:docMk/>
            <pc:sldMk cId="1668637777" sldId="275"/>
            <ac:spMk id="2" creationId="{8699737A-9F91-6FBE-4904-7FD732287D45}"/>
          </ac:spMkLst>
        </pc:spChg>
        <pc:spChg chg="mod">
          <ac:chgData name="Anne Reinfjord Solberg" userId="0da962e9-dd79-47b4-849a-8f51b31383be" providerId="ADAL" clId="{C2C8CCA5-08A4-439A-B789-8ED8924052F7}" dt="2024-06-07T10:58:50.512" v="846" actId="26606"/>
          <ac:spMkLst>
            <pc:docMk/>
            <pc:sldMk cId="1668637777" sldId="275"/>
            <ac:spMk id="3" creationId="{BC2BC4F2-D3A1-B8E9-C6A7-7560140989A5}"/>
          </ac:spMkLst>
        </pc:spChg>
        <pc:spChg chg="mod">
          <ac:chgData name="Anne Reinfjord Solberg" userId="0da962e9-dd79-47b4-849a-8f51b31383be" providerId="ADAL" clId="{C2C8CCA5-08A4-439A-B789-8ED8924052F7}" dt="2024-06-26T05:49:40.422" v="4415" actId="14100"/>
          <ac:spMkLst>
            <pc:docMk/>
            <pc:sldMk cId="1668637777" sldId="275"/>
            <ac:spMk id="4" creationId="{DD94D127-BAF2-C9B9-04B6-B29987CC9FE2}"/>
          </ac:spMkLst>
        </pc:spChg>
        <pc:spChg chg="add del mod">
          <ac:chgData name="Anne Reinfjord Solberg" userId="0da962e9-dd79-47b4-849a-8f51b31383be" providerId="ADAL" clId="{C2C8CCA5-08A4-439A-B789-8ED8924052F7}" dt="2024-06-18T10:35:24.217" v="2732"/>
          <ac:spMkLst>
            <pc:docMk/>
            <pc:sldMk cId="1668637777" sldId="275"/>
            <ac:spMk id="8" creationId="{F2B712DE-0DE8-C8A3-0551-BFD9F77EB648}"/>
          </ac:spMkLst>
        </pc:spChg>
        <pc:spChg chg="add del mod">
          <ac:chgData name="Anne Reinfjord Solberg" userId="0da962e9-dd79-47b4-849a-8f51b31383be" providerId="ADAL" clId="{C2C8CCA5-08A4-439A-B789-8ED8924052F7}" dt="2024-06-18T10:36:22.197" v="2740" actId="478"/>
          <ac:spMkLst>
            <pc:docMk/>
            <pc:sldMk cId="1668637777" sldId="275"/>
            <ac:spMk id="10" creationId="{8895639F-0347-A213-BF14-306FA698FCD5}"/>
          </ac:spMkLst>
        </pc:spChg>
        <pc:picChg chg="add del mod">
          <ac:chgData name="Anne Reinfjord Solberg" userId="0da962e9-dd79-47b4-849a-8f51b31383be" providerId="ADAL" clId="{C2C8CCA5-08A4-439A-B789-8ED8924052F7}" dt="2024-06-18T10:36:14.038" v="2736" actId="478"/>
          <ac:picMkLst>
            <pc:docMk/>
            <pc:sldMk cId="1668637777" sldId="275"/>
            <ac:picMk id="6" creationId="{818F4097-3CD3-C78E-8F35-F9F733A9518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ne Reinfjord Solberg" userId="0da962e9-dd79-47b4-849a-8f51b31383be" providerId="ADAL" clId="{C2C8CCA5-08A4-439A-B789-8ED8924052F7}" dt="2024-06-21T10:30:17.528" v="3593"/>
              <pc2:cmMkLst xmlns:pc2="http://schemas.microsoft.com/office/powerpoint/2019/9/main/command">
                <pc:docMk/>
                <pc:sldMk cId="1668637777" sldId="275"/>
                <pc2:cmMk id="{2E168166-A5C9-482F-BC21-DBF78638DAE0}"/>
              </pc2:cmMkLst>
            </pc226:cmChg>
            <pc226:cmChg xmlns:pc226="http://schemas.microsoft.com/office/powerpoint/2022/06/main/command" chg="mod">
              <pc226:chgData name="Anne Reinfjord Solberg" userId="0da962e9-dd79-47b4-849a-8f51b31383be" providerId="ADAL" clId="{C2C8CCA5-08A4-439A-B789-8ED8924052F7}" dt="2024-06-21T10:29:52.149" v="3592"/>
              <pc2:cmMkLst xmlns:pc2="http://schemas.microsoft.com/office/powerpoint/2019/9/main/command">
                <pc:docMk/>
                <pc:sldMk cId="1668637777" sldId="275"/>
                <pc2:cmMk id="{AD5146FB-1E67-B44D-B26F-E55C488671F7}"/>
              </pc2:cmMkLst>
            </pc226:cmChg>
          </p:ext>
        </pc:extLst>
      </pc:sldChg>
      <pc:sldChg chg="modSp del mod">
        <pc:chgData name="Anne Reinfjord Solberg" userId="0da962e9-dd79-47b4-849a-8f51b31383be" providerId="ADAL" clId="{C2C8CCA5-08A4-439A-B789-8ED8924052F7}" dt="2024-06-07T11:00:31.298" v="868" actId="2696"/>
        <pc:sldMkLst>
          <pc:docMk/>
          <pc:sldMk cId="1255450065" sldId="276"/>
        </pc:sldMkLst>
        <pc:spChg chg="mod">
          <ac:chgData name="Anne Reinfjord Solberg" userId="0da962e9-dd79-47b4-849a-8f51b31383be" providerId="ADAL" clId="{C2C8CCA5-08A4-439A-B789-8ED8924052F7}" dt="2024-06-07T10:59:22.189" v="848" actId="21"/>
          <ac:spMkLst>
            <pc:docMk/>
            <pc:sldMk cId="1255450065" sldId="276"/>
            <ac:spMk id="2" creationId="{8699737A-9F91-6FBE-4904-7FD732287D45}"/>
          </ac:spMkLst>
        </pc:spChg>
        <pc:spChg chg="mod">
          <ac:chgData name="Anne Reinfjord Solberg" userId="0da962e9-dd79-47b4-849a-8f51b31383be" providerId="ADAL" clId="{C2C8CCA5-08A4-439A-B789-8ED8924052F7}" dt="2024-06-07T10:59:54.437" v="860" actId="21"/>
          <ac:spMkLst>
            <pc:docMk/>
            <pc:sldMk cId="1255450065" sldId="276"/>
            <ac:spMk id="4" creationId="{DD94D127-BAF2-C9B9-04B6-B29987CC9FE2}"/>
          </ac:spMkLst>
        </pc:spChg>
      </pc:sldChg>
      <pc:sldChg chg="addSp delSp modSp mod addCm">
        <pc:chgData name="Anne Reinfjord Solberg" userId="0da962e9-dd79-47b4-849a-8f51b31383be" providerId="ADAL" clId="{C2C8CCA5-08A4-439A-B789-8ED8924052F7}" dt="2024-06-26T05:52:10.702" v="4430" actId="1076"/>
        <pc:sldMkLst>
          <pc:docMk/>
          <pc:sldMk cId="3064738602" sldId="277"/>
        </pc:sldMkLst>
        <pc:spChg chg="add del mod">
          <ac:chgData name="Anne Reinfjord Solberg" userId="0da962e9-dd79-47b4-849a-8f51b31383be" providerId="ADAL" clId="{C2C8CCA5-08A4-439A-B789-8ED8924052F7}" dt="2024-06-26T05:52:10.702" v="4430" actId="1076"/>
          <ac:spMkLst>
            <pc:docMk/>
            <pc:sldMk cId="3064738602" sldId="277"/>
            <ac:spMk id="2" creationId="{19D2EDAE-8109-7303-4E7E-BD6C729D6778}"/>
          </ac:spMkLst>
        </pc:spChg>
        <pc:spChg chg="mod">
          <ac:chgData name="Anne Reinfjord Solberg" userId="0da962e9-dd79-47b4-849a-8f51b31383be" providerId="ADAL" clId="{C2C8CCA5-08A4-439A-B789-8ED8924052F7}" dt="2024-06-21T11:07:41.144" v="4076" actId="20577"/>
          <ac:spMkLst>
            <pc:docMk/>
            <pc:sldMk cId="3064738602" sldId="277"/>
            <ac:spMk id="4" creationId="{F145F296-8C21-4BA3-6B91-3BCCE446FEE7}"/>
          </ac:spMkLst>
        </pc:spChg>
        <pc:spChg chg="add del mod">
          <ac:chgData name="Anne Reinfjord Solberg" userId="0da962e9-dd79-47b4-849a-8f51b31383be" providerId="ADAL" clId="{C2C8CCA5-08A4-439A-B789-8ED8924052F7}" dt="2024-06-18T10:41:57.086" v="2744" actId="478"/>
          <ac:spMkLst>
            <pc:docMk/>
            <pc:sldMk cId="3064738602" sldId="277"/>
            <ac:spMk id="6" creationId="{D7F41E7B-D5BF-11C6-558D-582EF0FCDD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ne Reinfjord Solberg" userId="0da962e9-dd79-47b4-849a-8f51b31383be" providerId="ADAL" clId="{C2C8CCA5-08A4-439A-B789-8ED8924052F7}" dt="2024-06-21T11:12:57.971" v="4078"/>
              <pc2:cmMkLst xmlns:pc2="http://schemas.microsoft.com/office/powerpoint/2019/9/main/command">
                <pc:docMk/>
                <pc:sldMk cId="3064738602" sldId="277"/>
                <pc2:cmMk id="{792D08C2-EB6D-47B6-A9C9-52FF05B96BAC}"/>
              </pc2:cmMkLst>
            </pc226:cmChg>
          </p:ext>
        </pc:extLst>
      </pc:sldChg>
      <pc:sldChg chg="modSp mod delCm modCm">
        <pc:chgData name="Anne Reinfjord Solberg" userId="0da962e9-dd79-47b4-849a-8f51b31383be" providerId="ADAL" clId="{C2C8CCA5-08A4-439A-B789-8ED8924052F7}" dt="2024-06-26T05:54:09.472" v="4436"/>
        <pc:sldMkLst>
          <pc:docMk/>
          <pc:sldMk cId="82383429" sldId="279"/>
        </pc:sldMkLst>
        <pc:spChg chg="mod">
          <ac:chgData name="Anne Reinfjord Solberg" userId="0da962e9-dd79-47b4-849a-8f51b31383be" providerId="ADAL" clId="{C2C8CCA5-08A4-439A-B789-8ED8924052F7}" dt="2024-06-17T07:29:54.089" v="1622" actId="1076"/>
          <ac:spMkLst>
            <pc:docMk/>
            <pc:sldMk cId="82383429" sldId="279"/>
            <ac:spMk id="2" creationId="{C64A447B-A1AE-7D2E-5510-64AF726C8E88}"/>
          </ac:spMkLst>
        </pc:spChg>
        <pc:spChg chg="mod">
          <ac:chgData name="Anne Reinfjord Solberg" userId="0da962e9-dd79-47b4-849a-8f51b31383be" providerId="ADAL" clId="{C2C8CCA5-08A4-439A-B789-8ED8924052F7}" dt="2024-06-21T10:35:19.631" v="3643" actId="255"/>
          <ac:spMkLst>
            <pc:docMk/>
            <pc:sldMk cId="82383429" sldId="279"/>
            <ac:spMk id="4" creationId="{39728E65-A4EE-B7D5-6099-3CA8E2CBDC9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nne Reinfjord Solberg" userId="0da962e9-dd79-47b4-849a-8f51b31383be" providerId="ADAL" clId="{C2C8CCA5-08A4-439A-B789-8ED8924052F7}" dt="2024-06-10T12:26:44.306" v="1013"/>
              <pc2:cmMkLst xmlns:pc2="http://schemas.microsoft.com/office/powerpoint/2019/9/main/command">
                <pc:docMk/>
                <pc:sldMk cId="82383429" sldId="279"/>
                <pc2:cmMk id="{F79F130F-DF8E-48AD-A212-0EE3A0BF9356}"/>
              </pc2:cmMkLst>
            </pc226:cmChg>
            <pc226:cmChg xmlns:pc226="http://schemas.microsoft.com/office/powerpoint/2022/06/main/command" chg="mod">
              <pc226:chgData name="Anne Reinfjord Solberg" userId="0da962e9-dd79-47b4-849a-8f51b31383be" providerId="ADAL" clId="{C2C8CCA5-08A4-439A-B789-8ED8924052F7}" dt="2024-06-26T05:54:09.472" v="4436"/>
              <pc2:cmMkLst xmlns:pc2="http://schemas.microsoft.com/office/powerpoint/2019/9/main/command">
                <pc:docMk/>
                <pc:sldMk cId="82383429" sldId="279"/>
                <pc2:cmMk id="{1CA2E430-9A05-4EA2-A81B-7DAF348FF3E1}"/>
              </pc2:cmMkLst>
            </pc226:cmChg>
            <pc226:cmChg xmlns:pc226="http://schemas.microsoft.com/office/powerpoint/2022/06/main/command" chg="mod">
              <pc226:chgData name="Anne Reinfjord Solberg" userId="0da962e9-dd79-47b4-849a-8f51b31383be" providerId="ADAL" clId="{C2C8CCA5-08A4-439A-B789-8ED8924052F7}" dt="2024-06-21T08:03:28.870" v="3087"/>
              <pc2:cmMkLst xmlns:pc2="http://schemas.microsoft.com/office/powerpoint/2019/9/main/command">
                <pc:docMk/>
                <pc:sldMk cId="82383429" sldId="279"/>
                <pc2:cmMk id="{C7D2CDA3-9E63-4EDB-B710-370DD73DE009}"/>
              </pc2:cmMkLst>
            </pc226:cmChg>
            <pc226:cmChg xmlns:pc226="http://schemas.microsoft.com/office/powerpoint/2022/06/main/command" chg="">
              <pc226:chgData name="Anne Reinfjord Solberg" userId="0da962e9-dd79-47b4-849a-8f51b31383be" providerId="ADAL" clId="{C2C8CCA5-08A4-439A-B789-8ED8924052F7}" dt="2024-06-21T07:53:24.594" v="3082"/>
              <pc2:cmMkLst xmlns:pc2="http://schemas.microsoft.com/office/powerpoint/2019/9/main/command">
                <pc:docMk/>
                <pc:sldMk cId="82383429" sldId="279"/>
                <pc2:cmMk id="{636942FC-603A-A645-AF83-6C18F45A5B16}"/>
              </pc2:cmMkLst>
              <pc226:cmRplyChg chg="add">
                <pc226:chgData name="Anne Reinfjord Solberg" userId="0da962e9-dd79-47b4-849a-8f51b31383be" providerId="ADAL" clId="{C2C8CCA5-08A4-439A-B789-8ED8924052F7}" dt="2024-06-21T07:53:24.594" v="3082"/>
                <pc2:cmRplyMkLst xmlns:pc2="http://schemas.microsoft.com/office/powerpoint/2019/9/main/command">
                  <pc:docMk/>
                  <pc:sldMk cId="82383429" sldId="279"/>
                  <pc2:cmMk id="{636942FC-603A-A645-AF83-6C18F45A5B16}"/>
                  <pc2:cmRplyMk id="{DB0AE635-D03B-46E7-AFFB-709BCE3332CA}"/>
                </pc2:cmRplyMkLst>
              </pc226:cmRplyChg>
            </pc226:cmChg>
          </p:ext>
        </pc:extLst>
      </pc:sldChg>
      <pc:sldChg chg="modSp new mod delCm modCm">
        <pc:chgData name="Anne Reinfjord Solberg" userId="0da962e9-dd79-47b4-849a-8f51b31383be" providerId="ADAL" clId="{C2C8CCA5-08A4-439A-B789-8ED8924052F7}" dt="2024-06-26T05:55:50.163" v="4438"/>
        <pc:sldMkLst>
          <pc:docMk/>
          <pc:sldMk cId="1870064827" sldId="280"/>
        </pc:sldMkLst>
        <pc:spChg chg="mod">
          <ac:chgData name="Anne Reinfjord Solberg" userId="0da962e9-dd79-47b4-849a-8f51b31383be" providerId="ADAL" clId="{C2C8CCA5-08A4-439A-B789-8ED8924052F7}" dt="2024-06-21T10:59:30.118" v="4026" actId="1076"/>
          <ac:spMkLst>
            <pc:docMk/>
            <pc:sldMk cId="1870064827" sldId="280"/>
            <ac:spMk id="3" creationId="{C9FFB319-4E13-A2D3-8C30-71E6805DDEE5}"/>
          </ac:spMkLst>
        </pc:spChg>
        <pc:spChg chg="mod">
          <ac:chgData name="Anne Reinfjord Solberg" userId="0da962e9-dd79-47b4-849a-8f51b31383be" providerId="ADAL" clId="{C2C8CCA5-08A4-439A-B789-8ED8924052F7}" dt="2024-06-21T10:38:46.516" v="3688" actId="1076"/>
          <ac:spMkLst>
            <pc:docMk/>
            <pc:sldMk cId="1870064827" sldId="280"/>
            <ac:spMk id="4" creationId="{E7B18826-3BD4-56B7-C3D9-BC3ADCF653A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nne Reinfjord Solberg" userId="0da962e9-dd79-47b4-849a-8f51b31383be" providerId="ADAL" clId="{C2C8CCA5-08A4-439A-B789-8ED8924052F7}" dt="2024-06-10T12:27:44.493" v="1029"/>
              <pc2:cmMkLst xmlns:pc2="http://schemas.microsoft.com/office/powerpoint/2019/9/main/command">
                <pc:docMk/>
                <pc:sldMk cId="1870064827" sldId="280"/>
                <pc2:cmMk id="{29F85C36-19A4-46E2-A577-08D1A7885B3A}"/>
              </pc2:cmMkLst>
            </pc226:cmChg>
            <pc226:cmChg xmlns:pc226="http://schemas.microsoft.com/office/powerpoint/2022/06/main/command" chg="mod">
              <pc226:chgData name="Anne Reinfjord Solberg" userId="0da962e9-dd79-47b4-849a-8f51b31383be" providerId="ADAL" clId="{C2C8CCA5-08A4-439A-B789-8ED8924052F7}" dt="2024-06-26T05:55:50.163" v="4438"/>
              <pc2:cmMkLst xmlns:pc2="http://schemas.microsoft.com/office/powerpoint/2019/9/main/command">
                <pc:docMk/>
                <pc:sldMk cId="1870064827" sldId="280"/>
                <pc2:cmMk id="{2D52653F-6687-764F-95FE-26C42ED6BC72}"/>
              </pc2:cmMkLst>
            </pc226:cmChg>
          </p:ext>
        </pc:extLst>
      </pc:sldChg>
      <pc:sldChg chg="del">
        <pc:chgData name="Anne Reinfjord Solberg" userId="0da962e9-dd79-47b4-849a-8f51b31383be" providerId="ADAL" clId="{C2C8CCA5-08A4-439A-B789-8ED8924052F7}" dt="2024-06-07T08:33:40.029" v="6" actId="2696"/>
        <pc:sldMkLst>
          <pc:docMk/>
          <pc:sldMk cId="4261144201" sldId="280"/>
        </pc:sldMkLst>
      </pc:sldChg>
      <pc:sldChg chg="modSp add del mod">
        <pc:chgData name="Anne Reinfjord Solberg" userId="0da962e9-dd79-47b4-849a-8f51b31383be" providerId="ADAL" clId="{C2C8CCA5-08A4-439A-B789-8ED8924052F7}" dt="2024-06-07T08:35:59.143" v="25" actId="2696"/>
        <pc:sldMkLst>
          <pc:docMk/>
          <pc:sldMk cId="239560150" sldId="281"/>
        </pc:sldMkLst>
        <pc:spChg chg="mod">
          <ac:chgData name="Anne Reinfjord Solberg" userId="0da962e9-dd79-47b4-849a-8f51b31383be" providerId="ADAL" clId="{C2C8CCA5-08A4-439A-B789-8ED8924052F7}" dt="2024-06-07T08:35:18.644" v="15" actId="20577"/>
          <ac:spMkLst>
            <pc:docMk/>
            <pc:sldMk cId="239560150" sldId="281"/>
            <ac:spMk id="2" creationId="{17606B94-F607-4EE9-4872-E388F5A165D5}"/>
          </ac:spMkLst>
        </pc:spChg>
      </pc:sldChg>
      <pc:sldChg chg="addSp delSp modSp new mod modClrScheme delCm modCm chgLayout">
        <pc:chgData name="Anne Reinfjord Solberg" userId="0da962e9-dd79-47b4-849a-8f51b31383be" providerId="ADAL" clId="{C2C8CCA5-08A4-439A-B789-8ED8924052F7}" dt="2024-06-26T05:55:59.449" v="4440"/>
        <pc:sldMkLst>
          <pc:docMk/>
          <pc:sldMk cId="3520175410" sldId="281"/>
        </pc:sldMkLst>
        <pc:spChg chg="mod ord">
          <ac:chgData name="Anne Reinfjord Solberg" userId="0da962e9-dd79-47b4-849a-8f51b31383be" providerId="ADAL" clId="{C2C8CCA5-08A4-439A-B789-8ED8924052F7}" dt="2024-06-21T10:40:06.821" v="3711" actId="1076"/>
          <ac:spMkLst>
            <pc:docMk/>
            <pc:sldMk cId="3520175410" sldId="281"/>
            <ac:spMk id="2" creationId="{DDC184B4-9592-66DC-162F-C93B9F81FC43}"/>
          </ac:spMkLst>
        </pc:spChg>
        <pc:spChg chg="mod">
          <ac:chgData name="Anne Reinfjord Solberg" userId="0da962e9-dd79-47b4-849a-8f51b31383be" providerId="ADAL" clId="{C2C8CCA5-08A4-439A-B789-8ED8924052F7}" dt="2024-06-18T06:28:14.813" v="2244" actId="26606"/>
          <ac:spMkLst>
            <pc:docMk/>
            <pc:sldMk cId="3520175410" sldId="281"/>
            <ac:spMk id="3" creationId="{B8AC8793-BF05-BAF2-7651-0AA1843BCC49}"/>
          </ac:spMkLst>
        </pc:spChg>
        <pc:spChg chg="mod">
          <ac:chgData name="Anne Reinfjord Solberg" userId="0da962e9-dd79-47b4-849a-8f51b31383be" providerId="ADAL" clId="{C2C8CCA5-08A4-439A-B789-8ED8924052F7}" dt="2024-06-21T10:46:43.706" v="3739" actId="255"/>
          <ac:spMkLst>
            <pc:docMk/>
            <pc:sldMk cId="3520175410" sldId="281"/>
            <ac:spMk id="4" creationId="{0D768FBC-E070-ED26-F3AB-A282C12CF376}"/>
          </ac:spMkLst>
        </pc:spChg>
        <pc:spChg chg="add mod">
          <ac:chgData name="Anne Reinfjord Solberg" userId="0da962e9-dd79-47b4-849a-8f51b31383be" providerId="ADAL" clId="{C2C8CCA5-08A4-439A-B789-8ED8924052F7}" dt="2024-06-21T10:59:16.681" v="4025" actId="20577"/>
          <ac:spMkLst>
            <pc:docMk/>
            <pc:sldMk cId="3520175410" sldId="281"/>
            <ac:spMk id="6" creationId="{88D12322-F23E-2FBE-CC53-17A3804E1889}"/>
          </ac:spMkLst>
        </pc:spChg>
        <pc:spChg chg="add del">
          <ac:chgData name="Anne Reinfjord Solberg" userId="0da962e9-dd79-47b4-849a-8f51b31383be" providerId="ADAL" clId="{C2C8CCA5-08A4-439A-B789-8ED8924052F7}" dt="2024-06-18T06:26:46.709" v="2235" actId="22"/>
          <ac:spMkLst>
            <pc:docMk/>
            <pc:sldMk cId="3520175410" sldId="281"/>
            <ac:spMk id="7" creationId="{3C1730B2-569D-61FF-97C8-DBC09F6FE1EB}"/>
          </ac:spMkLst>
        </pc:spChg>
        <pc:spChg chg="add mod">
          <ac:chgData name="Anne Reinfjord Solberg" userId="0da962e9-dd79-47b4-849a-8f51b31383be" providerId="ADAL" clId="{C2C8CCA5-08A4-439A-B789-8ED8924052F7}" dt="2024-06-21T10:59:11.591" v="4022" actId="1076"/>
          <ac:spMkLst>
            <pc:docMk/>
            <pc:sldMk cId="3520175410" sldId="281"/>
            <ac:spMk id="9" creationId="{F27A6A5B-0A09-C4F2-5FC1-CB2F45D22851}"/>
          </ac:spMkLst>
        </pc:spChg>
        <pc:picChg chg="add del mod">
          <ac:chgData name="Anne Reinfjord Solberg" userId="0da962e9-dd79-47b4-849a-8f51b31383be" providerId="ADAL" clId="{C2C8CCA5-08A4-439A-B789-8ED8924052F7}" dt="2024-06-18T06:16:49.291" v="2233" actId="478"/>
          <ac:picMkLst>
            <pc:docMk/>
            <pc:sldMk cId="3520175410" sldId="281"/>
            <ac:picMk id="5" creationId="{4D8CF767-10DF-17B4-A409-392015B9D13C}"/>
          </ac:picMkLst>
        </pc:picChg>
        <pc:picChg chg="add mod">
          <ac:chgData name="Anne Reinfjord Solberg" userId="0da962e9-dd79-47b4-849a-8f51b31383be" providerId="ADAL" clId="{C2C8CCA5-08A4-439A-B789-8ED8924052F7}" dt="2024-06-21T10:40:10.374" v="3713" actId="1076"/>
          <ac:picMkLst>
            <pc:docMk/>
            <pc:sldMk cId="3520175410" sldId="281"/>
            <ac:picMk id="8" creationId="{0DBAF854-CF67-0450-3239-2761A505AA4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nne Reinfjord Solberg" userId="0da962e9-dd79-47b4-849a-8f51b31383be" providerId="ADAL" clId="{C2C8CCA5-08A4-439A-B789-8ED8924052F7}" dt="2024-06-10T12:31:40.919" v="1086"/>
              <pc2:cmMkLst xmlns:pc2="http://schemas.microsoft.com/office/powerpoint/2019/9/main/command">
                <pc:docMk/>
                <pc:sldMk cId="3520175410" sldId="281"/>
                <pc2:cmMk id="{A048851B-BFB1-4530-8E52-07E2C0A45561}"/>
              </pc2:cmMkLst>
            </pc226:cmChg>
            <pc226:cmChg xmlns:pc226="http://schemas.microsoft.com/office/powerpoint/2022/06/main/command" chg="del mod">
              <pc226:chgData name="Anne Reinfjord Solberg" userId="0da962e9-dd79-47b4-849a-8f51b31383be" providerId="ADAL" clId="{C2C8CCA5-08A4-439A-B789-8ED8924052F7}" dt="2024-06-10T12:31:33.988" v="1083"/>
              <pc2:cmMkLst xmlns:pc2="http://schemas.microsoft.com/office/powerpoint/2019/9/main/command">
                <pc:docMk/>
                <pc:sldMk cId="3520175410" sldId="281"/>
                <pc2:cmMk id="{13DD754A-0757-4151-8AA9-D399A4334DAC}"/>
              </pc2:cmMkLst>
            </pc226:cmChg>
            <pc226:cmChg xmlns:pc226="http://schemas.microsoft.com/office/powerpoint/2022/06/main/command" chg="del mod">
              <pc226:chgData name="Anne Reinfjord Solberg" userId="0da962e9-dd79-47b4-849a-8f51b31383be" providerId="ADAL" clId="{C2C8CCA5-08A4-439A-B789-8ED8924052F7}" dt="2024-06-10T12:31:35.358" v="1084"/>
              <pc2:cmMkLst xmlns:pc2="http://schemas.microsoft.com/office/powerpoint/2019/9/main/command">
                <pc:docMk/>
                <pc:sldMk cId="3520175410" sldId="281"/>
                <pc2:cmMk id="{9E8E3177-5CB8-4BEA-8932-EF3CC9B6A6F6}"/>
              </pc2:cmMkLst>
            </pc226:cmChg>
            <pc226:cmChg xmlns:pc226="http://schemas.microsoft.com/office/powerpoint/2022/06/main/command" chg="mod">
              <pc226:chgData name="Anne Reinfjord Solberg" userId="0da962e9-dd79-47b4-849a-8f51b31383be" providerId="ADAL" clId="{C2C8CCA5-08A4-439A-B789-8ED8924052F7}" dt="2024-06-26T05:55:55.529" v="4439"/>
              <pc2:cmMkLst xmlns:pc2="http://schemas.microsoft.com/office/powerpoint/2019/9/main/command">
                <pc:docMk/>
                <pc:sldMk cId="3520175410" sldId="281"/>
                <pc2:cmMk id="{E038D186-77C4-F04C-94EE-2B1AEAB0B8BB}"/>
              </pc2:cmMkLst>
            </pc226:cmChg>
            <pc226:cmChg xmlns:pc226="http://schemas.microsoft.com/office/powerpoint/2022/06/main/command" chg="mod">
              <pc226:chgData name="Anne Reinfjord Solberg" userId="0da962e9-dd79-47b4-849a-8f51b31383be" providerId="ADAL" clId="{C2C8CCA5-08A4-439A-B789-8ED8924052F7}" dt="2024-06-26T05:55:59.449" v="4440"/>
              <pc2:cmMkLst xmlns:pc2="http://schemas.microsoft.com/office/powerpoint/2019/9/main/command">
                <pc:docMk/>
                <pc:sldMk cId="3520175410" sldId="281"/>
                <pc2:cmMk id="{459194EC-2C9C-1346-A2D0-2A2121F3A2CD}"/>
              </pc2:cmMkLst>
              <pc226:cmRplyChg chg="add mod">
                <pc226:chgData name="Anne Reinfjord Solberg" userId="0da962e9-dd79-47b4-849a-8f51b31383be" providerId="ADAL" clId="{C2C8CCA5-08A4-439A-B789-8ED8924052F7}" dt="2024-06-21T08:20:58.962" v="3319"/>
                <pc2:cmRplyMkLst xmlns:pc2="http://schemas.microsoft.com/office/powerpoint/2019/9/main/command">
                  <pc:docMk/>
                  <pc:sldMk cId="3520175410" sldId="281"/>
                  <pc2:cmMk id="{459194EC-2C9C-1346-A2D0-2A2121F3A2CD}"/>
                  <pc2:cmRplyMk id="{5BA30C8B-A60B-4EC9-8478-9D5EBB2E33B3}"/>
                </pc2:cmRplyMkLst>
              </pc226:cmRplyChg>
              <pc226:cmRplyChg chg="add">
                <pc226:chgData name="Anne Reinfjord Solberg" userId="0da962e9-dd79-47b4-849a-8f51b31383be" providerId="ADAL" clId="{C2C8CCA5-08A4-439A-B789-8ED8924052F7}" dt="2024-06-21T10:02:30.553" v="3388"/>
                <pc2:cmRplyMkLst xmlns:pc2="http://schemas.microsoft.com/office/powerpoint/2019/9/main/command">
                  <pc:docMk/>
                  <pc:sldMk cId="3520175410" sldId="281"/>
                  <pc2:cmMk id="{459194EC-2C9C-1346-A2D0-2A2121F3A2CD}"/>
                  <pc2:cmRplyMk id="{4E45C7C3-2E4C-41FE-9E12-A693730796B7}"/>
                </pc2:cmRplyMkLst>
              </pc226:cmRplyChg>
            </pc226:cmChg>
            <pc226:cmChg xmlns:pc226="http://schemas.microsoft.com/office/powerpoint/2022/06/main/command" chg="del mod">
              <pc226:chgData name="Anne Reinfjord Solberg" userId="0da962e9-dd79-47b4-849a-8f51b31383be" providerId="ADAL" clId="{C2C8CCA5-08A4-439A-B789-8ED8924052F7}" dt="2024-06-10T12:31:37.412" v="1085"/>
              <pc2:cmMkLst xmlns:pc2="http://schemas.microsoft.com/office/powerpoint/2019/9/main/command">
                <pc:docMk/>
                <pc:sldMk cId="3520175410" sldId="281"/>
                <pc2:cmMk id="{CA9766F8-C5EC-4402-872D-BD59880E8D81}"/>
              </pc2:cmMkLst>
            </pc226:cmChg>
          </p:ext>
        </pc:extLst>
      </pc:sldChg>
      <pc:sldChg chg="add del">
        <pc:chgData name="Anne Reinfjord Solberg" userId="0da962e9-dd79-47b4-849a-8f51b31383be" providerId="ADAL" clId="{C2C8CCA5-08A4-439A-B789-8ED8924052F7}" dt="2024-06-07T09:47:53.804" v="53" actId="2696"/>
        <pc:sldMkLst>
          <pc:docMk/>
          <pc:sldMk cId="2368096484" sldId="282"/>
        </pc:sldMkLst>
      </pc:sldChg>
      <pc:sldChg chg="add del">
        <pc:chgData name="Anne Reinfjord Solberg" userId="0da962e9-dd79-47b4-849a-8f51b31383be" providerId="ADAL" clId="{C2C8CCA5-08A4-439A-B789-8ED8924052F7}" dt="2024-06-07T08:36:02.632" v="26" actId="2696"/>
        <pc:sldMkLst>
          <pc:docMk/>
          <pc:sldMk cId="3264187586" sldId="282"/>
        </pc:sldMkLst>
      </pc:sldChg>
      <pc:sldChg chg="modSp new mod ord delCm modCm">
        <pc:chgData name="Anne Reinfjord Solberg" userId="0da962e9-dd79-47b4-849a-8f51b31383be" providerId="ADAL" clId="{C2C8CCA5-08A4-439A-B789-8ED8924052F7}" dt="2024-06-26T05:53:47.279" v="4435"/>
        <pc:sldMkLst>
          <pc:docMk/>
          <pc:sldMk cId="3517998285" sldId="282"/>
        </pc:sldMkLst>
        <pc:spChg chg="mod">
          <ac:chgData name="Anne Reinfjord Solberg" userId="0da962e9-dd79-47b4-849a-8f51b31383be" providerId="ADAL" clId="{C2C8CCA5-08A4-439A-B789-8ED8924052F7}" dt="2024-06-21T10:27:16.989" v="3568" actId="1076"/>
          <ac:spMkLst>
            <pc:docMk/>
            <pc:sldMk cId="3517998285" sldId="282"/>
            <ac:spMk id="2" creationId="{80697CFC-C9C1-74C9-6C7E-F8256BB772F6}"/>
          </ac:spMkLst>
        </pc:spChg>
        <pc:spChg chg="mod">
          <ac:chgData name="Anne Reinfjord Solberg" userId="0da962e9-dd79-47b4-849a-8f51b31383be" providerId="ADAL" clId="{C2C8CCA5-08A4-439A-B789-8ED8924052F7}" dt="2024-06-26T05:44:36.623" v="4392" actId="20577"/>
          <ac:spMkLst>
            <pc:docMk/>
            <pc:sldMk cId="3517998285" sldId="282"/>
            <ac:spMk id="4" creationId="{B41EDD06-CF6F-897C-3588-37662C5809F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nne Reinfjord Solberg" userId="0da962e9-dd79-47b4-849a-8f51b31383be" providerId="ADAL" clId="{C2C8CCA5-08A4-439A-B789-8ED8924052F7}" dt="2024-06-10T12:50:05.306" v="1157"/>
              <pc2:cmMkLst xmlns:pc2="http://schemas.microsoft.com/office/powerpoint/2019/9/main/command">
                <pc:docMk/>
                <pc:sldMk cId="3517998285" sldId="282"/>
                <pc2:cmMk id="{79D408CE-8D74-4F56-B76C-4CA5836C68F5}"/>
              </pc2:cmMkLst>
            </pc226:cmChg>
            <pc226:cmChg xmlns:pc226="http://schemas.microsoft.com/office/powerpoint/2022/06/main/command" chg="del mod">
              <pc226:chgData name="Anne Reinfjord Solberg" userId="0da962e9-dd79-47b4-849a-8f51b31383be" providerId="ADAL" clId="{C2C8CCA5-08A4-439A-B789-8ED8924052F7}" dt="2024-06-10T12:33:12.278" v="1092"/>
              <pc2:cmMkLst xmlns:pc2="http://schemas.microsoft.com/office/powerpoint/2019/9/main/command">
                <pc:docMk/>
                <pc:sldMk cId="3517998285" sldId="282"/>
                <pc2:cmMk id="{6AAF72E0-E697-44B0-8ABF-B046FEBCDA7E}"/>
              </pc2:cmMkLst>
            </pc226:cmChg>
            <pc226:cmChg xmlns:pc226="http://schemas.microsoft.com/office/powerpoint/2022/06/main/command" chg="mod">
              <pc226:chgData name="Anne Reinfjord Solberg" userId="0da962e9-dd79-47b4-849a-8f51b31383be" providerId="ADAL" clId="{C2C8CCA5-08A4-439A-B789-8ED8924052F7}" dt="2024-06-26T05:53:47.279" v="4435"/>
              <pc2:cmMkLst xmlns:pc2="http://schemas.microsoft.com/office/powerpoint/2019/9/main/command">
                <pc:docMk/>
                <pc:sldMk cId="3517998285" sldId="282"/>
                <pc2:cmMk id="{DCC4ACEC-F593-400A-8924-101CD5009EAB}"/>
              </pc2:cmMkLst>
              <pc226:cmRplyChg chg="add">
                <pc226:chgData name="Anne Reinfjord Solberg" userId="0da962e9-dd79-47b4-849a-8f51b31383be" providerId="ADAL" clId="{C2C8CCA5-08A4-439A-B789-8ED8924052F7}" dt="2024-06-21T08:26:42.048" v="3320"/>
                <pc2:cmRplyMkLst xmlns:pc2="http://schemas.microsoft.com/office/powerpoint/2019/9/main/command">
                  <pc:docMk/>
                  <pc:sldMk cId="3517998285" sldId="282"/>
                  <pc2:cmMk id="{DCC4ACEC-F593-400A-8924-101CD5009EAB}"/>
                  <pc2:cmRplyMk id="{CFAB0C65-EEEE-48B0-959F-7B05059600A4}"/>
                </pc2:cmRplyMkLst>
              </pc226:cmRplyChg>
            </pc226:cmChg>
            <pc226:cmChg xmlns:pc226="http://schemas.microsoft.com/office/powerpoint/2022/06/main/command" chg="mod">
              <pc226:chgData name="Anne Reinfjord Solberg" userId="0da962e9-dd79-47b4-849a-8f51b31383be" providerId="ADAL" clId="{C2C8CCA5-08A4-439A-B789-8ED8924052F7}" dt="2024-06-21T08:26:51.796" v="3321"/>
              <pc2:cmMkLst xmlns:pc2="http://schemas.microsoft.com/office/powerpoint/2019/9/main/command">
                <pc:docMk/>
                <pc:sldMk cId="3517998285" sldId="282"/>
                <pc2:cmMk id="{8FEC85ED-6EDC-7C49-819A-865942F577BA}"/>
              </pc2:cmMkLst>
            </pc226:cmChg>
            <pc226:cmChg xmlns:pc226="http://schemas.microsoft.com/office/powerpoint/2022/06/main/command" chg="mod">
              <pc226:chgData name="Anne Reinfjord Solberg" userId="0da962e9-dd79-47b4-849a-8f51b31383be" providerId="ADAL" clId="{C2C8CCA5-08A4-439A-B789-8ED8924052F7}" dt="2024-06-21T10:22:22.938" v="3447"/>
              <pc2:cmMkLst xmlns:pc2="http://schemas.microsoft.com/office/powerpoint/2019/9/main/command">
                <pc:docMk/>
                <pc:sldMk cId="3517998285" sldId="282"/>
                <pc2:cmMk id="{28E1FCFB-C9AC-494A-82F8-AAF35DB480B3}"/>
              </pc2:cmMkLst>
            </pc226:cmChg>
          </p:ext>
        </pc:extLst>
      </pc:sldChg>
      <pc:sldChg chg="modSp new del mod">
        <pc:chgData name="Anne Reinfjord Solberg" userId="0da962e9-dd79-47b4-849a-8f51b31383be" providerId="ADAL" clId="{C2C8CCA5-08A4-439A-B789-8ED8924052F7}" dt="2024-06-17T07:46:57.280" v="2214" actId="2696"/>
        <pc:sldMkLst>
          <pc:docMk/>
          <pc:sldMk cId="883283858" sldId="283"/>
        </pc:sldMkLst>
        <pc:spChg chg="mod">
          <ac:chgData name="Anne Reinfjord Solberg" userId="0da962e9-dd79-47b4-849a-8f51b31383be" providerId="ADAL" clId="{C2C8CCA5-08A4-439A-B789-8ED8924052F7}" dt="2024-06-07T10:44:48.483" v="573" actId="20577"/>
          <ac:spMkLst>
            <pc:docMk/>
            <pc:sldMk cId="883283858" sldId="283"/>
            <ac:spMk id="2" creationId="{755D3627-BE4E-362D-1E79-9F1D6A786258}"/>
          </ac:spMkLst>
        </pc:spChg>
      </pc:sldChg>
      <pc:sldChg chg="add del">
        <pc:chgData name="Anne Reinfjord Solberg" userId="0da962e9-dd79-47b4-849a-8f51b31383be" providerId="ADAL" clId="{C2C8CCA5-08A4-439A-B789-8ED8924052F7}" dt="2024-06-07T09:50:25.050" v="82" actId="2696"/>
        <pc:sldMkLst>
          <pc:docMk/>
          <pc:sldMk cId="3207910678" sldId="283"/>
        </pc:sldMkLst>
      </pc:sldChg>
      <pc:sldChg chg="addSp modSp new mod addCm delCm modCm">
        <pc:chgData name="Anne Reinfjord Solberg" userId="0da962e9-dd79-47b4-849a-8f51b31383be" providerId="ADAL" clId="{C2C8CCA5-08A4-439A-B789-8ED8924052F7}" dt="2024-06-26T05:53:20.434" v="4434"/>
        <pc:sldMkLst>
          <pc:docMk/>
          <pc:sldMk cId="2988451973" sldId="284"/>
        </pc:sldMkLst>
        <pc:spChg chg="mod">
          <ac:chgData name="Anne Reinfjord Solberg" userId="0da962e9-dd79-47b4-849a-8f51b31383be" providerId="ADAL" clId="{C2C8CCA5-08A4-439A-B789-8ED8924052F7}" dt="2024-06-21T10:51:53.669" v="3817" actId="1076"/>
          <ac:spMkLst>
            <pc:docMk/>
            <pc:sldMk cId="2988451973" sldId="284"/>
            <ac:spMk id="2" creationId="{EC486087-A8B1-C7C6-A773-2A821101D3C7}"/>
          </ac:spMkLst>
        </pc:spChg>
        <pc:spChg chg="mod">
          <ac:chgData name="Anne Reinfjord Solberg" userId="0da962e9-dd79-47b4-849a-8f51b31383be" providerId="ADAL" clId="{C2C8CCA5-08A4-439A-B789-8ED8924052F7}" dt="2024-06-26T05:51:58.595" v="4429" actId="14100"/>
          <ac:spMkLst>
            <pc:docMk/>
            <pc:sldMk cId="2988451973" sldId="284"/>
            <ac:spMk id="4" creationId="{C3079447-3BAB-15B1-1798-292F486C72B9}"/>
          </ac:spMkLst>
        </pc:spChg>
        <pc:spChg chg="add mod">
          <ac:chgData name="Anne Reinfjord Solberg" userId="0da962e9-dd79-47b4-849a-8f51b31383be" providerId="ADAL" clId="{C2C8CCA5-08A4-439A-B789-8ED8924052F7}" dt="2024-06-21T11:33:30.935" v="4081" actId="1076"/>
          <ac:spMkLst>
            <pc:docMk/>
            <pc:sldMk cId="2988451973" sldId="284"/>
            <ac:spMk id="9" creationId="{93CD6CCC-5450-16C2-86A9-36613AF97936}"/>
          </ac:spMkLst>
        </pc:spChg>
        <pc:picChg chg="add mod">
          <ac:chgData name="Anne Reinfjord Solberg" userId="0da962e9-dd79-47b4-849a-8f51b31383be" providerId="ADAL" clId="{C2C8CCA5-08A4-439A-B789-8ED8924052F7}" dt="2024-06-26T05:50:08.157" v="4418" actId="1076"/>
          <ac:picMkLst>
            <pc:docMk/>
            <pc:sldMk cId="2988451973" sldId="284"/>
            <ac:picMk id="5" creationId="{8C3BD56E-B5F0-B851-85D1-ECA6DB7F76B3}"/>
          </ac:picMkLst>
        </pc:picChg>
        <pc:picChg chg="add mod">
          <ac:chgData name="Anne Reinfjord Solberg" userId="0da962e9-dd79-47b4-849a-8f51b31383be" providerId="ADAL" clId="{C2C8CCA5-08A4-439A-B789-8ED8924052F7}" dt="2024-06-26T05:50:46.223" v="4421" actId="1076"/>
          <ac:picMkLst>
            <pc:docMk/>
            <pc:sldMk cId="2988451973" sldId="284"/>
            <ac:picMk id="7" creationId="{02F5795B-BDC0-E56E-086B-6C7EC952B68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nne Reinfjord Solberg" userId="0da962e9-dd79-47b4-849a-8f51b31383be" providerId="ADAL" clId="{C2C8CCA5-08A4-439A-B789-8ED8924052F7}" dt="2024-06-14T14:16:05.945" v="1586"/>
              <pc2:cmMkLst xmlns:pc2="http://schemas.microsoft.com/office/powerpoint/2019/9/main/command">
                <pc:docMk/>
                <pc:sldMk cId="2988451973" sldId="284"/>
                <pc2:cmMk id="{09D9B306-00FF-42CD-A3D9-984F22B9D30A}"/>
              </pc2:cmMkLst>
            </pc226:cmChg>
            <pc226:cmChg xmlns:pc226="http://schemas.microsoft.com/office/powerpoint/2022/06/main/command" chg="del mod">
              <pc226:chgData name="Anne Reinfjord Solberg" userId="0da962e9-dd79-47b4-849a-8f51b31383be" providerId="ADAL" clId="{C2C8CCA5-08A4-439A-B789-8ED8924052F7}" dt="2024-06-14T14:16:03.104" v="1585"/>
              <pc2:cmMkLst xmlns:pc2="http://schemas.microsoft.com/office/powerpoint/2019/9/main/command">
                <pc:docMk/>
                <pc:sldMk cId="2988451973" sldId="284"/>
                <pc2:cmMk id="{B08A6392-62FB-4947-88D0-B4220DB8168F}"/>
              </pc2:cmMkLst>
              <pc226:cmRplyChg chg="add">
                <pc226:chgData name="Anne Reinfjord Solberg" userId="0da962e9-dd79-47b4-849a-8f51b31383be" providerId="ADAL" clId="{C2C8CCA5-08A4-439A-B789-8ED8924052F7}" dt="2024-06-10T12:25:01.599" v="970"/>
                <pc2:cmRplyMkLst xmlns:pc2="http://schemas.microsoft.com/office/powerpoint/2019/9/main/command">
                  <pc:docMk/>
                  <pc:sldMk cId="2988451973" sldId="284"/>
                  <pc2:cmMk id="{B08A6392-62FB-4947-88D0-B4220DB8168F}"/>
                  <pc2:cmRplyMk id="{8BAF0E4A-3D95-498B-AB0C-D47E67EE3873}"/>
                </pc2:cmRplyMkLst>
              </pc226:cmRplyChg>
            </pc226:cmChg>
            <pc226:cmChg xmlns:pc226="http://schemas.microsoft.com/office/powerpoint/2022/06/main/command" chg="mod">
              <pc226:chgData name="Anne Reinfjord Solberg" userId="0da962e9-dd79-47b4-849a-8f51b31383be" providerId="ADAL" clId="{C2C8CCA5-08A4-439A-B789-8ED8924052F7}" dt="2024-06-26T05:53:20.434" v="4434"/>
              <pc2:cmMkLst xmlns:pc2="http://schemas.microsoft.com/office/powerpoint/2019/9/main/command">
                <pc:docMk/>
                <pc:sldMk cId="2988451973" sldId="284"/>
                <pc2:cmMk id="{02259AC2-F360-6042-A2ED-4C2D756A6A22}"/>
              </pc2:cmMkLst>
            </pc226:cmChg>
            <pc226:cmChg xmlns:pc226="http://schemas.microsoft.com/office/powerpoint/2022/06/main/command" chg="add mod">
              <pc226:chgData name="Anne Reinfjord Solberg" userId="0da962e9-dd79-47b4-849a-8f51b31383be" providerId="ADAL" clId="{C2C8CCA5-08A4-439A-B789-8ED8924052F7}" dt="2024-06-21T11:12:09.083" v="4077"/>
              <pc2:cmMkLst xmlns:pc2="http://schemas.microsoft.com/office/powerpoint/2019/9/main/command">
                <pc:docMk/>
                <pc:sldMk cId="2988451973" sldId="284"/>
                <pc2:cmMk id="{FAA447C9-AEC0-4FA8-ACFC-1F180F676DA9}"/>
              </pc2:cmMkLst>
            </pc226:cmChg>
            <pc226:cmChg xmlns:pc226="http://schemas.microsoft.com/office/powerpoint/2022/06/main/command" chg="add">
              <pc226:chgData name="Anne Reinfjord Solberg" userId="0da962e9-dd79-47b4-849a-8f51b31383be" providerId="ADAL" clId="{C2C8CCA5-08A4-439A-B789-8ED8924052F7}" dt="2024-06-21T09:48:36.562" v="3332"/>
              <pc2:cmMkLst xmlns:pc2="http://schemas.microsoft.com/office/powerpoint/2019/9/main/command">
                <pc:docMk/>
                <pc:sldMk cId="2988451973" sldId="284"/>
                <pc2:cmMk id="{3624ECF5-463F-436F-AD9B-0100B0505D8A}"/>
              </pc2:cmMkLst>
            </pc226:cmChg>
          </p:ext>
        </pc:extLst>
      </pc:sldChg>
      <pc:sldChg chg="del">
        <pc:chgData name="Anne Reinfjord Solberg" userId="0da962e9-dd79-47b4-849a-8f51b31383be" providerId="ADAL" clId="{C2C8CCA5-08A4-439A-B789-8ED8924052F7}" dt="2024-06-14T13:34:08.773" v="1158" actId="2696"/>
        <pc:sldMkLst>
          <pc:docMk/>
          <pc:sldMk cId="3624374654" sldId="285"/>
        </pc:sldMkLst>
      </pc:sldChg>
      <pc:sldChg chg="new del">
        <pc:chgData name="Anne Reinfjord Solberg" userId="0da962e9-dd79-47b4-849a-8f51b31383be" providerId="ADAL" clId="{C2C8CCA5-08A4-439A-B789-8ED8924052F7}" dt="2024-06-10T07:43:22.084" v="938" actId="2696"/>
        <pc:sldMkLst>
          <pc:docMk/>
          <pc:sldMk cId="3628711712" sldId="285"/>
        </pc:sldMkLst>
      </pc:sldChg>
      <pc:sldMasterChg chg="add del addSldLayout delSldLayout">
        <pc:chgData name="Anne Reinfjord Solberg" userId="0da962e9-dd79-47b4-849a-8f51b31383be" providerId="ADAL" clId="{C2C8CCA5-08A4-439A-B789-8ED8924052F7}" dt="2024-06-07T09:50:25.050" v="82" actId="2696"/>
        <pc:sldMasterMkLst>
          <pc:docMk/>
          <pc:sldMasterMk cId="1735475319" sldId="2147483760"/>
        </pc:sldMasterMkLst>
        <pc:sldLayoutChg chg="add del">
          <pc:chgData name="Anne Reinfjord Solberg" userId="0da962e9-dd79-47b4-849a-8f51b31383be" providerId="ADAL" clId="{C2C8CCA5-08A4-439A-B789-8ED8924052F7}" dt="2024-06-07T08:36:02.632" v="26" actId="2696"/>
          <pc:sldLayoutMkLst>
            <pc:docMk/>
            <pc:sldMasterMk cId="1735475319" sldId="2147483760"/>
            <pc:sldLayoutMk cId="362475038" sldId="2147483751"/>
          </pc:sldLayoutMkLst>
        </pc:sldLayoutChg>
        <pc:sldLayoutChg chg="add del">
          <pc:chgData name="Anne Reinfjord Solberg" userId="0da962e9-dd79-47b4-849a-8f51b31383be" providerId="ADAL" clId="{C2C8CCA5-08A4-439A-B789-8ED8924052F7}" dt="2024-06-07T09:50:25.050" v="82" actId="2696"/>
          <pc:sldLayoutMkLst>
            <pc:docMk/>
            <pc:sldMasterMk cId="1735475319" sldId="2147483760"/>
            <pc:sldLayoutMk cId="3285606887" sldId="2147483756"/>
          </pc:sldLayoutMkLst>
        </pc:sldLayoutChg>
      </pc:sldMasterChg>
    </pc:docChg>
  </pc:docChgLst>
  <pc:docChgLst>
    <pc:chgData name="Anne Reinfjord Solberg" userId="S::annerein@uio.no::0da962e9-dd79-47b4-849a-8f51b31383be" providerId="AD" clId="Web-{7F191718-7C4C-BB66-2EE0-DDD076BCA3AB}"/>
    <pc:docChg chg="modSld">
      <pc:chgData name="Anne Reinfjord Solberg" userId="S::annerein@uio.no::0da962e9-dd79-47b4-849a-8f51b31383be" providerId="AD" clId="Web-{7F191718-7C4C-BB66-2EE0-DDD076BCA3AB}" dt="2024-06-18T10:27:07.962" v="31" actId="1076"/>
      <pc:docMkLst>
        <pc:docMk/>
      </pc:docMkLst>
      <pc:sldChg chg="modSp">
        <pc:chgData name="Anne Reinfjord Solberg" userId="S::annerein@uio.no::0da962e9-dd79-47b4-849a-8f51b31383be" providerId="AD" clId="Web-{7F191718-7C4C-BB66-2EE0-DDD076BCA3AB}" dt="2024-06-18T10:27:07.962" v="31" actId="1076"/>
        <pc:sldMkLst>
          <pc:docMk/>
          <pc:sldMk cId="2282973926" sldId="273"/>
        </pc:sldMkLst>
        <pc:spChg chg="mod">
          <ac:chgData name="Anne Reinfjord Solberg" userId="S::annerein@uio.no::0da962e9-dd79-47b4-849a-8f51b31383be" providerId="AD" clId="Web-{7F191718-7C4C-BB66-2EE0-DDD076BCA3AB}" dt="2024-06-18T10:27:07.962" v="31" actId="1076"/>
          <ac:spMkLst>
            <pc:docMk/>
            <pc:sldMk cId="2282973926" sldId="273"/>
            <ac:spMk id="6" creationId="{1C857295-3976-8E1B-81F0-5D15B5052533}"/>
          </ac:spMkLst>
        </pc:spChg>
      </pc:sldChg>
    </pc:docChg>
  </pc:docChgLst>
  <pc:docChgLst>
    <pc:chgData name="Claudia Lenz" userId="f5d6b85d-7401-4222-890a-27e8b6b48cfe" providerId="ADAL" clId="{FDC66CDF-B024-4622-B611-4791690FEE7F}"/>
    <pc:docChg chg="">
      <pc:chgData name="Claudia Lenz" userId="f5d6b85d-7401-4222-890a-27e8b6b48cfe" providerId="ADAL" clId="{FDC66CDF-B024-4622-B611-4791690FEE7F}" dt="2024-06-16T10:57:59.810" v="3"/>
      <pc:docMkLst>
        <pc:docMk/>
      </pc:docMkLst>
      <pc:sldChg chg="addCm delCm">
        <pc:chgData name="Claudia Lenz" userId="f5d6b85d-7401-4222-890a-27e8b6b48cfe" providerId="ADAL" clId="{FDC66CDF-B024-4622-B611-4791690FEE7F}" dt="2024-06-16T10:57:59.810" v="3"/>
        <pc:sldMkLst>
          <pc:docMk/>
          <pc:sldMk cId="1668637777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laudia Lenz" userId="f5d6b85d-7401-4222-890a-27e8b6b48cfe" providerId="ADAL" clId="{FDC66CDF-B024-4622-B611-4791690FEE7F}" dt="2024-06-16T10:57:59.810" v="3"/>
              <pc2:cmMkLst xmlns:pc2="http://schemas.microsoft.com/office/powerpoint/2019/9/main/command">
                <pc:docMk/>
                <pc:sldMk cId="1668637777" sldId="275"/>
                <pc2:cmMk id="{5E52BF5D-4B7E-45E9-B055-EF0B81D255C6}"/>
              </pc2:cmMkLst>
            </pc226:cmChg>
          </p:ext>
        </pc:extLst>
      </pc:sldChg>
      <pc:sldChg chg="addCm modCm">
        <pc:chgData name="Claudia Lenz" userId="f5d6b85d-7401-4222-890a-27e8b6b48cfe" providerId="ADAL" clId="{FDC66CDF-B024-4622-B611-4791690FEE7F}" dt="2024-06-16T10:55:44.635" v="1"/>
        <pc:sldMkLst>
          <pc:docMk/>
          <pc:sldMk cId="3517998285" sldId="2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audia Lenz" userId="f5d6b85d-7401-4222-890a-27e8b6b48cfe" providerId="ADAL" clId="{FDC66CDF-B024-4622-B611-4791690FEE7F}" dt="2024-06-16T10:55:44.635" v="1"/>
              <pc2:cmMkLst xmlns:pc2="http://schemas.microsoft.com/office/powerpoint/2019/9/main/command">
                <pc:docMk/>
                <pc:sldMk cId="3517998285" sldId="282"/>
                <pc2:cmMk id="{DCC4ACEC-F593-400A-8924-101CD5009EAB}"/>
              </pc2:cmMkLst>
            </pc226:cmChg>
            <pc226:cmChg xmlns:pc226="http://schemas.microsoft.com/office/powerpoint/2022/06/main/command" chg="">
              <pc226:chgData name="Claudia Lenz" userId="f5d6b85d-7401-4222-890a-27e8b6b48cfe" providerId="ADAL" clId="{FDC66CDF-B024-4622-B611-4791690FEE7F}" dt="2024-06-16T10:50:41.970" v="0"/>
              <pc2:cmMkLst xmlns:pc2="http://schemas.microsoft.com/office/powerpoint/2019/9/main/command">
                <pc:docMk/>
                <pc:sldMk cId="3517998285" sldId="282"/>
                <pc2:cmMk id="{28E1FCFB-C9AC-494A-82F8-AAF35DB480B3}"/>
              </pc2:cmMkLst>
              <pc226:cmRplyChg chg="add">
                <pc226:chgData name="Claudia Lenz" userId="f5d6b85d-7401-4222-890a-27e8b6b48cfe" providerId="ADAL" clId="{FDC66CDF-B024-4622-B611-4791690FEE7F}" dt="2024-06-16T10:50:41.970" v="0"/>
                <pc2:cmRplyMkLst xmlns:pc2="http://schemas.microsoft.com/office/powerpoint/2019/9/main/command">
                  <pc:docMk/>
                  <pc:sldMk cId="3517998285" sldId="282"/>
                  <pc2:cmMk id="{28E1FCFB-C9AC-494A-82F8-AAF35DB480B3}"/>
                  <pc2:cmRplyMk id="{506A4A63-4953-4AD2-BE2C-DB97FCB5F6DA}"/>
                </pc2:cmRplyMkLst>
              </pc226:cmRplyChg>
            </pc226:cmChg>
          </p:ext>
        </pc:extLst>
      </pc:sldChg>
    </pc:docChg>
  </pc:docChgLst>
  <pc:docChgLst>
    <pc:chgData name="Peder Eirik Nustad" userId="S::pederenu@uio.no::5e6c3472-37ec-4156-9133-5384ab301808" providerId="AD" clId="Web-{0A07FC37-A25C-C027-94F6-DABDB2B4A1EF}"/>
    <pc:docChg chg="mod">
      <pc:chgData name="Peder Eirik Nustad" userId="S::pederenu@uio.no::5e6c3472-37ec-4156-9133-5384ab301808" providerId="AD" clId="Web-{0A07FC37-A25C-C027-94F6-DABDB2B4A1EF}" dt="2024-06-13T06:21:49.632" v="1"/>
      <pc:docMkLst>
        <pc:docMk/>
      </pc:docMkLst>
      <pc:sldChg chg="addCm">
        <pc:chgData name="Peder Eirik Nustad" userId="S::pederenu@uio.no::5e6c3472-37ec-4156-9133-5384ab301808" providerId="AD" clId="Web-{0A07FC37-A25C-C027-94F6-DABDB2B4A1EF}" dt="2024-06-13T06:21:49.632" v="1"/>
        <pc:sldMkLst>
          <pc:docMk/>
          <pc:sldMk cId="82383429" sldId="2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eder Eirik Nustad" userId="S::pederenu@uio.no::5e6c3472-37ec-4156-9133-5384ab301808" providerId="AD" clId="Web-{0A07FC37-A25C-C027-94F6-DABDB2B4A1EF}" dt="2024-06-13T06:21:49.632" v="1"/>
              <pc2:cmMkLst xmlns:pc2="http://schemas.microsoft.com/office/powerpoint/2019/9/main/command">
                <pc:docMk/>
                <pc:sldMk cId="82383429" sldId="279"/>
                <pc2:cmMk id="{C7D2CDA3-9E63-4EDB-B710-370DD73DE009}"/>
              </pc2:cmMkLst>
            </pc226:cmChg>
          </p:ext>
        </pc:extLst>
      </pc:sldChg>
    </pc:docChg>
  </pc:docChgLst>
  <pc:docChgLst>
    <pc:chgData name="Marie Eberson Degnæs" userId="S::marimeb@uio.no::a7db30e9-bc99-451e-8c8a-0bca7a023e93" providerId="AD" clId="Web-{D269DB24-D0E2-7A72-4135-DBDD2104470C}"/>
    <pc:docChg chg="addSld">
      <pc:chgData name="Marie Eberson Degnæs" userId="S::marimeb@uio.no::a7db30e9-bc99-451e-8c8a-0bca7a023e93" providerId="AD" clId="Web-{D269DB24-D0E2-7A72-4135-DBDD2104470C}" dt="2024-06-13T08:56:02.648" v="0"/>
      <pc:docMkLst>
        <pc:docMk/>
      </pc:docMkLst>
      <pc:sldChg chg="add replId">
        <pc:chgData name="Marie Eberson Degnæs" userId="S::marimeb@uio.no::a7db30e9-bc99-451e-8c8a-0bca7a023e93" providerId="AD" clId="Web-{D269DB24-D0E2-7A72-4135-DBDD2104470C}" dt="2024-06-13T08:56:02.648" v="0"/>
        <pc:sldMkLst>
          <pc:docMk/>
          <pc:sldMk cId="3624374654" sldId="285"/>
        </pc:sldMkLst>
      </pc:sldChg>
    </pc:docChg>
  </pc:docChgLst>
  <pc:docChgLst>
    <pc:chgData name="Peder Eirik Nustad" userId="5e6c3472-37ec-4156-9133-5384ab301808" providerId="ADAL" clId="{D29F1FDC-DA09-E948-A032-1C1A31883E39}"/>
    <pc:docChg chg="modSld">
      <pc:chgData name="Peder Eirik Nustad" userId="5e6c3472-37ec-4156-9133-5384ab301808" providerId="ADAL" clId="{D29F1FDC-DA09-E948-A032-1C1A31883E39}" dt="2024-06-21T10:09:39.130" v="33" actId="2056"/>
      <pc:docMkLst>
        <pc:docMk/>
      </pc:docMkLst>
      <pc:sldChg chg="addCm modCm">
        <pc:chgData name="Peder Eirik Nustad" userId="5e6c3472-37ec-4156-9133-5384ab301808" providerId="ADAL" clId="{D29F1FDC-DA09-E948-A032-1C1A31883E39}" dt="2024-06-19T08:17:47.443" v="9"/>
        <pc:sldMkLst>
          <pc:docMk/>
          <pc:sldMk cId="3629542165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Peder Eirik Nustad" userId="5e6c3472-37ec-4156-9133-5384ab301808" providerId="ADAL" clId="{D29F1FDC-DA09-E948-A032-1C1A31883E39}" dt="2024-06-19T08:17:47.443" v="9"/>
              <pc2:cmMkLst xmlns:pc2="http://schemas.microsoft.com/office/powerpoint/2019/9/main/command">
                <pc:docMk/>
                <pc:sldMk cId="3629542165" sldId="259"/>
                <pc2:cmMk id="{1F6E93FA-3C9B-4D48-9035-B0C976929F1B}"/>
              </pc2:cmMkLst>
            </pc226:cmChg>
          </p:ext>
        </pc:extLst>
      </pc:sldChg>
      <pc:sldChg chg="addCm">
        <pc:chgData name="Peder Eirik Nustad" userId="5e6c3472-37ec-4156-9133-5384ab301808" providerId="ADAL" clId="{D29F1FDC-DA09-E948-A032-1C1A31883E39}" dt="2024-06-19T07:45:27.725" v="7"/>
        <pc:sldMkLst>
          <pc:docMk/>
          <pc:sldMk cId="3729505223" sldId="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eder Eirik Nustad" userId="5e6c3472-37ec-4156-9133-5384ab301808" providerId="ADAL" clId="{D29F1FDC-DA09-E948-A032-1C1A31883E39}" dt="2024-06-19T07:45:27.725" v="7"/>
              <pc2:cmMkLst xmlns:pc2="http://schemas.microsoft.com/office/powerpoint/2019/9/main/command">
                <pc:docMk/>
                <pc:sldMk cId="3729505223" sldId="260"/>
                <pc2:cmMk id="{B432DA12-4EAE-4C40-B604-5533759A1050}"/>
              </pc2:cmMkLst>
            </pc226:cmChg>
          </p:ext>
        </pc:extLst>
      </pc:sldChg>
      <pc:sldChg chg="addCm">
        <pc:chgData name="Peder Eirik Nustad" userId="5e6c3472-37ec-4156-9133-5384ab301808" providerId="ADAL" clId="{D29F1FDC-DA09-E948-A032-1C1A31883E39}" dt="2024-06-19T06:40:47.283" v="0"/>
        <pc:sldMkLst>
          <pc:docMk/>
          <pc:sldMk cId="3278674464" sldId="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eder Eirik Nustad" userId="5e6c3472-37ec-4156-9133-5384ab301808" providerId="ADAL" clId="{D29F1FDC-DA09-E948-A032-1C1A31883E39}" dt="2024-06-19T06:40:47.283" v="0"/>
              <pc2:cmMkLst xmlns:pc2="http://schemas.microsoft.com/office/powerpoint/2019/9/main/command">
                <pc:docMk/>
                <pc:sldMk cId="3278674464" sldId="262"/>
                <pc2:cmMk id="{96F28DBE-AA83-6F42-BB2A-C8609A941D92}"/>
              </pc2:cmMkLst>
            </pc226:cmChg>
          </p:ext>
        </pc:extLst>
      </pc:sldChg>
      <pc:sldChg chg="addSp modSp addCm modCm modNotesTx">
        <pc:chgData name="Peder Eirik Nustad" userId="5e6c3472-37ec-4156-9133-5384ab301808" providerId="ADAL" clId="{D29F1FDC-DA09-E948-A032-1C1A31883E39}" dt="2024-06-21T10:09:39.130" v="33" actId="2056"/>
        <pc:sldMkLst>
          <pc:docMk/>
          <pc:sldMk cId="1308512870" sldId="268"/>
        </pc:sldMkLst>
        <pc:picChg chg="add mod">
          <ac:chgData name="Peder Eirik Nustad" userId="5e6c3472-37ec-4156-9133-5384ab301808" providerId="ADAL" clId="{D29F1FDC-DA09-E948-A032-1C1A31883E39}" dt="2024-06-19T09:36:31.162" v="19"/>
          <ac:picMkLst>
            <pc:docMk/>
            <pc:sldMk cId="1308512870" sldId="268"/>
            <ac:picMk id="5" creationId="{353F59A7-DBFB-7762-4221-965224CF7CA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Peder Eirik Nustad" userId="5e6c3472-37ec-4156-9133-5384ab301808" providerId="ADAL" clId="{D29F1FDC-DA09-E948-A032-1C1A31883E39}" dt="2024-06-21T10:09:39.130" v="33" actId="2056"/>
              <pc2:cmMkLst xmlns:pc2="http://schemas.microsoft.com/office/powerpoint/2019/9/main/command">
                <pc:docMk/>
                <pc:sldMk cId="1308512870" sldId="268"/>
                <pc2:cmMk id="{1E7FF57B-6C04-B94B-9B7D-8F27B003312A}"/>
              </pc2:cmMkLst>
            </pc226:cmChg>
          </p:ext>
        </pc:extLst>
      </pc:sldChg>
      <pc:sldChg chg="addCm modCm">
        <pc:chgData name="Peder Eirik Nustad" userId="5e6c3472-37ec-4156-9133-5384ab301808" providerId="ADAL" clId="{D29F1FDC-DA09-E948-A032-1C1A31883E39}" dt="2024-06-19T09:35:14.372" v="18"/>
        <pc:sldMkLst>
          <pc:docMk/>
          <pc:sldMk cId="1668637777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eder Eirik Nustad" userId="5e6c3472-37ec-4156-9133-5384ab301808" providerId="ADAL" clId="{D29F1FDC-DA09-E948-A032-1C1A31883E39}" dt="2024-06-19T09:35:14.372" v="18"/>
              <pc2:cmMkLst xmlns:pc2="http://schemas.microsoft.com/office/powerpoint/2019/9/main/command">
                <pc:docMk/>
                <pc:sldMk cId="1668637777" sldId="275"/>
                <pc2:cmMk id="{AD5146FB-1E67-B44D-B26F-E55C488671F7}"/>
              </pc2:cmMkLst>
              <pc226:cmRplyChg chg="add">
                <pc226:chgData name="Peder Eirik Nustad" userId="5e6c3472-37ec-4156-9133-5384ab301808" providerId="ADAL" clId="{D29F1FDC-DA09-E948-A032-1C1A31883E39}" dt="2024-06-19T07:14:50.804" v="2"/>
                <pc2:cmRplyMkLst xmlns:pc2="http://schemas.microsoft.com/office/powerpoint/2019/9/main/command">
                  <pc:docMk/>
                  <pc:sldMk cId="1668637777" sldId="275"/>
                  <pc2:cmMk id="{AD5146FB-1E67-B44D-B26F-E55C488671F7}"/>
                  <pc2:cmRplyMk id="{D93A076F-DCE4-4147-B01B-0DD8B00C35B6}"/>
                </pc2:cmRplyMkLst>
              </pc226:cmRplyChg>
              <pc226:cmRplyChg chg="add">
                <pc226:chgData name="Peder Eirik Nustad" userId="5e6c3472-37ec-4156-9133-5384ab301808" providerId="ADAL" clId="{D29F1FDC-DA09-E948-A032-1C1A31883E39}" dt="2024-06-19T09:35:14.372" v="18"/>
                <pc2:cmRplyMkLst xmlns:pc2="http://schemas.microsoft.com/office/powerpoint/2019/9/main/command">
                  <pc:docMk/>
                  <pc:sldMk cId="1668637777" sldId="275"/>
                  <pc2:cmMk id="{AD5146FB-1E67-B44D-B26F-E55C488671F7}"/>
                  <pc2:cmRplyMk id="{A0F139FC-438A-414B-B88E-A4F1B01EE70A}"/>
                </pc2:cmRplyMkLst>
              </pc226:cmRplyChg>
            </pc226:cmChg>
          </p:ext>
        </pc:extLst>
      </pc:sldChg>
      <pc:sldChg chg="addCm modCm">
        <pc:chgData name="Peder Eirik Nustad" userId="5e6c3472-37ec-4156-9133-5384ab301808" providerId="ADAL" clId="{D29F1FDC-DA09-E948-A032-1C1A31883E39}" dt="2024-06-19T09:33:50.643" v="17"/>
        <pc:sldMkLst>
          <pc:docMk/>
          <pc:sldMk cId="82383429" sldId="2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Peder Eirik Nustad" userId="5e6c3472-37ec-4156-9133-5384ab301808" providerId="ADAL" clId="{D29F1FDC-DA09-E948-A032-1C1A31883E39}" dt="2024-06-19T09:33:50.643" v="17"/>
              <pc2:cmMkLst xmlns:pc2="http://schemas.microsoft.com/office/powerpoint/2019/9/main/command">
                <pc:docMk/>
                <pc:sldMk cId="82383429" sldId="279"/>
                <pc2:cmMk id="{636942FC-603A-A645-AF83-6C18F45A5B16}"/>
              </pc2:cmMkLst>
            </pc226:cmChg>
          </p:ext>
        </pc:extLst>
      </pc:sldChg>
      <pc:sldChg chg="addCm">
        <pc:chgData name="Peder Eirik Nustad" userId="5e6c3472-37ec-4156-9133-5384ab301808" providerId="ADAL" clId="{D29F1FDC-DA09-E948-A032-1C1A31883E39}" dt="2024-06-19T08:19:20.861" v="10"/>
        <pc:sldMkLst>
          <pc:docMk/>
          <pc:sldMk cId="1870064827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eder Eirik Nustad" userId="5e6c3472-37ec-4156-9133-5384ab301808" providerId="ADAL" clId="{D29F1FDC-DA09-E948-A032-1C1A31883E39}" dt="2024-06-19T08:19:20.861" v="10"/>
              <pc2:cmMkLst xmlns:pc2="http://schemas.microsoft.com/office/powerpoint/2019/9/main/command">
                <pc:docMk/>
                <pc:sldMk cId="1870064827" sldId="280"/>
                <pc2:cmMk id="{2D52653F-6687-764F-95FE-26C42ED6BC72}"/>
              </pc2:cmMkLst>
            </pc226:cmChg>
          </p:ext>
        </pc:extLst>
      </pc:sldChg>
      <pc:sldChg chg="addCm">
        <pc:chgData name="Peder Eirik Nustad" userId="5e6c3472-37ec-4156-9133-5384ab301808" providerId="ADAL" clId="{D29F1FDC-DA09-E948-A032-1C1A31883E39}" dt="2024-06-19T09:27:25.137" v="14"/>
        <pc:sldMkLst>
          <pc:docMk/>
          <pc:sldMk cId="3520175410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eder Eirik Nustad" userId="5e6c3472-37ec-4156-9133-5384ab301808" providerId="ADAL" clId="{D29F1FDC-DA09-E948-A032-1C1A31883E39}" dt="2024-06-19T09:26:34.386" v="13"/>
              <pc2:cmMkLst xmlns:pc2="http://schemas.microsoft.com/office/powerpoint/2019/9/main/command">
                <pc:docMk/>
                <pc:sldMk cId="3520175410" sldId="281"/>
                <pc2:cmMk id="{E038D186-77C4-F04C-94EE-2B1AEAB0B8BB}"/>
              </pc2:cmMkLst>
            </pc226:cmChg>
            <pc226:cmChg xmlns:pc226="http://schemas.microsoft.com/office/powerpoint/2022/06/main/command" chg="add">
              <pc226:chgData name="Peder Eirik Nustad" userId="5e6c3472-37ec-4156-9133-5384ab301808" providerId="ADAL" clId="{D29F1FDC-DA09-E948-A032-1C1A31883E39}" dt="2024-06-19T09:27:25.137" v="14"/>
              <pc2:cmMkLst xmlns:pc2="http://schemas.microsoft.com/office/powerpoint/2019/9/main/command">
                <pc:docMk/>
                <pc:sldMk cId="3520175410" sldId="281"/>
                <pc2:cmMk id="{459194EC-2C9C-1346-A2D0-2A2121F3A2CD}"/>
              </pc2:cmMkLst>
            </pc226:cmChg>
          </p:ext>
        </pc:extLst>
      </pc:sldChg>
      <pc:sldChg chg="addCm modCm">
        <pc:chgData name="Peder Eirik Nustad" userId="5e6c3472-37ec-4156-9133-5384ab301808" providerId="ADAL" clId="{D29F1FDC-DA09-E948-A032-1C1A31883E39}" dt="2024-06-19T09:31:45.960" v="16"/>
        <pc:sldMkLst>
          <pc:docMk/>
          <pc:sldMk cId="3517998285" sldId="2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Peder Eirik Nustad" userId="5e6c3472-37ec-4156-9133-5384ab301808" providerId="ADAL" clId="{D29F1FDC-DA09-E948-A032-1C1A31883E39}" dt="2024-06-19T09:31:45.960" v="16"/>
              <pc2:cmMkLst xmlns:pc2="http://schemas.microsoft.com/office/powerpoint/2019/9/main/command">
                <pc:docMk/>
                <pc:sldMk cId="3517998285" sldId="282"/>
                <pc2:cmMk id="{DCC4ACEC-F593-400A-8924-101CD5009EAB}"/>
              </pc2:cmMkLst>
              <pc226:cmRplyChg chg="add">
                <pc226:chgData name="Peder Eirik Nustad" userId="5e6c3472-37ec-4156-9133-5384ab301808" providerId="ADAL" clId="{D29F1FDC-DA09-E948-A032-1C1A31883E39}" dt="2024-06-19T09:31:45.960" v="16"/>
                <pc2:cmRplyMkLst xmlns:pc2="http://schemas.microsoft.com/office/powerpoint/2019/9/main/command">
                  <pc:docMk/>
                  <pc:sldMk cId="3517998285" sldId="282"/>
                  <pc2:cmMk id="{DCC4ACEC-F593-400A-8924-101CD5009EAB}"/>
                  <pc2:cmRplyMk id="{564C55AE-AE87-1445-A5D3-0B3AA42ECF12}"/>
                </pc2:cmRplyMkLst>
              </pc226:cmRplyChg>
            </pc226:cmChg>
            <pc226:cmChg xmlns:pc226="http://schemas.microsoft.com/office/powerpoint/2022/06/main/command" chg="add">
              <pc226:chgData name="Peder Eirik Nustad" userId="5e6c3472-37ec-4156-9133-5384ab301808" providerId="ADAL" clId="{D29F1FDC-DA09-E948-A032-1C1A31883E39}" dt="2024-06-19T09:29:15.540" v="15"/>
              <pc2:cmMkLst xmlns:pc2="http://schemas.microsoft.com/office/powerpoint/2019/9/main/command">
                <pc:docMk/>
                <pc:sldMk cId="3517998285" sldId="282"/>
                <pc2:cmMk id="{8FEC85ED-6EDC-7C49-819A-865942F577BA}"/>
              </pc2:cmMkLst>
            </pc226:cmChg>
          </p:ext>
        </pc:extLst>
      </pc:sldChg>
      <pc:sldChg chg="modSp mod addCm modCm">
        <pc:chgData name="Peder Eirik Nustad" userId="5e6c3472-37ec-4156-9133-5384ab301808" providerId="ADAL" clId="{D29F1FDC-DA09-E948-A032-1C1A31883E39}" dt="2024-06-19T07:21:11.853" v="6"/>
        <pc:sldMkLst>
          <pc:docMk/>
          <pc:sldMk cId="2988451973" sldId="284"/>
        </pc:sldMkLst>
        <pc:spChg chg="mod">
          <ac:chgData name="Peder Eirik Nustad" userId="5e6c3472-37ec-4156-9133-5384ab301808" providerId="ADAL" clId="{D29F1FDC-DA09-E948-A032-1C1A31883E39}" dt="2024-06-19T07:16:05.378" v="4" actId="115"/>
          <ac:spMkLst>
            <pc:docMk/>
            <pc:sldMk cId="2988451973" sldId="284"/>
            <ac:spMk id="4" creationId="{C3079447-3BAB-15B1-1798-292F486C72B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Peder Eirik Nustad" userId="5e6c3472-37ec-4156-9133-5384ab301808" providerId="ADAL" clId="{D29F1FDC-DA09-E948-A032-1C1A31883E39}" dt="2024-06-19T07:21:11.853" v="6"/>
              <pc2:cmMkLst xmlns:pc2="http://schemas.microsoft.com/office/powerpoint/2019/9/main/command">
                <pc:docMk/>
                <pc:sldMk cId="2988451973" sldId="284"/>
                <pc2:cmMk id="{02259AC2-F360-6042-A2ED-4C2D756A6A22}"/>
              </pc2:cmMkLst>
            </pc226:cmChg>
          </p:ext>
        </pc:extLst>
      </pc:sldChg>
    </pc:docChg>
  </pc:docChgLst>
  <pc:docChgLst>
    <pc:chgData name="Hibo Jama" userId="76754f26-51da-4044-9915-7400e80844a4" providerId="ADAL" clId="{5CB76B7C-1005-40D3-AE4F-01234EAF9F00}"/>
    <pc:docChg chg="undo redo custSel modSld">
      <pc:chgData name="Hibo Jama" userId="76754f26-51da-4044-9915-7400e80844a4" providerId="ADAL" clId="{5CB76B7C-1005-40D3-AE4F-01234EAF9F00}" dt="2024-07-05T12:44:59.599" v="412" actId="255"/>
      <pc:docMkLst>
        <pc:docMk/>
      </pc:docMkLst>
      <pc:sldChg chg="modSp mod">
        <pc:chgData name="Hibo Jama" userId="76754f26-51da-4044-9915-7400e80844a4" providerId="ADAL" clId="{5CB76B7C-1005-40D3-AE4F-01234EAF9F00}" dt="2024-07-03T11:39:29.939" v="342" actId="1076"/>
        <pc:sldMkLst>
          <pc:docMk/>
          <pc:sldMk cId="3729505223" sldId="260"/>
        </pc:sldMkLst>
        <pc:spChg chg="mod">
          <ac:chgData name="Hibo Jama" userId="76754f26-51da-4044-9915-7400e80844a4" providerId="ADAL" clId="{5CB76B7C-1005-40D3-AE4F-01234EAF9F00}" dt="2024-07-03T11:39:29.939" v="342" actId="1076"/>
          <ac:spMkLst>
            <pc:docMk/>
            <pc:sldMk cId="3729505223" sldId="260"/>
            <ac:spMk id="4" creationId="{9BF34EBF-89E4-3DE1-E7A4-E92ABC462F63}"/>
          </ac:spMkLst>
        </pc:spChg>
      </pc:sldChg>
      <pc:sldChg chg="addSp delSp modSp mod delCm">
        <pc:chgData name="Hibo Jama" userId="76754f26-51da-4044-9915-7400e80844a4" providerId="ADAL" clId="{5CB76B7C-1005-40D3-AE4F-01234EAF9F00}" dt="2024-07-03T11:19:18.846" v="212" actId="1076"/>
        <pc:sldMkLst>
          <pc:docMk/>
          <pc:sldMk cId="3278674464" sldId="262"/>
        </pc:sldMkLst>
        <pc:spChg chg="add mod">
          <ac:chgData name="Hibo Jama" userId="76754f26-51da-4044-9915-7400e80844a4" providerId="ADAL" clId="{5CB76B7C-1005-40D3-AE4F-01234EAF9F00}" dt="2024-07-03T11:19:18.846" v="212" actId="1076"/>
          <ac:spMkLst>
            <pc:docMk/>
            <pc:sldMk cId="3278674464" sldId="262"/>
            <ac:spMk id="6" creationId="{BC5160E2-950C-923B-7307-B34516304192}"/>
          </ac:spMkLst>
        </pc:spChg>
        <pc:spChg chg="mod">
          <ac:chgData name="Hibo Jama" userId="76754f26-51da-4044-9915-7400e80844a4" providerId="ADAL" clId="{5CB76B7C-1005-40D3-AE4F-01234EAF9F00}" dt="2024-07-03T11:07:41.473" v="138" actId="1076"/>
          <ac:spMkLst>
            <pc:docMk/>
            <pc:sldMk cId="3278674464" sldId="262"/>
            <ac:spMk id="8" creationId="{AAB626E7-0C33-C1BF-3550-2B5C48A2EC4B}"/>
          </ac:spMkLst>
        </pc:spChg>
        <pc:spChg chg="del">
          <ac:chgData name="Hibo Jama" userId="76754f26-51da-4044-9915-7400e80844a4" providerId="ADAL" clId="{5CB76B7C-1005-40D3-AE4F-01234EAF9F00}" dt="2024-07-03T11:06:35.989" v="130" actId="478"/>
          <ac:spMkLst>
            <pc:docMk/>
            <pc:sldMk cId="3278674464" sldId="262"/>
            <ac:spMk id="9" creationId="{8D4BDB0C-FE01-C48F-F4B4-FB6301F14A26}"/>
          </ac:spMkLst>
        </pc:spChg>
        <pc:picChg chg="add mod">
          <ac:chgData name="Hibo Jama" userId="76754f26-51da-4044-9915-7400e80844a4" providerId="ADAL" clId="{5CB76B7C-1005-40D3-AE4F-01234EAF9F00}" dt="2024-07-03T11:07:08.734" v="137" actId="1076"/>
          <ac:picMkLst>
            <pc:docMk/>
            <pc:sldMk cId="3278674464" sldId="262"/>
            <ac:picMk id="4" creationId="{B83B0438-CED5-8C84-484E-29FE5DB0323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ibo Jama" userId="76754f26-51da-4044-9915-7400e80844a4" providerId="ADAL" clId="{5CB76B7C-1005-40D3-AE4F-01234EAF9F00}" dt="2024-07-03T11:09:55.848" v="205"/>
              <pc2:cmMkLst xmlns:pc2="http://schemas.microsoft.com/office/powerpoint/2019/9/main/command">
                <pc:docMk/>
                <pc:sldMk cId="3278674464" sldId="262"/>
                <pc2:cmMk id="{BD504792-D6C8-4F55-A70A-9264C92EBA1C}"/>
              </pc2:cmMkLst>
            </pc226:cmChg>
            <pc226:cmChg xmlns:pc226="http://schemas.microsoft.com/office/powerpoint/2022/06/main/command" chg="del">
              <pc226:chgData name="Hibo Jama" userId="76754f26-51da-4044-9915-7400e80844a4" providerId="ADAL" clId="{5CB76B7C-1005-40D3-AE4F-01234EAF9F00}" dt="2024-07-03T11:09:52.700" v="204"/>
              <pc2:cmMkLst xmlns:pc2="http://schemas.microsoft.com/office/powerpoint/2019/9/main/command">
                <pc:docMk/>
                <pc:sldMk cId="3278674464" sldId="262"/>
                <pc2:cmMk id="{96F28DBE-AA83-6F42-BB2A-C8609A941D92}"/>
              </pc2:cmMkLst>
            </pc226:cmChg>
          </p:ext>
        </pc:extLst>
      </pc:sldChg>
      <pc:sldChg chg="addSp modSp mod modClrScheme delCm modCm chgLayout">
        <pc:chgData name="Hibo Jama" userId="76754f26-51da-4044-9915-7400e80844a4" providerId="ADAL" clId="{5CB76B7C-1005-40D3-AE4F-01234EAF9F00}" dt="2024-07-03T11:18:55.751" v="211" actId="14100"/>
        <pc:sldMkLst>
          <pc:docMk/>
          <pc:sldMk cId="1308512870" sldId="268"/>
        </pc:sldMkLst>
        <pc:spChg chg="mod">
          <ac:chgData name="Hibo Jama" userId="76754f26-51da-4044-9915-7400e80844a4" providerId="ADAL" clId="{5CB76B7C-1005-40D3-AE4F-01234EAF9F00}" dt="2024-07-03T10:57:29.517" v="22" actId="14100"/>
          <ac:spMkLst>
            <pc:docMk/>
            <pc:sldMk cId="1308512870" sldId="268"/>
            <ac:spMk id="2" creationId="{FBC73359-C69D-8A24-9176-4BF72ABC4A32}"/>
          </ac:spMkLst>
        </pc:spChg>
        <pc:spChg chg="mod">
          <ac:chgData name="Hibo Jama" userId="76754f26-51da-4044-9915-7400e80844a4" providerId="ADAL" clId="{5CB76B7C-1005-40D3-AE4F-01234EAF9F00}" dt="2024-07-03T10:56:39.398" v="10" actId="26606"/>
          <ac:spMkLst>
            <pc:docMk/>
            <pc:sldMk cId="1308512870" sldId="268"/>
            <ac:spMk id="3" creationId="{86B7715B-A80D-BEE0-B34E-561E6E98466C}"/>
          </ac:spMkLst>
        </pc:spChg>
        <pc:spChg chg="mod">
          <ac:chgData name="Hibo Jama" userId="76754f26-51da-4044-9915-7400e80844a4" providerId="ADAL" clId="{5CB76B7C-1005-40D3-AE4F-01234EAF9F00}" dt="2024-07-03T10:57:33.963" v="23" actId="1076"/>
          <ac:spMkLst>
            <pc:docMk/>
            <pc:sldMk cId="1308512870" sldId="268"/>
            <ac:spMk id="4" creationId="{7FFDBD4A-448D-0C69-9229-98693AD5F127}"/>
          </ac:spMkLst>
        </pc:spChg>
        <pc:spChg chg="add mod">
          <ac:chgData name="Hibo Jama" userId="76754f26-51da-4044-9915-7400e80844a4" providerId="ADAL" clId="{5CB76B7C-1005-40D3-AE4F-01234EAF9F00}" dt="2024-07-03T11:18:55.751" v="211" actId="14100"/>
          <ac:spMkLst>
            <pc:docMk/>
            <pc:sldMk cId="1308512870" sldId="268"/>
            <ac:spMk id="7" creationId="{96A9CFBE-E40E-34D4-0334-8792212A9DF6}"/>
          </ac:spMkLst>
        </pc:spChg>
        <pc:picChg chg="add mod">
          <ac:chgData name="Hibo Jama" userId="76754f26-51da-4044-9915-7400e80844a4" providerId="ADAL" clId="{5CB76B7C-1005-40D3-AE4F-01234EAF9F00}" dt="2024-07-03T11:02:12.251" v="129" actId="14100"/>
          <ac:picMkLst>
            <pc:docMk/>
            <pc:sldMk cId="1308512870" sldId="268"/>
            <ac:picMk id="6" creationId="{61B41D66-8815-ED1A-32DB-E5C4E499D2F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Hibo Jama" userId="76754f26-51da-4044-9915-7400e80844a4" providerId="ADAL" clId="{5CB76B7C-1005-40D3-AE4F-01234EAF9F00}" dt="2024-07-03T10:55:03.917" v="1"/>
              <pc2:cmMkLst xmlns:pc2="http://schemas.microsoft.com/office/powerpoint/2019/9/main/command">
                <pc:docMk/>
                <pc:sldMk cId="1308512870" sldId="268"/>
                <pc2:cmMk id="{1E7FF57B-6C04-B94B-9B7D-8F27B003312A}"/>
              </pc2:cmMkLst>
            </pc226:cmChg>
            <pc226:cmChg xmlns:pc226="http://schemas.microsoft.com/office/powerpoint/2022/06/main/command" chg="del mod">
              <pc226:chgData name="Hibo Jama" userId="76754f26-51da-4044-9915-7400e80844a4" providerId="ADAL" clId="{5CB76B7C-1005-40D3-AE4F-01234EAF9F00}" dt="2024-07-03T10:55:07.514" v="3"/>
              <pc2:cmMkLst xmlns:pc2="http://schemas.microsoft.com/office/powerpoint/2019/9/main/command">
                <pc:docMk/>
                <pc:sldMk cId="1308512870" sldId="268"/>
                <pc2:cmMk id="{98401AE7-6E92-4122-91DE-D5E24D2F69FA}"/>
              </pc2:cmMkLst>
            </pc226:cmChg>
          </p:ext>
        </pc:extLst>
      </pc:sldChg>
      <pc:sldChg chg="modSp mod">
        <pc:chgData name="Hibo Jama" userId="76754f26-51da-4044-9915-7400e80844a4" providerId="ADAL" clId="{5CB76B7C-1005-40D3-AE4F-01234EAF9F00}" dt="2024-07-03T11:28:45.020" v="231" actId="20577"/>
        <pc:sldMkLst>
          <pc:docMk/>
          <pc:sldMk cId="3117885369" sldId="269"/>
        </pc:sldMkLst>
        <pc:spChg chg="mod">
          <ac:chgData name="Hibo Jama" userId="76754f26-51da-4044-9915-7400e80844a4" providerId="ADAL" clId="{5CB76B7C-1005-40D3-AE4F-01234EAF9F00}" dt="2024-07-03T11:28:45.020" v="231" actId="20577"/>
          <ac:spMkLst>
            <pc:docMk/>
            <pc:sldMk cId="3117885369" sldId="269"/>
            <ac:spMk id="5" creationId="{F0FAC1C2-46DD-0383-B3E9-F23AC7461474}"/>
          </ac:spMkLst>
        </pc:spChg>
      </pc:sldChg>
      <pc:sldChg chg="delCm">
        <pc:chgData name="Hibo Jama" userId="76754f26-51da-4044-9915-7400e80844a4" providerId="ADAL" clId="{5CB76B7C-1005-40D3-AE4F-01234EAF9F00}" dt="2024-07-03T11:21:05.308" v="214"/>
        <pc:sldMkLst>
          <pc:docMk/>
          <pc:sldMk cId="1668637777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ibo Jama" userId="76754f26-51da-4044-9915-7400e80844a4" providerId="ADAL" clId="{5CB76B7C-1005-40D3-AE4F-01234EAF9F00}" dt="2024-07-03T11:21:05.308" v="214"/>
              <pc2:cmMkLst xmlns:pc2="http://schemas.microsoft.com/office/powerpoint/2019/9/main/command">
                <pc:docMk/>
                <pc:sldMk cId="1668637777" sldId="275"/>
                <pc2:cmMk id="{2E168166-A5C9-482F-BC21-DBF78638DAE0}"/>
              </pc2:cmMkLst>
            </pc226:cmChg>
            <pc226:cmChg xmlns:pc226="http://schemas.microsoft.com/office/powerpoint/2022/06/main/command" chg="del">
              <pc226:chgData name="Hibo Jama" userId="76754f26-51da-4044-9915-7400e80844a4" providerId="ADAL" clId="{5CB76B7C-1005-40D3-AE4F-01234EAF9F00}" dt="2024-07-03T11:20:53.194" v="213"/>
              <pc2:cmMkLst xmlns:pc2="http://schemas.microsoft.com/office/powerpoint/2019/9/main/command">
                <pc:docMk/>
                <pc:sldMk cId="1668637777" sldId="275"/>
                <pc2:cmMk id="{AD5146FB-1E67-B44D-B26F-E55C488671F7}"/>
              </pc2:cmMkLst>
            </pc226:cmChg>
          </p:ext>
        </pc:extLst>
      </pc:sldChg>
      <pc:sldChg chg="addSp delSp modSp mod modClrScheme delCm chgLayout">
        <pc:chgData name="Hibo Jama" userId="76754f26-51da-4044-9915-7400e80844a4" providerId="ADAL" clId="{5CB76B7C-1005-40D3-AE4F-01234EAF9F00}" dt="2024-07-05T12:44:59.599" v="412" actId="255"/>
        <pc:sldMkLst>
          <pc:docMk/>
          <pc:sldMk cId="3064738602" sldId="277"/>
        </pc:sldMkLst>
        <pc:spChg chg="mod">
          <ac:chgData name="Hibo Jama" userId="76754f26-51da-4044-9915-7400e80844a4" providerId="ADAL" clId="{5CB76B7C-1005-40D3-AE4F-01234EAF9F00}" dt="2024-07-05T12:43:13.729" v="406" actId="1076"/>
          <ac:spMkLst>
            <pc:docMk/>
            <pc:sldMk cId="3064738602" sldId="277"/>
            <ac:spMk id="2" creationId="{19D2EDAE-8109-7303-4E7E-BD6C729D6778}"/>
          </ac:spMkLst>
        </pc:spChg>
        <pc:spChg chg="mod ord">
          <ac:chgData name="Hibo Jama" userId="76754f26-51da-4044-9915-7400e80844a4" providerId="ADAL" clId="{5CB76B7C-1005-40D3-AE4F-01234EAF9F00}" dt="2024-07-05T12:43:03.870" v="405" actId="26606"/>
          <ac:spMkLst>
            <pc:docMk/>
            <pc:sldMk cId="3064738602" sldId="277"/>
            <ac:spMk id="3" creationId="{59BC704F-2921-BF03-ADFE-9A0E8367B96C}"/>
          </ac:spMkLst>
        </pc:spChg>
        <pc:spChg chg="mod">
          <ac:chgData name="Hibo Jama" userId="76754f26-51da-4044-9915-7400e80844a4" providerId="ADAL" clId="{5CB76B7C-1005-40D3-AE4F-01234EAF9F00}" dt="2024-07-05T12:44:59.599" v="412" actId="255"/>
          <ac:spMkLst>
            <pc:docMk/>
            <pc:sldMk cId="3064738602" sldId="277"/>
            <ac:spMk id="4" creationId="{F145F296-8C21-4BA3-6B91-3BCCE446FEE7}"/>
          </ac:spMkLst>
        </pc:spChg>
        <pc:spChg chg="del">
          <ac:chgData name="Hibo Jama" userId="76754f26-51da-4044-9915-7400e80844a4" providerId="ADAL" clId="{5CB76B7C-1005-40D3-AE4F-01234EAF9F00}" dt="2024-07-03T11:24:59.474" v="216" actId="21"/>
          <ac:spMkLst>
            <pc:docMk/>
            <pc:sldMk cId="3064738602" sldId="277"/>
            <ac:spMk id="7" creationId="{2D16A382-29CD-523E-7CA9-08796A105F21}"/>
          </ac:spMkLst>
        </pc:spChg>
        <pc:spChg chg="add del mod">
          <ac:chgData name="Hibo Jama" userId="76754f26-51da-4044-9915-7400e80844a4" providerId="ADAL" clId="{5CB76B7C-1005-40D3-AE4F-01234EAF9F00}" dt="2024-07-03T11:50:39.825" v="397" actId="478"/>
          <ac:spMkLst>
            <pc:docMk/>
            <pc:sldMk cId="3064738602" sldId="277"/>
            <ac:spMk id="8" creationId="{13E7DBF3-C967-ECB7-AF57-A31D3625CEE2}"/>
          </ac:spMkLst>
        </pc:spChg>
        <pc:picChg chg="add del mod">
          <ac:chgData name="Hibo Jama" userId="76754f26-51da-4044-9915-7400e80844a4" providerId="ADAL" clId="{5CB76B7C-1005-40D3-AE4F-01234EAF9F00}" dt="2024-07-05T12:42:41.220" v="400" actId="478"/>
          <ac:picMkLst>
            <pc:docMk/>
            <pc:sldMk cId="3064738602" sldId="277"/>
            <ac:picMk id="6" creationId="{40418CD0-852B-6FAD-ADA1-578A78B6EAA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ibo Jama" userId="76754f26-51da-4044-9915-7400e80844a4" providerId="ADAL" clId="{5CB76B7C-1005-40D3-AE4F-01234EAF9F00}" dt="2024-07-03T11:24:53.274" v="215"/>
              <pc2:cmMkLst xmlns:pc2="http://schemas.microsoft.com/office/powerpoint/2019/9/main/command">
                <pc:docMk/>
                <pc:sldMk cId="3064738602" sldId="277"/>
                <pc2:cmMk id="{792D08C2-EB6D-47B6-A9C9-52FF05B96BAC}"/>
              </pc2:cmMkLst>
            </pc226:cmChg>
          </p:ext>
        </pc:extLst>
      </pc:sldChg>
      <pc:sldChg chg="delCm">
        <pc:chgData name="Hibo Jama" userId="76754f26-51da-4044-9915-7400e80844a4" providerId="ADAL" clId="{5CB76B7C-1005-40D3-AE4F-01234EAF9F00}" dt="2024-07-03T11:12:20.122" v="208"/>
        <pc:sldMkLst>
          <pc:docMk/>
          <pc:sldMk cId="82383429" sldId="2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ibo Jama" userId="76754f26-51da-4044-9915-7400e80844a4" providerId="ADAL" clId="{5CB76B7C-1005-40D3-AE4F-01234EAF9F00}" dt="2024-07-03T11:12:16.828" v="206"/>
              <pc2:cmMkLst xmlns:pc2="http://schemas.microsoft.com/office/powerpoint/2019/9/main/command">
                <pc:docMk/>
                <pc:sldMk cId="82383429" sldId="279"/>
                <pc2:cmMk id="{1CA2E430-9A05-4EA2-A81B-7DAF348FF3E1}"/>
              </pc2:cmMkLst>
            </pc226:cmChg>
            <pc226:cmChg xmlns:pc226="http://schemas.microsoft.com/office/powerpoint/2022/06/main/command" chg="del">
              <pc226:chgData name="Hibo Jama" userId="76754f26-51da-4044-9915-7400e80844a4" providerId="ADAL" clId="{5CB76B7C-1005-40D3-AE4F-01234EAF9F00}" dt="2024-07-03T11:12:17.896" v="207"/>
              <pc2:cmMkLst xmlns:pc2="http://schemas.microsoft.com/office/powerpoint/2019/9/main/command">
                <pc:docMk/>
                <pc:sldMk cId="82383429" sldId="279"/>
                <pc2:cmMk id="{C7D2CDA3-9E63-4EDB-B710-370DD73DE009}"/>
              </pc2:cmMkLst>
            </pc226:cmChg>
            <pc226:cmChg xmlns:pc226="http://schemas.microsoft.com/office/powerpoint/2022/06/main/command" chg="del">
              <pc226:chgData name="Hibo Jama" userId="76754f26-51da-4044-9915-7400e80844a4" providerId="ADAL" clId="{5CB76B7C-1005-40D3-AE4F-01234EAF9F00}" dt="2024-07-03T11:12:20.122" v="208"/>
              <pc2:cmMkLst xmlns:pc2="http://schemas.microsoft.com/office/powerpoint/2019/9/main/command">
                <pc:docMk/>
                <pc:sldMk cId="82383429" sldId="279"/>
                <pc2:cmMk id="{636942FC-603A-A645-AF83-6C18F45A5B16}"/>
              </pc2:cmMkLst>
            </pc226:cmChg>
          </p:ext>
        </pc:extLst>
      </pc:sldChg>
      <pc:sldChg chg="addSp delSp modSp mod modClrScheme delCm modCm chgLayout">
        <pc:chgData name="Hibo Jama" userId="76754f26-51da-4044-9915-7400e80844a4" providerId="ADAL" clId="{5CB76B7C-1005-40D3-AE4F-01234EAF9F00}" dt="2024-07-03T11:34:42.581" v="320" actId="1076"/>
        <pc:sldMkLst>
          <pc:docMk/>
          <pc:sldMk cId="2988451973" sldId="284"/>
        </pc:sldMkLst>
        <pc:spChg chg="mod ord">
          <ac:chgData name="Hibo Jama" userId="76754f26-51da-4044-9915-7400e80844a4" providerId="ADAL" clId="{5CB76B7C-1005-40D3-AE4F-01234EAF9F00}" dt="2024-07-03T11:32:30.137" v="248" actId="26606"/>
          <ac:spMkLst>
            <pc:docMk/>
            <pc:sldMk cId="2988451973" sldId="284"/>
            <ac:spMk id="2" creationId="{EC486087-A8B1-C7C6-A773-2A821101D3C7}"/>
          </ac:spMkLst>
        </pc:spChg>
        <pc:spChg chg="mod">
          <ac:chgData name="Hibo Jama" userId="76754f26-51da-4044-9915-7400e80844a4" providerId="ADAL" clId="{5CB76B7C-1005-40D3-AE4F-01234EAF9F00}" dt="2024-07-03T11:32:30.137" v="248" actId="26606"/>
          <ac:spMkLst>
            <pc:docMk/>
            <pc:sldMk cId="2988451973" sldId="284"/>
            <ac:spMk id="3" creationId="{9161E83C-A796-2A3E-F2B4-312995B38A4B}"/>
          </ac:spMkLst>
        </pc:spChg>
        <pc:spChg chg="mod">
          <ac:chgData name="Hibo Jama" userId="76754f26-51da-4044-9915-7400e80844a4" providerId="ADAL" clId="{5CB76B7C-1005-40D3-AE4F-01234EAF9F00}" dt="2024-07-03T11:32:30.137" v="248" actId="26606"/>
          <ac:spMkLst>
            <pc:docMk/>
            <pc:sldMk cId="2988451973" sldId="284"/>
            <ac:spMk id="4" creationId="{C3079447-3BAB-15B1-1798-292F486C72B9}"/>
          </ac:spMkLst>
        </pc:spChg>
        <pc:spChg chg="add mod">
          <ac:chgData name="Hibo Jama" userId="76754f26-51da-4044-9915-7400e80844a4" providerId="ADAL" clId="{5CB76B7C-1005-40D3-AE4F-01234EAF9F00}" dt="2024-07-03T11:34:42.581" v="320" actId="1076"/>
          <ac:spMkLst>
            <pc:docMk/>
            <pc:sldMk cId="2988451973" sldId="284"/>
            <ac:spMk id="6" creationId="{76D0E282-E324-5B59-DBC0-AA929AE70B8C}"/>
          </ac:spMkLst>
        </pc:spChg>
        <pc:spChg chg="del mod">
          <ac:chgData name="Hibo Jama" userId="76754f26-51da-4044-9915-7400e80844a4" providerId="ADAL" clId="{5CB76B7C-1005-40D3-AE4F-01234EAF9F00}" dt="2024-07-03T11:33:10.781" v="252" actId="478"/>
          <ac:spMkLst>
            <pc:docMk/>
            <pc:sldMk cId="2988451973" sldId="284"/>
            <ac:spMk id="9" creationId="{93CD6CCC-5450-16C2-86A9-36613AF97936}"/>
          </ac:spMkLst>
        </pc:spChg>
        <pc:picChg chg="mod">
          <ac:chgData name="Hibo Jama" userId="76754f26-51da-4044-9915-7400e80844a4" providerId="ADAL" clId="{5CB76B7C-1005-40D3-AE4F-01234EAF9F00}" dt="2024-07-03T11:34:37.654" v="319" actId="1076"/>
          <ac:picMkLst>
            <pc:docMk/>
            <pc:sldMk cId="2988451973" sldId="284"/>
            <ac:picMk id="5" creationId="{8C3BD56E-B5F0-B851-85D1-ECA6DB7F76B3}"/>
          </ac:picMkLst>
        </pc:picChg>
        <pc:picChg chg="del">
          <ac:chgData name="Hibo Jama" userId="76754f26-51da-4044-9915-7400e80844a4" providerId="ADAL" clId="{5CB76B7C-1005-40D3-AE4F-01234EAF9F00}" dt="2024-07-03T11:31:06.621" v="232" actId="478"/>
          <ac:picMkLst>
            <pc:docMk/>
            <pc:sldMk cId="2988451973" sldId="284"/>
            <ac:picMk id="7" creationId="{02F5795B-BDC0-E56E-086B-6C7EC952B68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ibo Jama" userId="76754f26-51da-4044-9915-7400e80844a4" providerId="ADAL" clId="{5CB76B7C-1005-40D3-AE4F-01234EAF9F00}" dt="2024-07-03T11:31:10.085" v="234"/>
              <pc2:cmMkLst xmlns:pc2="http://schemas.microsoft.com/office/powerpoint/2019/9/main/command">
                <pc:docMk/>
                <pc:sldMk cId="2988451973" sldId="284"/>
                <pc2:cmMk id="{02259AC2-F360-6042-A2ED-4C2D756A6A22}"/>
              </pc2:cmMkLst>
            </pc226:cmChg>
            <pc226:cmChg xmlns:pc226="http://schemas.microsoft.com/office/powerpoint/2022/06/main/command" chg="del mod">
              <pc226:chgData name="Hibo Jama" userId="76754f26-51da-4044-9915-7400e80844a4" providerId="ADAL" clId="{5CB76B7C-1005-40D3-AE4F-01234EAF9F00}" dt="2024-07-03T11:31:29.278" v="236"/>
              <pc2:cmMkLst xmlns:pc2="http://schemas.microsoft.com/office/powerpoint/2019/9/main/command">
                <pc:docMk/>
                <pc:sldMk cId="2988451973" sldId="284"/>
                <pc2:cmMk id="{FAA447C9-AEC0-4FA8-ACFC-1F180F676DA9}"/>
              </pc2:cmMkLst>
            </pc226:cmChg>
            <pc226:cmChg xmlns:pc226="http://schemas.microsoft.com/office/powerpoint/2022/06/main/command" chg="del">
              <pc226:chgData name="Hibo Jama" userId="76754f26-51da-4044-9915-7400e80844a4" providerId="ADAL" clId="{5CB76B7C-1005-40D3-AE4F-01234EAF9F00}" dt="2024-07-03T11:31:26.935" v="235"/>
              <pc2:cmMkLst xmlns:pc2="http://schemas.microsoft.com/office/powerpoint/2019/9/main/command">
                <pc:docMk/>
                <pc:sldMk cId="2988451973" sldId="284"/>
                <pc2:cmMk id="{3624ECF5-463F-436F-AD9B-0100B0505D8A}"/>
              </pc2:cmMkLst>
            </pc226:cmChg>
          </p:ext>
        </pc:extLst>
      </pc:sldChg>
    </pc:docChg>
  </pc:docChgLst>
</pc:chgInfo>
</file>

<file path=ppt/comments/modernComment_103_D8566B1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F6E93FA-3C9B-4D48-9035-B0C976929F1B}" authorId="{94D516C9-A12B-F4E0-C337-622C8DC63BA1}" status="resolved" created="2024-06-19T08:11:34.136" complete="100000">
    <pc:sldMkLst xmlns:pc="http://schemas.microsoft.com/office/powerpoint/2013/main/command">
      <pc:docMk/>
      <pc:sldMk cId="3629542165" sldId="259"/>
    </pc:sldMkLst>
    <p188:replyLst>
      <p188:reply id="{BDD1CC88-B298-4D1F-8D2A-C5D843AF4193}" authorId="{59C06B5D-CD09-7F40-876E-6788F2674341}" created="2024-06-21T08:07:17.152">
        <p188:txBody>
          <a:bodyPr/>
          <a:lstStyle/>
          <a:p>
            <a:r>
              <a:rPr lang="nb-NO"/>
              <a:t>Viktig innspill</a:t>
            </a:r>
          </a:p>
        </p188:txBody>
      </p188:reply>
    </p188:replyLst>
    <p188:txBody>
      <a:bodyPr/>
      <a:lstStyle/>
      <a:p>
        <a:r>
          <a:rPr lang="nb-NO"/>
          <a:t>Tenker ett eller annet punkt om innvandringen. F eks:
- Fra slutten av 1800-tallet: jødiske innvandrere bosatte seg i Palestina.
Kanskje også noe som forklarer litt hvorfor arabiske land gikk til angrep - her blir det stående litt ubeskyttet, noe som kan føre til spekulasjoner om arabisk krigslyst, i siste instans. F eks: - - Fra slutten av 1800-tallet: jødiske innvandrere bosatte seg i Palestina. Mange som bodde der før, likte ikke dette.</a:t>
        </a:r>
      </a:p>
    </p188:txBody>
  </p188:cm>
</p188:cmLst>
</file>

<file path=ppt/comments/modernComment_104_DE4BBBC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432DA12-4EAE-4C40-B604-5533759A1050}" authorId="{94D516C9-A12B-F4E0-C337-622C8DC63BA1}" status="resolved" created="2024-06-19T07:45:27.69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29505223" sldId="260"/>
      <ac:spMk id="8" creationId="{8CB5CFFA-9B63-7B4C-2A09-E0B451E4D448}"/>
    </ac:deMkLst>
    <p188:replyLst>
      <p188:reply id="{640FF1CB-88A3-4CD9-9161-E28952777250}" authorId="{59C06B5D-CD09-7F40-876E-6788F2674341}" created="2024-06-21T07:50:14.898">
        <p188:txBody>
          <a:bodyPr/>
          <a:lstStyle/>
          <a:p>
            <a:r>
              <a:rPr lang="nb-NO"/>
              <a:t>Jeg tenker at det holder å vite at han har vært statsminister lenge, og at der er lurt å begrense detaljer om tall mest mulig</a:t>
            </a:r>
          </a:p>
        </p188:txBody>
      </p188:reply>
    </p188:replyLst>
    <p188:txBody>
      <a:bodyPr/>
      <a:lstStyle/>
      <a:p>
        <a:r>
          <a:rPr lang="nb-NO"/>
          <a:t>Bør vel si hvor lenge han har sittet? F eks over 16 år siden 1996?</a:t>
        </a:r>
      </a:p>
    </p188:txBody>
  </p188:cm>
</p188:cmLst>
</file>

<file path=ppt/comments/modernComment_118_6F76ECB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D52653F-6687-764F-95FE-26C42ED6BC72}" authorId="{94D516C9-A12B-F4E0-C337-622C8DC63BA1}" status="resolved" created="2024-06-19T08:19:20.84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70064827" sldId="280"/>
      <ac:spMk id="4" creationId="{E7B18826-3BD4-56B7-C3D9-BC3ADCF653A0}"/>
    </ac:deMkLst>
    <p188:txBody>
      <a:bodyPr/>
      <a:lstStyle/>
      <a:p>
        <a:r>
          <a:rPr lang="nb-NO"/>
          <a:t>Foreslår at punkt 2 og 3 slås sammen: «Israel vant krigen og okkuperte Gaza, Vestbredden; Øst-Jerusalem og Golanhøyden»
(Men Golanhøyden kan jo droppes…)</a:t>
        </a:r>
      </a:p>
    </p188:txBody>
  </p188:cm>
</p188:cmLst>
</file>

<file path=ppt/comments/modernComment_119_D1D19D3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38D186-77C4-F04C-94EE-2B1AEAB0B8BB}" authorId="{94D516C9-A12B-F4E0-C337-622C8DC63BA1}" status="resolved" created="2024-06-19T09:26:34.35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20175410" sldId="281"/>
      <ac:spMk id="4" creationId="{0D768FBC-E070-ED26-F3AB-A282C12CF376}"/>
      <ac:txMk cp="135">
        <ac:context len="393" hash="3879788226"/>
      </ac:txMk>
    </ac:txMkLst>
    <p188:pos x="1921665" y="1613198"/>
    <p188:txBody>
      <a:bodyPr/>
      <a:lstStyle/>
      <a:p>
        <a:r>
          <a:rPr lang="nb-NO"/>
          <a:t>…over halvparten sivile.</a:t>
        </a:r>
      </a:p>
    </p188:txBody>
  </p188:cm>
  <p188:cm id="{459194EC-2C9C-1346-A2D0-2A2121F3A2CD}" authorId="{94D516C9-A12B-F4E0-C337-622C8DC63BA1}" status="resolved" created="2024-06-19T09:27:25.11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20175410" sldId="281"/>
      <ac:spMk id="4" creationId="{0D768FBC-E070-ED26-F3AB-A282C12CF376}"/>
      <ac:txMk cp="481">
        <ac:context len="482" hash="2231979089"/>
      </ac:txMk>
    </ac:txMkLst>
    <p188:pos x="5561336" y="4625339"/>
    <p188:replyLst>
      <p188:reply id="{5BA30C8B-A60B-4EC9-8478-9D5EBB2E33B3}" authorId="{59C06B5D-CD09-7F40-876E-6788F2674341}" created="2024-06-21T08:14:13.955">
        <p188:txBody>
          <a:bodyPr/>
          <a:lstStyle/>
          <a:p>
            <a:r>
              <a:rPr lang="nb-NO"/>
              <a:t>Er det ok slik det står nå? Eller droppe siste punkt?</a:t>
            </a:r>
          </a:p>
        </p188:txBody>
      </p188:reply>
      <p188:reply id="{4E45C7C3-2E4C-41FE-9E12-A693730796B7}" authorId="{59C06B5D-CD09-7F40-876E-6788F2674341}" created="2024-06-21T10:02:30.488">
        <p188:txBody>
          <a:bodyPr/>
          <a:lstStyle/>
          <a:p>
            <a:r>
              <a:rPr lang="nb-NO"/>
              <a:t>Jeg droppet punktet.</a:t>
            </a:r>
          </a:p>
        </p188:txBody>
      </p188:reply>
    </p188:replyLst>
    <p188:txBody>
      <a:bodyPr/>
      <a:lstStyle/>
      <a:p>
        <a:r>
          <a:rPr lang="nb-NO"/>
          <a:t>Sa han det sånn? Viktig at slikt er korrekt!</a:t>
        </a:r>
      </a:p>
    </p188:txBody>
  </p188:cm>
</p188:cmLst>
</file>

<file path=ppt/comments/modernComment_11A_D1B064C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8E1FCFB-C9AC-494A-82F8-AAF35DB480B3}" authorId="{73F003EE-880E-A613-B281-90D349A7C5D1}" status="resolved" created="2024-06-10T08:49:02.41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17998285" sldId="282"/>
      <ac:spMk id="2" creationId="{80697CFC-C9C1-74C9-6C7E-F8256BB772F6}"/>
      <ac:txMk cp="0" len="23">
        <ac:context len="56" hash="196712877"/>
      </ac:txMk>
    </ac:txMkLst>
    <p188:pos x="1673086" y="612913"/>
    <p188:replyLst>
      <p188:reply id="{506A4A63-4953-4AD2-BE2C-DB97FCB5F6DA}" authorId="{F91F6080-03EA-0E42-D7DA-32918307AA49}" created="2024-06-16T10:50:41.929">
        <p188:txBody>
          <a:bodyPr/>
          <a:lstStyle/>
          <a:p>
            <a:r>
              <a:rPr lang="nb-NO"/>
              <a:t>Jeg mener dette er et helt sentralt spørsmål som elevene på mellomtrinnet helt sikkert vil lure på - og burde bli invitert til å reflektere rundt.
Men essensen på de ulike/motstridende forklaringene må presenteres på en måte som elevene kan forholde seg til, men som samtidig ikke blir FOR forenklende..</a:t>
            </a:r>
          </a:p>
        </p188:txBody>
      </p188:reply>
    </p188:replyLst>
    <p188:txBody>
      <a:bodyPr/>
      <a:lstStyle/>
      <a:p>
        <a:r>
          <a:rPr lang="nb-NO"/>
          <a:t>Dette er et vanskelig spørsmål å besvare, og svaret kommer an på overordnet syn på konflikten i stort. Gjør vi det unødig komplisert for oss her?</a:t>
        </a:r>
      </a:p>
    </p188:txBody>
  </p188:cm>
  <p188:cm id="{DCC4ACEC-F593-400A-8924-101CD5009EAB}" authorId="{F91F6080-03EA-0E42-D7DA-32918307AA49}" status="resolved" created="2024-06-16T10:55:44.615" complete="100000">
    <pc:sldMkLst xmlns:pc="http://schemas.microsoft.com/office/powerpoint/2013/main/command">
      <pc:docMk/>
      <pc:sldMk cId="3517998285" sldId="282"/>
    </pc:sldMkLst>
    <p188:replyLst>
      <p188:reply id="{564C55AE-AE87-1445-A5D3-0B3AA42ECF12}" authorId="{94D516C9-A12B-F4E0-C337-622C8DC63BA1}" created="2024-06-19T09:31:45.938">
        <p188:txBody>
          <a:bodyPr/>
          <a:lstStyle/>
          <a:p>
            <a:r>
              <a:rPr lang="nb-NO"/>
              <a:t>Syns ikke helt det med andre land forklarer hvorfor Israel er i konflikt med Palestina. Heller noe om at Israel mener palestinerne ikke vil akseptere Israel, men stadig begår vold og terror?</a:t>
            </a:r>
          </a:p>
        </p188:txBody>
      </p188:reply>
      <p188:reply id="{CFAB0C65-EEEE-48B0-959F-7B05059600A4}" authorId="{59C06B5D-CD09-7F40-876E-6788F2674341}" created="2024-06-21T08:26:42">
        <p188:txBody>
          <a:bodyPr/>
          <a:lstStyle/>
          <a:p>
            <a:r>
              <a:rPr lang="nb-NO"/>
              <a:t>Her trenger jeg forslag til konkrete formuleringer, tror jeg. Jeg har tatt utgangspunkt i Kjersti Bergs liste. [@Peder Eirik Nustad] </a:t>
            </a:r>
          </a:p>
        </p188:txBody>
      </p188:reply>
      <p188:reply id="{B3C3C354-9EC3-40A5-A2A3-B929ABA9357A}" authorId="{F91F6080-03EA-0E42-D7DA-32918307AA49}" created="2024-06-24T13:04:15.590">
        <p188:txBody>
          <a:bodyPr/>
          <a:lstStyle/>
          <a:p>
            <a:r>
              <a:rPr lang="nb-NO"/>
              <a:t>[@Anne Reinfjord Solberg] [@Peder Eirik Nustad] kanskje dette blir riktig, da:
Sett fra Israels side er årsaken til konflikten at Palestinere, samt de omliggende arabiske landene, ikke aksepterer at Israel skal eksistere.</a:t>
            </a:r>
          </a:p>
        </p188:txBody>
      </p188:reply>
    </p188:replyLst>
    <p188:txBody>
      <a:bodyPr/>
      <a:lstStyle/>
      <a:p>
        <a:r>
          <a:rPr lang="nb-NO"/>
          <a:t>Dette gjengir vel ikke helt tilstrekkelig Israelsk syn - det er jo noe mer eksistensiell her:
Mulig formulering:
"Sett fra Israels side er de omgitt av land som ønsker å avskaffe Israel"</a:t>
        </a:r>
      </a:p>
    </p188:txBody>
  </p188:cm>
  <p188:cm id="{8FEC85ED-6EDC-7C49-819A-865942F577BA}" authorId="{94D516C9-A12B-F4E0-C337-622C8DC63BA1}" status="resolved" created="2024-06-19T09:29:15.52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17998285" sldId="282"/>
      <ac:spMk id="4" creationId="{B41EDD06-CF6F-897C-3588-37662C5809F8}"/>
    </ac:deMkLst>
    <p188:txBody>
      <a:bodyPr/>
      <a:lstStyle/>
      <a:p>
        <a:r>
          <a:rPr lang="nb-NO"/>
          <a:t>Denne sliden kan jo også plasseres helt i starten?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55809-0FF2-4EC6-B1FC-5256D12DF73A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D69C2-D3C6-400D-BD90-B9D15089A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62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09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893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539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808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645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531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784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6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234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09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204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921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207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71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1.png"/><Relationship Id="rId21" Type="http://schemas.openxmlformats.org/officeDocument/2006/relationships/image" Target="../media/image26.svg"/><Relationship Id="rId34" Type="http://schemas.openxmlformats.org/officeDocument/2006/relationships/image" Target="../media/image3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33" Type="http://schemas.openxmlformats.org/officeDocument/2006/relationships/image" Target="../media/image36.sv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24" Type="http://schemas.openxmlformats.org/officeDocument/2006/relationships/image" Target="../media/image29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5.jpeg"/><Relationship Id="rId19" Type="http://schemas.openxmlformats.org/officeDocument/2006/relationships/image" Target="../media/image24.svg"/><Relationship Id="rId31" Type="http://schemas.openxmlformats.org/officeDocument/2006/relationships/image" Target="../media/image34.sv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2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13.jpeg"/><Relationship Id="rId3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3.jpeg"/><Relationship Id="rId7" Type="http://schemas.openxmlformats.org/officeDocument/2006/relationships/image" Target="../media/image4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logo&#10;&#10;Description automatically generated" hidden="1">
            <a:extLst>
              <a:ext uri="{FF2B5EF4-FFF2-40B4-BE49-F238E27FC236}">
                <a16:creationId xmlns:a16="http://schemas.microsoft.com/office/drawing/2014/main" id="{B6229F96-97F1-CBA9-B829-34E837C83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901" y="1214438"/>
            <a:ext cx="5423136" cy="2387600"/>
          </a:xfrm>
        </p:spPr>
        <p:txBody>
          <a:bodyPr anchor="b"/>
          <a:lstStyle>
            <a:lvl1pPr algn="l">
              <a:defRPr sz="48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6680-2951-4CD4-965E-62C2EA73F3D7}" type="datetime4">
              <a:rPr lang="nb-NO" smtClean="0"/>
              <a:t>3. juli 2024</a:t>
            </a:fld>
            <a:endParaRPr lang="nb-NO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FA4CF063-DFD7-5B40-EDE5-8F687CB87A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7766" y="1543229"/>
            <a:ext cx="2025340" cy="97939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7C93CDFF-665A-6BC0-24E8-DB633D8D28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4095" y="1543229"/>
            <a:ext cx="968517" cy="978013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F73129C2-9AF9-F9CB-6C76-E508574F55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1034" y="2600209"/>
            <a:ext cx="968517" cy="978013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1DD7276F-5413-347C-4643-867633E91C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581526" y="4179694"/>
            <a:ext cx="978879" cy="2024283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4D4679E9-6591-F70A-B8FF-FDC764FA34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6916" y="3651050"/>
            <a:ext cx="2017508" cy="975603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D96E8DA8-09EA-3AB9-9F4D-FFE6F37C89F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0772" y="4708003"/>
            <a:ext cx="978027" cy="968531"/>
          </a:xfrm>
          <a:prstGeom prst="rect">
            <a:avLst/>
          </a:prstGeom>
        </p:spPr>
      </p:pic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B2B80ECB-970D-5643-4180-7AC54A785782}"/>
              </a:ext>
            </a:extLst>
          </p:cNvPr>
          <p:cNvSpPr/>
          <p:nvPr/>
        </p:nvSpPr>
        <p:spPr>
          <a:xfrm>
            <a:off x="10103604" y="2585835"/>
            <a:ext cx="978027" cy="2032405"/>
          </a:xfrm>
          <a:custGeom>
            <a:avLst/>
            <a:gdLst>
              <a:gd name="connsiteX0" fmla="*/ 0 w 1463744"/>
              <a:gd name="connsiteY0" fmla="*/ 731871 h 3041800"/>
              <a:gd name="connsiteX1" fmla="*/ 731872 w 1463744"/>
              <a:gd name="connsiteY1" fmla="*/ 0 h 3041800"/>
              <a:gd name="connsiteX2" fmla="*/ 1463745 w 1463744"/>
              <a:gd name="connsiteY2" fmla="*/ 731871 h 3041800"/>
              <a:gd name="connsiteX3" fmla="*/ 1463745 w 1463744"/>
              <a:gd name="connsiteY3" fmla="*/ 758324 h 3041800"/>
              <a:gd name="connsiteX4" fmla="*/ 1360694 w 1463744"/>
              <a:gd name="connsiteY4" fmla="*/ 1133001 h 3041800"/>
              <a:gd name="connsiteX5" fmla="*/ 1463745 w 1463744"/>
              <a:gd name="connsiteY5" fmla="*/ 1507676 h 3041800"/>
              <a:gd name="connsiteX6" fmla="*/ 1463745 w 1463744"/>
              <a:gd name="connsiteY6" fmla="*/ 1534127 h 3041800"/>
              <a:gd name="connsiteX7" fmla="*/ 1360694 w 1463744"/>
              <a:gd name="connsiteY7" fmla="*/ 1908802 h 3041800"/>
              <a:gd name="connsiteX8" fmla="*/ 1463745 w 1463744"/>
              <a:gd name="connsiteY8" fmla="*/ 2283478 h 3041800"/>
              <a:gd name="connsiteX9" fmla="*/ 1463745 w 1463744"/>
              <a:gd name="connsiteY9" fmla="*/ 2309929 h 3041800"/>
              <a:gd name="connsiteX10" fmla="*/ 731873 w 1463744"/>
              <a:gd name="connsiteY10" fmla="*/ 3041801 h 3041800"/>
              <a:gd name="connsiteX11" fmla="*/ 1 w 1463744"/>
              <a:gd name="connsiteY11" fmla="*/ 2309929 h 3041800"/>
              <a:gd name="connsiteX12" fmla="*/ 1 w 1463744"/>
              <a:gd name="connsiteY12" fmla="*/ 2283478 h 3041800"/>
              <a:gd name="connsiteX13" fmla="*/ 103049 w 1463744"/>
              <a:gd name="connsiteY13" fmla="*/ 1908802 h 3041800"/>
              <a:gd name="connsiteX14" fmla="*/ 1 w 1463744"/>
              <a:gd name="connsiteY14" fmla="*/ 1534127 h 3041800"/>
              <a:gd name="connsiteX15" fmla="*/ 1 w 1463744"/>
              <a:gd name="connsiteY15" fmla="*/ 1507676 h 3041800"/>
              <a:gd name="connsiteX16" fmla="*/ 103048 w 1463744"/>
              <a:gd name="connsiteY16" fmla="*/ 1133001 h 3041800"/>
              <a:gd name="connsiteX17" fmla="*/ 0 w 1463744"/>
              <a:gd name="connsiteY17" fmla="*/ 758324 h 3041800"/>
              <a:gd name="connsiteX18" fmla="*/ 0 w 1463744"/>
              <a:gd name="connsiteY18" fmla="*/ 731871 h 304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3744" h="3041800">
                <a:moveTo>
                  <a:pt x="0" y="731871"/>
                </a:moveTo>
                <a:cubicBezTo>
                  <a:pt x="0" y="327670"/>
                  <a:pt x="327670" y="0"/>
                  <a:pt x="731872" y="0"/>
                </a:cubicBezTo>
                <a:cubicBezTo>
                  <a:pt x="1136075" y="0"/>
                  <a:pt x="1463745" y="327670"/>
                  <a:pt x="1463745" y="731871"/>
                </a:cubicBezTo>
                <a:lnTo>
                  <a:pt x="1463745" y="758324"/>
                </a:lnTo>
                <a:cubicBezTo>
                  <a:pt x="1463745" y="895254"/>
                  <a:pt x="1426140" y="1023396"/>
                  <a:pt x="1360694" y="1133001"/>
                </a:cubicBezTo>
                <a:cubicBezTo>
                  <a:pt x="1426140" y="1242595"/>
                  <a:pt x="1463745" y="1370745"/>
                  <a:pt x="1463745" y="1507676"/>
                </a:cubicBezTo>
                <a:lnTo>
                  <a:pt x="1463745" y="1534127"/>
                </a:lnTo>
                <a:cubicBezTo>
                  <a:pt x="1463745" y="1671058"/>
                  <a:pt x="1426140" y="1799208"/>
                  <a:pt x="1360694" y="1908802"/>
                </a:cubicBezTo>
                <a:cubicBezTo>
                  <a:pt x="1426140" y="2018407"/>
                  <a:pt x="1463745" y="2146546"/>
                  <a:pt x="1463745" y="2283478"/>
                </a:cubicBezTo>
                <a:lnTo>
                  <a:pt x="1463745" y="2309929"/>
                </a:lnTo>
                <a:cubicBezTo>
                  <a:pt x="1463745" y="2714132"/>
                  <a:pt x="1136075" y="3041801"/>
                  <a:pt x="731873" y="3041801"/>
                </a:cubicBezTo>
                <a:cubicBezTo>
                  <a:pt x="327671" y="3041801"/>
                  <a:pt x="1" y="2714132"/>
                  <a:pt x="1" y="2309929"/>
                </a:cubicBezTo>
                <a:lnTo>
                  <a:pt x="1" y="2283478"/>
                </a:lnTo>
                <a:cubicBezTo>
                  <a:pt x="1" y="2146546"/>
                  <a:pt x="37605" y="2018407"/>
                  <a:pt x="103049" y="1908802"/>
                </a:cubicBezTo>
                <a:cubicBezTo>
                  <a:pt x="37605" y="1799208"/>
                  <a:pt x="1" y="1671058"/>
                  <a:pt x="1" y="1534127"/>
                </a:cubicBezTo>
                <a:lnTo>
                  <a:pt x="1" y="1507676"/>
                </a:lnTo>
                <a:cubicBezTo>
                  <a:pt x="1" y="1370745"/>
                  <a:pt x="37604" y="1242605"/>
                  <a:pt x="103048" y="1133001"/>
                </a:cubicBezTo>
                <a:cubicBezTo>
                  <a:pt x="37604" y="1023396"/>
                  <a:pt x="0" y="895254"/>
                  <a:pt x="0" y="758324"/>
                </a:cubicBezTo>
                <a:lnTo>
                  <a:pt x="0" y="731871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45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5C8AA86C-F50A-7D38-3E1F-A5DA38DC8AF8}"/>
              </a:ext>
            </a:extLst>
          </p:cNvPr>
          <p:cNvSpPr/>
          <p:nvPr/>
        </p:nvSpPr>
        <p:spPr>
          <a:xfrm>
            <a:off x="10103604" y="2585835"/>
            <a:ext cx="978027" cy="2032405"/>
          </a:xfrm>
          <a:custGeom>
            <a:avLst/>
            <a:gdLst>
              <a:gd name="connsiteX0" fmla="*/ 0 w 1463744"/>
              <a:gd name="connsiteY0" fmla="*/ 731871 h 3041800"/>
              <a:gd name="connsiteX1" fmla="*/ 731872 w 1463744"/>
              <a:gd name="connsiteY1" fmla="*/ 0 h 3041800"/>
              <a:gd name="connsiteX2" fmla="*/ 1463745 w 1463744"/>
              <a:gd name="connsiteY2" fmla="*/ 731871 h 3041800"/>
              <a:gd name="connsiteX3" fmla="*/ 1463745 w 1463744"/>
              <a:gd name="connsiteY3" fmla="*/ 758324 h 3041800"/>
              <a:gd name="connsiteX4" fmla="*/ 1360694 w 1463744"/>
              <a:gd name="connsiteY4" fmla="*/ 1133001 h 3041800"/>
              <a:gd name="connsiteX5" fmla="*/ 1463745 w 1463744"/>
              <a:gd name="connsiteY5" fmla="*/ 1507676 h 3041800"/>
              <a:gd name="connsiteX6" fmla="*/ 1463745 w 1463744"/>
              <a:gd name="connsiteY6" fmla="*/ 1534127 h 3041800"/>
              <a:gd name="connsiteX7" fmla="*/ 1360694 w 1463744"/>
              <a:gd name="connsiteY7" fmla="*/ 1908802 h 3041800"/>
              <a:gd name="connsiteX8" fmla="*/ 1463745 w 1463744"/>
              <a:gd name="connsiteY8" fmla="*/ 2283478 h 3041800"/>
              <a:gd name="connsiteX9" fmla="*/ 1463745 w 1463744"/>
              <a:gd name="connsiteY9" fmla="*/ 2309929 h 3041800"/>
              <a:gd name="connsiteX10" fmla="*/ 731873 w 1463744"/>
              <a:gd name="connsiteY10" fmla="*/ 3041801 h 3041800"/>
              <a:gd name="connsiteX11" fmla="*/ 1 w 1463744"/>
              <a:gd name="connsiteY11" fmla="*/ 2309929 h 3041800"/>
              <a:gd name="connsiteX12" fmla="*/ 1 w 1463744"/>
              <a:gd name="connsiteY12" fmla="*/ 2283478 h 3041800"/>
              <a:gd name="connsiteX13" fmla="*/ 103049 w 1463744"/>
              <a:gd name="connsiteY13" fmla="*/ 1908802 h 3041800"/>
              <a:gd name="connsiteX14" fmla="*/ 1 w 1463744"/>
              <a:gd name="connsiteY14" fmla="*/ 1534127 h 3041800"/>
              <a:gd name="connsiteX15" fmla="*/ 1 w 1463744"/>
              <a:gd name="connsiteY15" fmla="*/ 1507676 h 3041800"/>
              <a:gd name="connsiteX16" fmla="*/ 103048 w 1463744"/>
              <a:gd name="connsiteY16" fmla="*/ 1133001 h 3041800"/>
              <a:gd name="connsiteX17" fmla="*/ 0 w 1463744"/>
              <a:gd name="connsiteY17" fmla="*/ 758324 h 3041800"/>
              <a:gd name="connsiteX18" fmla="*/ 0 w 1463744"/>
              <a:gd name="connsiteY18" fmla="*/ 731871 h 304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3744" h="3041800">
                <a:moveTo>
                  <a:pt x="0" y="731871"/>
                </a:moveTo>
                <a:cubicBezTo>
                  <a:pt x="0" y="327670"/>
                  <a:pt x="327670" y="0"/>
                  <a:pt x="731872" y="0"/>
                </a:cubicBezTo>
                <a:cubicBezTo>
                  <a:pt x="1136075" y="0"/>
                  <a:pt x="1463745" y="327670"/>
                  <a:pt x="1463745" y="731871"/>
                </a:cubicBezTo>
                <a:lnTo>
                  <a:pt x="1463745" y="758324"/>
                </a:lnTo>
                <a:cubicBezTo>
                  <a:pt x="1463745" y="895254"/>
                  <a:pt x="1426140" y="1023396"/>
                  <a:pt x="1360694" y="1133001"/>
                </a:cubicBezTo>
                <a:cubicBezTo>
                  <a:pt x="1426140" y="1242595"/>
                  <a:pt x="1463745" y="1370745"/>
                  <a:pt x="1463745" y="1507676"/>
                </a:cubicBezTo>
                <a:lnTo>
                  <a:pt x="1463745" y="1534127"/>
                </a:lnTo>
                <a:cubicBezTo>
                  <a:pt x="1463745" y="1671058"/>
                  <a:pt x="1426140" y="1799208"/>
                  <a:pt x="1360694" y="1908802"/>
                </a:cubicBezTo>
                <a:cubicBezTo>
                  <a:pt x="1426140" y="2018407"/>
                  <a:pt x="1463745" y="2146546"/>
                  <a:pt x="1463745" y="2283478"/>
                </a:cubicBezTo>
                <a:lnTo>
                  <a:pt x="1463745" y="2309929"/>
                </a:lnTo>
                <a:cubicBezTo>
                  <a:pt x="1463745" y="2714132"/>
                  <a:pt x="1136075" y="3041801"/>
                  <a:pt x="731873" y="3041801"/>
                </a:cubicBezTo>
                <a:cubicBezTo>
                  <a:pt x="327671" y="3041801"/>
                  <a:pt x="1" y="2714132"/>
                  <a:pt x="1" y="2309929"/>
                </a:cubicBezTo>
                <a:lnTo>
                  <a:pt x="1" y="2283478"/>
                </a:lnTo>
                <a:cubicBezTo>
                  <a:pt x="1" y="2146546"/>
                  <a:pt x="37605" y="2018407"/>
                  <a:pt x="103049" y="1908802"/>
                </a:cubicBezTo>
                <a:cubicBezTo>
                  <a:pt x="37605" y="1799208"/>
                  <a:pt x="1" y="1671058"/>
                  <a:pt x="1" y="1534127"/>
                </a:cubicBezTo>
                <a:lnTo>
                  <a:pt x="1" y="1507676"/>
                </a:lnTo>
                <a:cubicBezTo>
                  <a:pt x="1" y="1370745"/>
                  <a:pt x="37604" y="1242605"/>
                  <a:pt x="103048" y="1133001"/>
                </a:cubicBezTo>
                <a:cubicBezTo>
                  <a:pt x="37604" y="1023396"/>
                  <a:pt x="0" y="895254"/>
                  <a:pt x="0" y="758324"/>
                </a:cubicBezTo>
                <a:lnTo>
                  <a:pt x="0" y="731871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450"/>
          </a:p>
        </p:txBody>
      </p:sp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AD342CFD-49C0-FC0F-4C3E-58CB73887E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03604" y="2585835"/>
            <a:ext cx="978027" cy="2032405"/>
          </a:xfrm>
          <a:custGeom>
            <a:avLst/>
            <a:gdLst>
              <a:gd name="connsiteX0" fmla="*/ 977900 w 1955800"/>
              <a:gd name="connsiteY0" fmla="*/ 0 h 4064339"/>
              <a:gd name="connsiteX1" fmla="*/ 1950754 w 1955800"/>
              <a:gd name="connsiteY1" fmla="*/ 877914 h 4064339"/>
              <a:gd name="connsiteX2" fmla="*/ 1955800 w 1955800"/>
              <a:gd name="connsiteY2" fmla="*/ 977859 h 4064339"/>
              <a:gd name="connsiteX3" fmla="*/ 1955800 w 1955800"/>
              <a:gd name="connsiteY3" fmla="*/ 1013274 h 4064339"/>
              <a:gd name="connsiteX4" fmla="*/ 1946584 w 1955800"/>
              <a:gd name="connsiteY4" fmla="*/ 1148060 h 4064339"/>
              <a:gd name="connsiteX5" fmla="*/ 1818108 w 1955800"/>
              <a:gd name="connsiteY5" fmla="*/ 1513874 h 4064339"/>
              <a:gd name="connsiteX6" fmla="*/ 1946584 w 1955800"/>
              <a:gd name="connsiteY6" fmla="*/ 1879683 h 4064339"/>
              <a:gd name="connsiteX7" fmla="*/ 1955800 w 1955800"/>
              <a:gd name="connsiteY7" fmla="*/ 2014471 h 4064339"/>
              <a:gd name="connsiteX8" fmla="*/ 1955800 w 1955800"/>
              <a:gd name="connsiteY8" fmla="*/ 2049873 h 4064339"/>
              <a:gd name="connsiteX9" fmla="*/ 1946584 w 1955800"/>
              <a:gd name="connsiteY9" fmla="*/ 2184661 h 4064339"/>
              <a:gd name="connsiteX10" fmla="*/ 1818108 w 1955800"/>
              <a:gd name="connsiteY10" fmla="*/ 2550470 h 4064339"/>
              <a:gd name="connsiteX11" fmla="*/ 1946584 w 1955800"/>
              <a:gd name="connsiteY11" fmla="*/ 2916281 h 4064339"/>
              <a:gd name="connsiteX12" fmla="*/ 1955800 w 1955800"/>
              <a:gd name="connsiteY12" fmla="*/ 3051068 h 4064339"/>
              <a:gd name="connsiteX13" fmla="*/ 1955800 w 1955800"/>
              <a:gd name="connsiteY13" fmla="*/ 3086481 h 4064339"/>
              <a:gd name="connsiteX14" fmla="*/ 1950754 w 1955800"/>
              <a:gd name="connsiteY14" fmla="*/ 3186426 h 4064339"/>
              <a:gd name="connsiteX15" fmla="*/ 1174982 w 1955800"/>
              <a:gd name="connsiteY15" fmla="*/ 4044473 h 4064339"/>
              <a:gd name="connsiteX16" fmla="*/ 977912 w 1955800"/>
              <a:gd name="connsiteY16" fmla="*/ 4064339 h 4064339"/>
              <a:gd name="connsiteX17" fmla="*/ 977892 w 1955800"/>
              <a:gd name="connsiteY17" fmla="*/ 4064339 h 4064339"/>
              <a:gd name="connsiteX18" fmla="*/ 780820 w 1955800"/>
              <a:gd name="connsiteY18" fmla="*/ 4044473 h 4064339"/>
              <a:gd name="connsiteX19" fmla="*/ 2 w 1955800"/>
              <a:gd name="connsiteY19" fmla="*/ 3086441 h 4064339"/>
              <a:gd name="connsiteX20" fmla="*/ 2 w 1955800"/>
              <a:gd name="connsiteY20" fmla="*/ 3051098 h 4064339"/>
              <a:gd name="connsiteX21" fmla="*/ 137690 w 1955800"/>
              <a:gd name="connsiteY21" fmla="*/ 2550470 h 4064339"/>
              <a:gd name="connsiteX22" fmla="*/ 2 w 1955800"/>
              <a:gd name="connsiteY22" fmla="*/ 2049843 h 4064339"/>
              <a:gd name="connsiteX23" fmla="*/ 2 w 1955800"/>
              <a:gd name="connsiteY23" fmla="*/ 2014500 h 4064339"/>
              <a:gd name="connsiteX24" fmla="*/ 137688 w 1955800"/>
              <a:gd name="connsiteY24" fmla="*/ 1513874 h 4064339"/>
              <a:gd name="connsiteX25" fmla="*/ 0 w 1955800"/>
              <a:gd name="connsiteY25" fmla="*/ 1013244 h 4064339"/>
              <a:gd name="connsiteX26" fmla="*/ 0 w 1955800"/>
              <a:gd name="connsiteY26" fmla="*/ 977899 h 4064339"/>
              <a:gd name="connsiteX27" fmla="*/ 977900 w 1955800"/>
              <a:gd name="connsiteY27" fmla="*/ 0 h 406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55800" h="4064339">
                <a:moveTo>
                  <a:pt x="977900" y="0"/>
                </a:moveTo>
                <a:cubicBezTo>
                  <a:pt x="1484226" y="0"/>
                  <a:pt x="1900674" y="384803"/>
                  <a:pt x="1950754" y="877914"/>
                </a:cubicBezTo>
                <a:lnTo>
                  <a:pt x="1955800" y="977859"/>
                </a:lnTo>
                <a:lnTo>
                  <a:pt x="1955800" y="1013274"/>
                </a:lnTo>
                <a:lnTo>
                  <a:pt x="1946584" y="1148060"/>
                </a:lnTo>
                <a:cubicBezTo>
                  <a:pt x="1928354" y="1280267"/>
                  <a:pt x="1883694" y="1404036"/>
                  <a:pt x="1818108" y="1513874"/>
                </a:cubicBezTo>
                <a:cubicBezTo>
                  <a:pt x="1883694" y="1623700"/>
                  <a:pt x="1928354" y="1747473"/>
                  <a:pt x="1946584" y="1879683"/>
                </a:cubicBezTo>
                <a:lnTo>
                  <a:pt x="1955800" y="2014471"/>
                </a:lnTo>
                <a:lnTo>
                  <a:pt x="1955800" y="2049873"/>
                </a:lnTo>
                <a:lnTo>
                  <a:pt x="1946584" y="2184661"/>
                </a:lnTo>
                <a:cubicBezTo>
                  <a:pt x="1928354" y="2316870"/>
                  <a:pt x="1883694" y="2440643"/>
                  <a:pt x="1818108" y="2550470"/>
                </a:cubicBezTo>
                <a:cubicBezTo>
                  <a:pt x="1883694" y="2660308"/>
                  <a:pt x="1928354" y="2784075"/>
                  <a:pt x="1946584" y="2916281"/>
                </a:cubicBezTo>
                <a:lnTo>
                  <a:pt x="1955800" y="3051068"/>
                </a:lnTo>
                <a:lnTo>
                  <a:pt x="1955800" y="3086481"/>
                </a:lnTo>
                <a:lnTo>
                  <a:pt x="1950754" y="3186426"/>
                </a:lnTo>
                <a:cubicBezTo>
                  <a:pt x="1907352" y="3613790"/>
                  <a:pt x="1588766" y="3959801"/>
                  <a:pt x="1174982" y="4044473"/>
                </a:cubicBezTo>
                <a:lnTo>
                  <a:pt x="977912" y="4064339"/>
                </a:lnTo>
                <a:lnTo>
                  <a:pt x="977892" y="4064339"/>
                </a:lnTo>
                <a:lnTo>
                  <a:pt x="780820" y="4044473"/>
                </a:lnTo>
                <a:cubicBezTo>
                  <a:pt x="335208" y="3953287"/>
                  <a:pt x="2" y="3559011"/>
                  <a:pt x="2" y="3086441"/>
                </a:cubicBezTo>
                <a:lnTo>
                  <a:pt x="2" y="3051098"/>
                </a:lnTo>
                <a:cubicBezTo>
                  <a:pt x="2" y="2868134"/>
                  <a:pt x="50246" y="2696920"/>
                  <a:pt x="137690" y="2550470"/>
                </a:cubicBezTo>
                <a:cubicBezTo>
                  <a:pt x="50246" y="2404034"/>
                  <a:pt x="2" y="2232805"/>
                  <a:pt x="2" y="2049843"/>
                </a:cubicBezTo>
                <a:lnTo>
                  <a:pt x="2" y="2014500"/>
                </a:lnTo>
                <a:cubicBezTo>
                  <a:pt x="2" y="1831538"/>
                  <a:pt x="50246" y="1660322"/>
                  <a:pt x="137688" y="1513874"/>
                </a:cubicBezTo>
                <a:cubicBezTo>
                  <a:pt x="50246" y="1367424"/>
                  <a:pt x="0" y="1196205"/>
                  <a:pt x="0" y="1013244"/>
                </a:cubicBezTo>
                <a:lnTo>
                  <a:pt x="0" y="977899"/>
                </a:lnTo>
                <a:cubicBezTo>
                  <a:pt x="0" y="437821"/>
                  <a:pt x="437820" y="0"/>
                  <a:pt x="977900" y="0"/>
                </a:cubicBez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8D7BA9AE-4CE4-EC87-84DB-1D7BEBD0A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38994" y="1543390"/>
            <a:ext cx="975955" cy="975941"/>
          </a:xfrm>
          <a:custGeom>
            <a:avLst/>
            <a:gdLst>
              <a:gd name="connsiteX0" fmla="*/ 975828 w 1951656"/>
              <a:gd name="connsiteY0" fmla="*/ 0 h 1951657"/>
              <a:gd name="connsiteX1" fmla="*/ 1951656 w 1951656"/>
              <a:gd name="connsiteY1" fmla="*/ 975829 h 1951657"/>
              <a:gd name="connsiteX2" fmla="*/ 975828 w 1951656"/>
              <a:gd name="connsiteY2" fmla="*/ 1951657 h 1951657"/>
              <a:gd name="connsiteX3" fmla="*/ 5037 w 1951656"/>
              <a:gd name="connsiteY3" fmla="*/ 1075602 h 1951657"/>
              <a:gd name="connsiteX4" fmla="*/ 0 w 1951656"/>
              <a:gd name="connsiteY4" fmla="*/ 975849 h 1951657"/>
              <a:gd name="connsiteX5" fmla="*/ 0 w 1951656"/>
              <a:gd name="connsiteY5" fmla="*/ 975810 h 1951657"/>
              <a:gd name="connsiteX6" fmla="*/ 5037 w 1951656"/>
              <a:gd name="connsiteY6" fmla="*/ 876056 h 1951657"/>
              <a:gd name="connsiteX7" fmla="*/ 975828 w 1951656"/>
              <a:gd name="connsiteY7" fmla="*/ 0 h 195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1656" h="1951657">
                <a:moveTo>
                  <a:pt x="975828" y="0"/>
                </a:moveTo>
                <a:cubicBezTo>
                  <a:pt x="1514763" y="0"/>
                  <a:pt x="1951656" y="436893"/>
                  <a:pt x="1951656" y="975829"/>
                </a:cubicBezTo>
                <a:cubicBezTo>
                  <a:pt x="1951656" y="1514764"/>
                  <a:pt x="1514763" y="1951657"/>
                  <a:pt x="975828" y="1951657"/>
                </a:cubicBezTo>
                <a:cubicBezTo>
                  <a:pt x="470576" y="1951657"/>
                  <a:pt x="55009" y="1567669"/>
                  <a:pt x="5037" y="1075602"/>
                </a:cubicBezTo>
                <a:lnTo>
                  <a:pt x="0" y="975849"/>
                </a:lnTo>
                <a:lnTo>
                  <a:pt x="0" y="975810"/>
                </a:lnTo>
                <a:lnTo>
                  <a:pt x="5037" y="876056"/>
                </a:lnTo>
                <a:cubicBezTo>
                  <a:pt x="55009" y="383988"/>
                  <a:pt x="470576" y="0"/>
                  <a:pt x="975828" y="0"/>
                </a:cubicBez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7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75F450FE-9902-FBB0-F7EF-FF4C7072CD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2042" y="2597851"/>
            <a:ext cx="974852" cy="975603"/>
          </a:xfrm>
          <a:custGeom>
            <a:avLst/>
            <a:gdLst>
              <a:gd name="connsiteX0" fmla="*/ 974724 w 1949450"/>
              <a:gd name="connsiteY0" fmla="*/ 0 h 1950980"/>
              <a:gd name="connsiteX1" fmla="*/ 1949450 w 1949450"/>
              <a:gd name="connsiteY1" fmla="*/ 0 h 1950980"/>
              <a:gd name="connsiteX2" fmla="*/ 1949450 w 1949450"/>
              <a:gd name="connsiteY2" fmla="*/ 1950980 h 1950980"/>
              <a:gd name="connsiteX3" fmla="*/ 974694 w 1949450"/>
              <a:gd name="connsiteY3" fmla="*/ 1950980 h 1950980"/>
              <a:gd name="connsiteX4" fmla="*/ 875064 w 1949450"/>
              <a:gd name="connsiteY4" fmla="*/ 1945945 h 1950980"/>
              <a:gd name="connsiteX5" fmla="*/ 0 w 1949450"/>
              <a:gd name="connsiteY5" fmla="*/ 975489 h 1950980"/>
              <a:gd name="connsiteX6" fmla="*/ 974724 w 1949450"/>
              <a:gd name="connsiteY6" fmla="*/ 0 h 195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9450" h="1950980">
                <a:moveTo>
                  <a:pt x="974724" y="0"/>
                </a:moveTo>
                <a:lnTo>
                  <a:pt x="1949450" y="0"/>
                </a:lnTo>
                <a:lnTo>
                  <a:pt x="1949450" y="1950980"/>
                </a:lnTo>
                <a:lnTo>
                  <a:pt x="974694" y="1950980"/>
                </a:lnTo>
                <a:lnTo>
                  <a:pt x="875064" y="1945945"/>
                </a:lnTo>
                <a:cubicBezTo>
                  <a:pt x="383554" y="1895991"/>
                  <a:pt x="0" y="1480568"/>
                  <a:pt x="0" y="975489"/>
                </a:cubicBezTo>
                <a:cubicBezTo>
                  <a:pt x="0" y="436742"/>
                  <a:pt x="436399" y="0"/>
                  <a:pt x="974724" y="0"/>
                </a:cubicBezTo>
                <a:close/>
              </a:path>
            </a:pathLst>
          </a:cu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91" name="Picture Placeholder 90">
            <a:extLst>
              <a:ext uri="{FF2B5EF4-FFF2-40B4-BE49-F238E27FC236}">
                <a16:creationId xmlns:a16="http://schemas.microsoft.com/office/drawing/2014/main" id="{2AA87C0E-B1CC-9AD7-A00D-A02FF0BEA7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0734" y="4686850"/>
            <a:ext cx="988854" cy="988841"/>
          </a:xfrm>
          <a:custGeom>
            <a:avLst/>
            <a:gdLst>
              <a:gd name="connsiteX0" fmla="*/ 988701 w 1977450"/>
              <a:gd name="connsiteY0" fmla="*/ 0 h 1977454"/>
              <a:gd name="connsiteX1" fmla="*/ 988741 w 1977450"/>
              <a:gd name="connsiteY1" fmla="*/ 0 h 1977454"/>
              <a:gd name="connsiteX2" fmla="*/ 1089813 w 1977450"/>
              <a:gd name="connsiteY2" fmla="*/ 5104 h 1977454"/>
              <a:gd name="connsiteX3" fmla="*/ 1977450 w 1977450"/>
              <a:gd name="connsiteY3" fmla="*/ 988726 h 1977454"/>
              <a:gd name="connsiteX4" fmla="*/ 1977450 w 1977450"/>
              <a:gd name="connsiteY4" fmla="*/ 1977454 h 1977454"/>
              <a:gd name="connsiteX5" fmla="*/ 988721 w 1977450"/>
              <a:gd name="connsiteY5" fmla="*/ 1977454 h 1977454"/>
              <a:gd name="connsiteX6" fmla="*/ 5103 w 1977450"/>
              <a:gd name="connsiteY6" fmla="*/ 1089818 h 1977454"/>
              <a:gd name="connsiteX7" fmla="*/ 0 w 1977450"/>
              <a:gd name="connsiteY7" fmla="*/ 988766 h 1977454"/>
              <a:gd name="connsiteX8" fmla="*/ 0 w 1977450"/>
              <a:gd name="connsiteY8" fmla="*/ 988686 h 1977454"/>
              <a:gd name="connsiteX9" fmla="*/ 5103 w 1977450"/>
              <a:gd name="connsiteY9" fmla="*/ 887635 h 1977454"/>
              <a:gd name="connsiteX10" fmla="*/ 887630 w 1977450"/>
              <a:gd name="connsiteY10" fmla="*/ 5104 h 19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7450" h="1977454">
                <a:moveTo>
                  <a:pt x="988701" y="0"/>
                </a:moveTo>
                <a:lnTo>
                  <a:pt x="988741" y="0"/>
                </a:lnTo>
                <a:lnTo>
                  <a:pt x="1089813" y="5104"/>
                </a:lnTo>
                <a:cubicBezTo>
                  <a:pt x="1588385" y="55737"/>
                  <a:pt x="1977450" y="476797"/>
                  <a:pt x="1977450" y="988726"/>
                </a:cubicBezTo>
                <a:lnTo>
                  <a:pt x="1977450" y="1977454"/>
                </a:lnTo>
                <a:lnTo>
                  <a:pt x="988721" y="1977454"/>
                </a:lnTo>
                <a:cubicBezTo>
                  <a:pt x="476794" y="1977454"/>
                  <a:pt x="55735" y="1588389"/>
                  <a:pt x="5103" y="1089818"/>
                </a:cubicBezTo>
                <a:lnTo>
                  <a:pt x="0" y="988766"/>
                </a:lnTo>
                <a:lnTo>
                  <a:pt x="0" y="988686"/>
                </a:lnTo>
                <a:lnTo>
                  <a:pt x="5103" y="887635"/>
                </a:lnTo>
                <a:cubicBezTo>
                  <a:pt x="52360" y="422302"/>
                  <a:pt x="422300" y="52361"/>
                  <a:pt x="887630" y="5104"/>
                </a:cubicBezTo>
                <a:close/>
              </a:path>
            </a:pathLst>
          </a:cu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pic>
        <p:nvPicPr>
          <p:cNvPr id="13" name="Partner1" hidden="1">
            <a:extLst>
              <a:ext uri="{FF2B5EF4-FFF2-40B4-BE49-F238E27FC236}">
                <a16:creationId xmlns:a16="http://schemas.microsoft.com/office/drawing/2014/main" id="{418BFEC6-C52D-82A9-5CFD-1A09366DE0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5551" y="4927600"/>
            <a:ext cx="3431450" cy="720090"/>
          </a:xfrm>
          <a:prstGeom prst="rect">
            <a:avLst/>
          </a:prstGeom>
        </p:spPr>
      </p:pic>
      <p:pic>
        <p:nvPicPr>
          <p:cNvPr id="16" name="Partner2" hidden="1">
            <a:extLst>
              <a:ext uri="{FF2B5EF4-FFF2-40B4-BE49-F238E27FC236}">
                <a16:creationId xmlns:a16="http://schemas.microsoft.com/office/drawing/2014/main" id="{1BAC696A-4F5A-2BFD-CA65-ADE2D6891A2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1928" y="4877998"/>
            <a:ext cx="746821" cy="746821"/>
          </a:xfrm>
          <a:prstGeom prst="rect">
            <a:avLst/>
          </a:prstGeom>
        </p:spPr>
      </p:pic>
      <p:pic>
        <p:nvPicPr>
          <p:cNvPr id="19" name="Partner3" hidden="1">
            <a:extLst>
              <a:ext uri="{FF2B5EF4-FFF2-40B4-BE49-F238E27FC236}">
                <a16:creationId xmlns:a16="http://schemas.microsoft.com/office/drawing/2014/main" id="{AA9B3856-C6AA-7AED-46DF-2FB235598D7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1844" y="4799008"/>
            <a:ext cx="1617970" cy="912172"/>
          </a:xfrm>
          <a:prstGeom prst="rect">
            <a:avLst/>
          </a:prstGeom>
        </p:spPr>
      </p:pic>
      <p:pic>
        <p:nvPicPr>
          <p:cNvPr id="23" name="Partner4" hidden="1">
            <a:extLst>
              <a:ext uri="{FF2B5EF4-FFF2-40B4-BE49-F238E27FC236}">
                <a16:creationId xmlns:a16="http://schemas.microsoft.com/office/drawing/2014/main" id="{6EA32010-4007-8719-ACC2-FF1E9693B34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31326" y="4608714"/>
            <a:ext cx="1399338" cy="1350827"/>
          </a:xfrm>
          <a:prstGeom prst="rect">
            <a:avLst/>
          </a:prstGeom>
        </p:spPr>
      </p:pic>
      <p:pic>
        <p:nvPicPr>
          <p:cNvPr id="25" name="Partner5" hidden="1">
            <a:extLst>
              <a:ext uri="{FF2B5EF4-FFF2-40B4-BE49-F238E27FC236}">
                <a16:creationId xmlns:a16="http://schemas.microsoft.com/office/drawing/2014/main" id="{F9EC12F6-6B68-8D1F-5F7F-F413EF9838F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55551" y="4935140"/>
            <a:ext cx="2061468" cy="719493"/>
          </a:xfrm>
          <a:prstGeom prst="rect">
            <a:avLst/>
          </a:prstGeom>
        </p:spPr>
      </p:pic>
      <p:pic>
        <p:nvPicPr>
          <p:cNvPr id="27" name="Partner6" hidden="1">
            <a:extLst>
              <a:ext uri="{FF2B5EF4-FFF2-40B4-BE49-F238E27FC236}">
                <a16:creationId xmlns:a16="http://schemas.microsoft.com/office/drawing/2014/main" id="{D381438B-1B13-A1DE-3979-D2521EA9AA1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54845" y="4857749"/>
            <a:ext cx="443997" cy="772131"/>
          </a:xfrm>
          <a:prstGeom prst="rect">
            <a:avLst/>
          </a:prstGeom>
        </p:spPr>
      </p:pic>
      <p:pic>
        <p:nvPicPr>
          <p:cNvPr id="12" name="Partner7" hidden="1">
            <a:extLst>
              <a:ext uri="{FF2B5EF4-FFF2-40B4-BE49-F238E27FC236}">
                <a16:creationId xmlns:a16="http://schemas.microsoft.com/office/drawing/2014/main" id="{AF3C2DBB-E67E-6F6B-D5FC-C11EECF319C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61099" y="3738604"/>
            <a:ext cx="5423136" cy="2270559"/>
          </a:xfrm>
          <a:prstGeom prst="rect">
            <a:avLst/>
          </a:prstGeom>
        </p:spPr>
      </p:pic>
      <p:sp>
        <p:nvSpPr>
          <p:cNvPr id="10" name="PartnerTextBelow">
            <a:extLst>
              <a:ext uri="{FF2B5EF4-FFF2-40B4-BE49-F238E27FC236}">
                <a16:creationId xmlns:a16="http://schemas.microsoft.com/office/drawing/2014/main" id="{7B062A0B-0B5B-91B1-0185-4803540315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901" y="5696839"/>
            <a:ext cx="5423136" cy="353051"/>
          </a:xfrm>
          <a:effectLst>
            <a:outerShdw sx="1000" sy="1000" algn="ctr" rotWithShape="0">
              <a:srgbClr val="020000">
                <a:alpha val="0"/>
              </a:srgbClr>
            </a:outerShdw>
          </a:effectLst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artnerTextLeft">
            <a:extLst>
              <a:ext uri="{FF2B5EF4-FFF2-40B4-BE49-F238E27FC236}">
                <a16:creationId xmlns:a16="http://schemas.microsoft.com/office/drawing/2014/main" id="{E660BCB7-774B-5F19-9D34-9E6E2312AE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00300" y="5271767"/>
            <a:ext cx="3784737" cy="353051"/>
          </a:xfrm>
          <a:effectLst>
            <a:outerShdw sx="1000" sy="1000" algn="ctr" rotWithShape="0">
              <a:srgbClr val="030000">
                <a:alpha val="0"/>
              </a:srgbClr>
            </a:outerShdw>
          </a:effectLst>
        </p:spPr>
        <p:txBody>
          <a:bodyPr anchor="b"/>
          <a:lstStyle>
            <a:lvl1pPr marL="0" indent="0">
              <a:buNone/>
              <a:defRPr sz="1200">
                <a:effectLst>
                  <a:outerShdw sx="1000" sy="1000" algn="ctr" rotWithShape="0">
                    <a:srgbClr val="020000">
                      <a:alpha val="0"/>
                    </a:srgbClr>
                  </a:outerShdw>
                </a:effectLst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artnerTextNone">
            <a:extLst>
              <a:ext uri="{FF2B5EF4-FFF2-40B4-BE49-F238E27FC236}">
                <a16:creationId xmlns:a16="http://schemas.microsoft.com/office/drawing/2014/main" id="{453387E3-462A-AEAC-8FE5-3A6061AE15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1901" y="5271767"/>
            <a:ext cx="5423136" cy="353051"/>
          </a:xfrm>
          <a:effectLst>
            <a:outerShdw sx="1000" sy="1000" algn="ctr" rotWithShape="0">
              <a:srgbClr val="010000">
                <a:alpha val="0"/>
              </a:srgbClr>
            </a:outerShdw>
          </a:effectLst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Logo0">
            <a:extLst>
              <a:ext uri="{FF2B5EF4-FFF2-40B4-BE49-F238E27FC236}">
                <a16:creationId xmlns:a16="http://schemas.microsoft.com/office/drawing/2014/main" id="{C49938BE-4E90-5836-30E7-F960C885157E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  <p:pic>
        <p:nvPicPr>
          <p:cNvPr id="17" name="Logo1" hidden="1">
            <a:extLst>
              <a:ext uri="{FF2B5EF4-FFF2-40B4-BE49-F238E27FC236}">
                <a16:creationId xmlns:a16="http://schemas.microsoft.com/office/drawing/2014/main" id="{D2F70337-09E5-753E-E7B9-419593042A6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61099" y="501419"/>
            <a:ext cx="2793065" cy="301690"/>
          </a:xfrm>
          <a:prstGeom prst="rect">
            <a:avLst/>
          </a:prstGeom>
        </p:spPr>
      </p:pic>
      <p:pic>
        <p:nvPicPr>
          <p:cNvPr id="14" name="Logo2" hidden="1">
            <a:extLst>
              <a:ext uri="{FF2B5EF4-FFF2-40B4-BE49-F238E27FC236}">
                <a16:creationId xmlns:a16="http://schemas.microsoft.com/office/drawing/2014/main" id="{E6E021D2-52EA-059F-64AE-D571C000B6ED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61099" y="501419"/>
            <a:ext cx="2677888" cy="301690"/>
          </a:xfrm>
          <a:prstGeom prst="rect">
            <a:avLst/>
          </a:prstGeom>
        </p:spPr>
      </p:pic>
      <p:pic>
        <p:nvPicPr>
          <p:cNvPr id="20" name="Logo3" hidden="1">
            <a:extLst>
              <a:ext uri="{FF2B5EF4-FFF2-40B4-BE49-F238E27FC236}">
                <a16:creationId xmlns:a16="http://schemas.microsoft.com/office/drawing/2014/main" id="{F72FA095-F49F-392A-5483-877EB59E480B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61099" y="501419"/>
            <a:ext cx="2918597" cy="301690"/>
          </a:xfrm>
          <a:prstGeom prst="rect">
            <a:avLst/>
          </a:prstGeom>
        </p:spPr>
      </p:pic>
      <p:pic>
        <p:nvPicPr>
          <p:cNvPr id="11" name="Logo4" hidden="1">
            <a:extLst>
              <a:ext uri="{FF2B5EF4-FFF2-40B4-BE49-F238E27FC236}">
                <a16:creationId xmlns:a16="http://schemas.microsoft.com/office/drawing/2014/main" id="{4C338A56-D504-44CA-4381-CA48A19EA718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61099" y="501419"/>
            <a:ext cx="3059492" cy="301690"/>
          </a:xfrm>
          <a:prstGeom prst="rect">
            <a:avLst/>
          </a:prstGeom>
        </p:spPr>
      </p:pic>
      <p:pic>
        <p:nvPicPr>
          <p:cNvPr id="7" name="Logo5" hidden="1">
            <a:extLst>
              <a:ext uri="{FF2B5EF4-FFF2-40B4-BE49-F238E27FC236}">
                <a16:creationId xmlns:a16="http://schemas.microsoft.com/office/drawing/2014/main" id="{2B9131DF-832B-ED22-FD29-025A2221DD20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61099" y="501419"/>
            <a:ext cx="2600568" cy="301690"/>
          </a:xfrm>
          <a:prstGeom prst="rect">
            <a:avLst/>
          </a:prstGeom>
        </p:spPr>
      </p:pic>
      <p:sp>
        <p:nvSpPr>
          <p:cNvPr id="15" name="PartnerTextLeft">
            <a:extLst>
              <a:ext uri="{FF2B5EF4-FFF2-40B4-BE49-F238E27FC236}">
                <a16:creationId xmlns:a16="http://schemas.microsoft.com/office/drawing/2014/main" id="{C3C680C1-29E8-60B2-547C-F6C6CEF130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1901" y="3890830"/>
            <a:ext cx="5423136" cy="925597"/>
          </a:xfrm>
          <a:effectLst>
            <a:outerShdw sx="1000" sy="1000" algn="ctr" rotWithShape="0">
              <a:srgbClr val="040000">
                <a:alpha val="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>
                <a:effectLst>
                  <a:outerShdw sx="1000" sy="1000" algn="ctr" rotWithShape="0">
                    <a:srgbClr val="020000">
                      <a:alpha val="0"/>
                    </a:srgbClr>
                  </a:outerShdw>
                </a:effectLst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24" name="Picture 23" descr="A green screen with a black border&#10;&#10;Description automatically generated">
            <a:extLst>
              <a:ext uri="{FF2B5EF4-FFF2-40B4-BE49-F238E27FC236}">
                <a16:creationId xmlns:a16="http://schemas.microsoft.com/office/drawing/2014/main" id="{F8C09733-3ECE-56BB-240A-C31D2F3E55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13" y="2594731"/>
            <a:ext cx="980303" cy="202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3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uet bilde bei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4D306-CC31-2343-A46E-112D27616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4A1493-4377-B18F-0DD3-3468DBE36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444" y="1625788"/>
            <a:ext cx="5347178" cy="1066923"/>
          </a:xfrm>
        </p:spPr>
        <p:txBody>
          <a:bodyPr anchor="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A43502-02B4-010D-E2A4-107A0E6B13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2444" y="2857831"/>
            <a:ext cx="5347178" cy="307475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FF89B8E-8508-7D06-7D1F-B9107E70E4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725332"/>
            <a:ext cx="5640744" cy="3700112"/>
          </a:xfrm>
          <a:custGeom>
            <a:avLst/>
            <a:gdLst>
              <a:gd name="connsiteX0" fmla="*/ 0 w 11280019"/>
              <a:gd name="connsiteY0" fmla="*/ 0 h 7399368"/>
              <a:gd name="connsiteX1" fmla="*/ 7580329 w 11280019"/>
              <a:gd name="connsiteY1" fmla="*/ 0 h 7399368"/>
              <a:gd name="connsiteX2" fmla="*/ 11260919 w 11280019"/>
              <a:gd name="connsiteY2" fmla="*/ 3321420 h 7399368"/>
              <a:gd name="connsiteX3" fmla="*/ 11280019 w 11280019"/>
              <a:gd name="connsiteY3" fmla="*/ 3699673 h 7399368"/>
              <a:gd name="connsiteX4" fmla="*/ 11280019 w 11280019"/>
              <a:gd name="connsiteY4" fmla="*/ 3699710 h 7399368"/>
              <a:gd name="connsiteX5" fmla="*/ 11260919 w 11280019"/>
              <a:gd name="connsiteY5" fmla="*/ 4077962 h 7399368"/>
              <a:gd name="connsiteX6" fmla="*/ 7770718 w 11280019"/>
              <a:gd name="connsiteY6" fmla="*/ 7394555 h 7399368"/>
              <a:gd name="connsiteX7" fmla="*/ 7580368 w 11280019"/>
              <a:gd name="connsiteY7" fmla="*/ 7399368 h 7399368"/>
              <a:gd name="connsiteX8" fmla="*/ 0 w 11280019"/>
              <a:gd name="connsiteY8" fmla="*/ 7399368 h 739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0019" h="7399368">
                <a:moveTo>
                  <a:pt x="0" y="0"/>
                </a:moveTo>
                <a:lnTo>
                  <a:pt x="7580329" y="0"/>
                </a:lnTo>
                <a:cubicBezTo>
                  <a:pt x="9495938" y="0"/>
                  <a:pt x="11071462" y="1455831"/>
                  <a:pt x="11260919" y="3321420"/>
                </a:cubicBezTo>
                <a:lnTo>
                  <a:pt x="11280019" y="3699673"/>
                </a:lnTo>
                <a:lnTo>
                  <a:pt x="11280019" y="3699710"/>
                </a:lnTo>
                <a:lnTo>
                  <a:pt x="11260919" y="4077962"/>
                </a:lnTo>
                <a:cubicBezTo>
                  <a:pt x="11077777" y="5881362"/>
                  <a:pt x="9599433" y="7301859"/>
                  <a:pt x="7770718" y="7394555"/>
                </a:cubicBezTo>
                <a:lnTo>
                  <a:pt x="7580368" y="7399368"/>
                </a:lnTo>
                <a:lnTo>
                  <a:pt x="0" y="739936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01030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uet bilde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4D306-CC31-2343-A46E-112D27616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4A1493-4377-B18F-0DD3-3468DBE36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444" y="1625788"/>
            <a:ext cx="5347178" cy="1066923"/>
          </a:xfrm>
        </p:spPr>
        <p:txBody>
          <a:bodyPr anchor="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A43502-02B4-010D-E2A4-107A0E6B13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2444" y="2857831"/>
            <a:ext cx="5347178" cy="307475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FF89B8E-8508-7D06-7D1F-B9107E70E4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725332"/>
            <a:ext cx="5640744" cy="3700112"/>
          </a:xfrm>
          <a:custGeom>
            <a:avLst/>
            <a:gdLst>
              <a:gd name="connsiteX0" fmla="*/ 0 w 11280019"/>
              <a:gd name="connsiteY0" fmla="*/ 0 h 7399368"/>
              <a:gd name="connsiteX1" fmla="*/ 7580329 w 11280019"/>
              <a:gd name="connsiteY1" fmla="*/ 0 h 7399368"/>
              <a:gd name="connsiteX2" fmla="*/ 11260919 w 11280019"/>
              <a:gd name="connsiteY2" fmla="*/ 3321420 h 7399368"/>
              <a:gd name="connsiteX3" fmla="*/ 11280019 w 11280019"/>
              <a:gd name="connsiteY3" fmla="*/ 3699673 h 7399368"/>
              <a:gd name="connsiteX4" fmla="*/ 11280019 w 11280019"/>
              <a:gd name="connsiteY4" fmla="*/ 3699710 h 7399368"/>
              <a:gd name="connsiteX5" fmla="*/ 11260919 w 11280019"/>
              <a:gd name="connsiteY5" fmla="*/ 4077962 h 7399368"/>
              <a:gd name="connsiteX6" fmla="*/ 7770718 w 11280019"/>
              <a:gd name="connsiteY6" fmla="*/ 7394555 h 7399368"/>
              <a:gd name="connsiteX7" fmla="*/ 7580368 w 11280019"/>
              <a:gd name="connsiteY7" fmla="*/ 7399368 h 7399368"/>
              <a:gd name="connsiteX8" fmla="*/ 0 w 11280019"/>
              <a:gd name="connsiteY8" fmla="*/ 7399368 h 739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0019" h="7399368">
                <a:moveTo>
                  <a:pt x="0" y="0"/>
                </a:moveTo>
                <a:lnTo>
                  <a:pt x="7580329" y="0"/>
                </a:lnTo>
                <a:cubicBezTo>
                  <a:pt x="9495938" y="0"/>
                  <a:pt x="11071462" y="1455831"/>
                  <a:pt x="11260919" y="3321420"/>
                </a:cubicBezTo>
                <a:lnTo>
                  <a:pt x="11280019" y="3699673"/>
                </a:lnTo>
                <a:lnTo>
                  <a:pt x="11280019" y="3699710"/>
                </a:lnTo>
                <a:lnTo>
                  <a:pt x="11260919" y="4077962"/>
                </a:lnTo>
                <a:cubicBezTo>
                  <a:pt x="11077777" y="5881362"/>
                  <a:pt x="9599433" y="7301859"/>
                  <a:pt x="7770718" y="7394555"/>
                </a:cubicBezTo>
                <a:lnTo>
                  <a:pt x="7580368" y="7399368"/>
                </a:lnTo>
                <a:lnTo>
                  <a:pt x="0" y="739936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681778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en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822" y="1041129"/>
            <a:ext cx="10689700" cy="102897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822" y="2533578"/>
            <a:ext cx="10689700" cy="328329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5FBD-B8E3-4BE7-AABE-A501238A26D8}" type="datetime4">
              <a:rPr lang="nb-NO" smtClean="0"/>
              <a:t>3. juli 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118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6513BB6-733E-7082-0A7D-2CC4CCD8C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8454" y="0"/>
            <a:ext cx="5283277" cy="1957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974936-8615-3C47-DB5E-5EDACC81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240" y="1957473"/>
            <a:ext cx="7449520" cy="1881546"/>
          </a:xfrm>
        </p:spPr>
        <p:txBody>
          <a:bodyPr anchor="b"/>
          <a:lstStyle>
            <a:lvl1pPr algn="ctr">
              <a:defRPr sz="4801" spc="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76E45-A896-6B8C-109E-3E949A96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2788118-9A7F-5475-8A32-C2E73DB885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54075C-641C-0474-E373-A3F45DE237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1240" y="4120401"/>
            <a:ext cx="7449520" cy="1338007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46815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ly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E599802-27B9-9D9A-72FC-545731D6A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9439" y="1"/>
            <a:ext cx="5264273" cy="195747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76E45-A896-6B8C-109E-3E949A96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2788118-9A7F-5475-8A32-C2E73DB885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94C4D4A-AECD-89FD-A010-CA20A606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240" y="1957473"/>
            <a:ext cx="7449520" cy="1881546"/>
          </a:xfrm>
        </p:spPr>
        <p:txBody>
          <a:bodyPr anchor="b"/>
          <a:lstStyle>
            <a:lvl1pPr algn="ctr">
              <a:defRPr sz="4801" spc="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AF74E64-7ABC-D631-A917-6126CBF0F6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1240" y="4120401"/>
            <a:ext cx="7449520" cy="1338007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62045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0943-557E-7696-4799-F9C34FD8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3D7CD1-2607-B3F6-A9D8-C6DC621C5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099" y="1333654"/>
            <a:ext cx="10676534" cy="4591581"/>
          </a:xfrm>
          <a:prstGeom prst="roundRect">
            <a:avLst>
              <a:gd name="adj" fmla="val 4495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86379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0943-557E-7696-4799-F9C34FD8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3D7CD1-2607-B3F6-A9D8-C6DC621C5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100" y="1333654"/>
            <a:ext cx="5197025" cy="4591581"/>
          </a:xfrm>
          <a:prstGeom prst="roundRect">
            <a:avLst>
              <a:gd name="adj" fmla="val 4495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55ACF3C-E178-6E6C-BE88-8B6CDE55A4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1498" y="1333654"/>
            <a:ext cx="5197025" cy="4591581"/>
          </a:xfrm>
          <a:prstGeom prst="roundRect">
            <a:avLst>
              <a:gd name="adj" fmla="val 4495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4409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0943-557E-7696-4799-F9C34FD8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3D7CD1-2607-B3F6-A9D8-C6DC621C5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100" y="1333654"/>
            <a:ext cx="3437469" cy="4591581"/>
          </a:xfrm>
          <a:prstGeom prst="roundRect">
            <a:avLst>
              <a:gd name="adj" fmla="val 5788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259380A-6F57-70C2-7FA4-EDC640D29F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54" y="1333654"/>
            <a:ext cx="3437469" cy="4591581"/>
          </a:xfrm>
          <a:prstGeom prst="roundRect">
            <a:avLst>
              <a:gd name="adj" fmla="val 5788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78F9BE-32A0-3768-A499-433F03639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7265" y="1333654"/>
            <a:ext cx="3437469" cy="4591581"/>
          </a:xfrm>
          <a:prstGeom prst="roundRect">
            <a:avLst>
              <a:gd name="adj" fmla="val 5788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5672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0943-557E-7696-4799-F9C34FD8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3D7CD1-2607-B3F6-A9D8-C6DC621C5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100" y="1333655"/>
            <a:ext cx="5194307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C8806B8F-21AF-B3F1-808C-3B21B06FBA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4215" y="1333655"/>
            <a:ext cx="5194307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A76E604-7BD3-4F0E-75C7-18EA119E3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4215" y="3757296"/>
            <a:ext cx="5194307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3D157A-7558-193E-184B-9F8E6C4E7F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100" y="3757296"/>
            <a:ext cx="5194307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00745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0943-557E-7696-4799-F9C34FD8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3D7CD1-2607-B3F6-A9D8-C6DC621C5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100" y="1333655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3D157A-7558-193E-184B-9F8E6C4E7F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100" y="3757296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423A280B-BAA0-F6B2-1B44-9CBD380392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54" y="1333654"/>
            <a:ext cx="3437469" cy="4591581"/>
          </a:xfrm>
          <a:prstGeom prst="roundRect">
            <a:avLst>
              <a:gd name="adj" fmla="val 5788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4B4D1F7-80FF-067B-CAAC-C77B69714B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95316" y="1333655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2B69CF7-EE35-E964-3C88-3648F07431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95316" y="3757296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7173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på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822" y="1041129"/>
            <a:ext cx="10689700" cy="102897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822" y="2533578"/>
            <a:ext cx="4968111" cy="328329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5FBD-B8E3-4BE7-AABE-A501238A26D8}" type="datetime4">
              <a:rPr lang="nb-NO" smtClean="0"/>
              <a:t>3. juli 2024</a:t>
            </a:fld>
            <a:endParaRPr lang="nb-NO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4D2587-BC66-4AB0-BAE5-24BA763CF8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0411" y="2533578"/>
            <a:ext cx="4968111" cy="328329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23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0943-557E-7696-4799-F9C34FD8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3D7CD1-2607-B3F6-A9D8-C6DC621C5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100" y="1333655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3D157A-7558-193E-184B-9F8E6C4E7F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100" y="3757296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4B4D1F7-80FF-067B-CAAC-C77B69714B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95316" y="1333655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2B69CF7-EE35-E964-3C88-3648F07431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95316" y="3757296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1C2E7663-BA94-118C-E00C-2696240548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54" y="1333655"/>
            <a:ext cx="3437469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22FC25B9-5FB0-E657-575E-4F4E58DC297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01055" y="3757296"/>
            <a:ext cx="3437468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19328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en kolonn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E599802-27B9-9D9A-72FC-545731D6A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9439" y="1"/>
            <a:ext cx="5264273" cy="1957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974936-8615-3C47-DB5E-5EDACC81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56" y="2457734"/>
            <a:ext cx="4526208" cy="1324128"/>
          </a:xfrm>
        </p:spPr>
        <p:txBody>
          <a:bodyPr anchor="t"/>
          <a:lstStyle>
            <a:lvl1pPr>
              <a:defRPr spc="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76E45-A896-6B8C-109E-3E949A96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EC51B0-8E08-8A15-AF44-6FB1B3129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6954" y="2457734"/>
            <a:ext cx="5991257" cy="3290588"/>
          </a:xfrm>
        </p:spPr>
        <p:txBody>
          <a:bodyPr tIns="36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2788118-9A7F-5475-8A32-C2E73DB885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7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en kolonn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4936-8615-3C47-DB5E-5EDACC81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56" y="2457734"/>
            <a:ext cx="4526208" cy="1324128"/>
          </a:xfrm>
        </p:spPr>
        <p:txBody>
          <a:bodyPr anchor="t"/>
          <a:lstStyle>
            <a:lvl1pPr>
              <a:defRPr spc="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76E45-A896-6B8C-109E-3E949A96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EC51B0-8E08-8A15-AF44-6FB1B3129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6954" y="2457734"/>
            <a:ext cx="5991257" cy="3290588"/>
          </a:xfrm>
        </p:spPr>
        <p:txBody>
          <a:bodyPr tIns="36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2788118-9A7F-5475-8A32-C2E73DB885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DF11CCE-F859-05EC-36A9-D275713B5C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" y="4496320"/>
            <a:ext cx="3999620" cy="23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en kolonne ly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6513BB6-733E-7082-0A7D-2CC4CCD8C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8454" y="0"/>
            <a:ext cx="5283277" cy="1957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974936-8615-3C47-DB5E-5EDACC81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56" y="2457734"/>
            <a:ext cx="4526208" cy="1324128"/>
          </a:xfrm>
        </p:spPr>
        <p:txBody>
          <a:bodyPr anchor="t"/>
          <a:lstStyle>
            <a:lvl1pPr>
              <a:defRPr spc="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76E45-A896-6B8C-109E-3E949A96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EC51B0-8E08-8A15-AF44-6FB1B3129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6954" y="2457734"/>
            <a:ext cx="5991257" cy="3290588"/>
          </a:xfrm>
        </p:spPr>
        <p:txBody>
          <a:bodyPr tIns="36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2788118-9A7F-5475-8A32-C2E73DB885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3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yggeklo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94B3-3198-2334-6ED1-B4E6D144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22" y="1625788"/>
            <a:ext cx="6110071" cy="1066923"/>
          </a:xfrm>
        </p:spPr>
        <p:txBody>
          <a:bodyPr anchor="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1C835-F518-0CF5-7B61-DA4DA270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2F2FBA-3E06-5850-ABF6-1354483056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8822" y="2857831"/>
            <a:ext cx="6110071" cy="3074753"/>
          </a:xfrm>
        </p:spPr>
        <p:txBody>
          <a:bodyPr/>
          <a:lstStyle>
            <a:lvl1pPr>
              <a:spcBef>
                <a:spcPts val="2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66B4B27-0D1A-1289-C556-CEAB8BC8B4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00546" y="2431537"/>
            <a:ext cx="1112900" cy="1112884"/>
          </a:xfrm>
          <a:custGeom>
            <a:avLst/>
            <a:gdLst>
              <a:gd name="connsiteX0" fmla="*/ 1112757 w 2225510"/>
              <a:gd name="connsiteY0" fmla="*/ 0 h 2225511"/>
              <a:gd name="connsiteX1" fmla="*/ 2225510 w 2225510"/>
              <a:gd name="connsiteY1" fmla="*/ 0 h 2225511"/>
              <a:gd name="connsiteX2" fmla="*/ 2225510 w 2225510"/>
              <a:gd name="connsiteY2" fmla="*/ 2225511 h 2225511"/>
              <a:gd name="connsiteX3" fmla="*/ 1112737 w 2225510"/>
              <a:gd name="connsiteY3" fmla="*/ 2225511 h 2225511"/>
              <a:gd name="connsiteX4" fmla="*/ 998984 w 2225510"/>
              <a:gd name="connsiteY4" fmla="*/ 2219767 h 2225511"/>
              <a:gd name="connsiteX5" fmla="*/ 5744 w 2225510"/>
              <a:gd name="connsiteY5" fmla="*/ 1226531 h 2225511"/>
              <a:gd name="connsiteX6" fmla="*/ 0 w 2225510"/>
              <a:gd name="connsiteY6" fmla="*/ 1112778 h 2225511"/>
              <a:gd name="connsiteX7" fmla="*/ 0 w 2225510"/>
              <a:gd name="connsiteY7" fmla="*/ 1112739 h 2225511"/>
              <a:gd name="connsiteX8" fmla="*/ 5744 w 2225510"/>
              <a:gd name="connsiteY8" fmla="*/ 998985 h 2225511"/>
              <a:gd name="connsiteX9" fmla="*/ 1112757 w 2225510"/>
              <a:gd name="connsiteY9" fmla="*/ 0 h 222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5510" h="2225511">
                <a:moveTo>
                  <a:pt x="1112757" y="0"/>
                </a:moveTo>
                <a:lnTo>
                  <a:pt x="2225510" y="0"/>
                </a:lnTo>
                <a:lnTo>
                  <a:pt x="2225510" y="2225511"/>
                </a:lnTo>
                <a:lnTo>
                  <a:pt x="1112737" y="2225511"/>
                </a:lnTo>
                <a:lnTo>
                  <a:pt x="998984" y="2219767"/>
                </a:lnTo>
                <a:cubicBezTo>
                  <a:pt x="475278" y="2166582"/>
                  <a:pt x="58930" y="1750237"/>
                  <a:pt x="5744" y="1226531"/>
                </a:cubicBezTo>
                <a:lnTo>
                  <a:pt x="0" y="1112778"/>
                </a:lnTo>
                <a:lnTo>
                  <a:pt x="0" y="1112739"/>
                </a:lnTo>
                <a:lnTo>
                  <a:pt x="5744" y="998985"/>
                </a:lnTo>
                <a:cubicBezTo>
                  <a:pt x="62729" y="437871"/>
                  <a:pt x="536609" y="0"/>
                  <a:pt x="1112757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3A4042A4-6846-6277-193D-1B88AAF740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99341" y="2431537"/>
            <a:ext cx="1104976" cy="2308521"/>
          </a:xfrm>
          <a:custGeom>
            <a:avLst/>
            <a:gdLst>
              <a:gd name="connsiteX0" fmla="*/ 1106674 w 2209664"/>
              <a:gd name="connsiteY0" fmla="*/ 0 h 4616508"/>
              <a:gd name="connsiteX1" fmla="*/ 1106694 w 2209664"/>
              <a:gd name="connsiteY1" fmla="*/ 0 h 4616508"/>
              <a:gd name="connsiteX2" fmla="*/ 1329718 w 2209664"/>
              <a:gd name="connsiteY2" fmla="*/ 22483 h 4616508"/>
              <a:gd name="connsiteX3" fmla="*/ 2207656 w 2209664"/>
              <a:gd name="connsiteY3" fmla="*/ 993533 h 4616508"/>
              <a:gd name="connsiteX4" fmla="*/ 2209664 w 2209664"/>
              <a:gd name="connsiteY4" fmla="*/ 1033294 h 4616508"/>
              <a:gd name="connsiteX5" fmla="*/ 2209664 w 2209664"/>
              <a:gd name="connsiteY5" fmla="*/ 3583215 h 4616508"/>
              <a:gd name="connsiteX6" fmla="*/ 2207656 w 2209664"/>
              <a:gd name="connsiteY6" fmla="*/ 3622973 h 4616508"/>
              <a:gd name="connsiteX7" fmla="*/ 1106684 w 2209664"/>
              <a:gd name="connsiteY7" fmla="*/ 4616508 h 4616508"/>
              <a:gd name="connsiteX8" fmla="*/ 5712 w 2209664"/>
              <a:gd name="connsiteY8" fmla="*/ 3622973 h 4616508"/>
              <a:gd name="connsiteX9" fmla="*/ 0 w 2209664"/>
              <a:gd name="connsiteY9" fmla="*/ 3509861 h 4616508"/>
              <a:gd name="connsiteX10" fmla="*/ 0 w 2209664"/>
              <a:gd name="connsiteY10" fmla="*/ 1106647 h 4616508"/>
              <a:gd name="connsiteX11" fmla="*/ 5712 w 2209664"/>
              <a:gd name="connsiteY11" fmla="*/ 993534 h 4616508"/>
              <a:gd name="connsiteX12" fmla="*/ 883648 w 2209664"/>
              <a:gd name="connsiteY12" fmla="*/ 22483 h 461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664" h="4616508">
                <a:moveTo>
                  <a:pt x="1106674" y="0"/>
                </a:moveTo>
                <a:lnTo>
                  <a:pt x="1106694" y="0"/>
                </a:lnTo>
                <a:lnTo>
                  <a:pt x="1329718" y="22483"/>
                </a:lnTo>
                <a:cubicBezTo>
                  <a:pt x="1797992" y="118306"/>
                  <a:pt x="2158538" y="509886"/>
                  <a:pt x="2207656" y="993533"/>
                </a:cubicBezTo>
                <a:lnTo>
                  <a:pt x="2209664" y="1033294"/>
                </a:lnTo>
                <a:lnTo>
                  <a:pt x="2209664" y="3583215"/>
                </a:lnTo>
                <a:lnTo>
                  <a:pt x="2207656" y="3622973"/>
                </a:lnTo>
                <a:cubicBezTo>
                  <a:pt x="2150984" y="4181022"/>
                  <a:pt x="1679698" y="4616508"/>
                  <a:pt x="1106684" y="4616508"/>
                </a:cubicBezTo>
                <a:cubicBezTo>
                  <a:pt x="533678" y="4616508"/>
                  <a:pt x="62386" y="4181022"/>
                  <a:pt x="5712" y="3622973"/>
                </a:cubicBezTo>
                <a:lnTo>
                  <a:pt x="0" y="3509861"/>
                </a:lnTo>
                <a:lnTo>
                  <a:pt x="0" y="1106647"/>
                </a:lnTo>
                <a:lnTo>
                  <a:pt x="5712" y="993534"/>
                </a:lnTo>
                <a:cubicBezTo>
                  <a:pt x="54828" y="509887"/>
                  <a:pt x="415372" y="118307"/>
                  <a:pt x="883648" y="22483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CBD0589C-AEE5-8A93-CAF9-1BB9E01069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3496" y="2429949"/>
            <a:ext cx="1112884" cy="1112884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2BEEE278-D80C-5C2F-8091-A42520FC62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500554" y="1231708"/>
            <a:ext cx="1112884" cy="1112884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0E3ACF0D-BFB2-19CB-63AB-CAE65379C8C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3488" y="1227226"/>
            <a:ext cx="2310829" cy="111721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312ACBAC-1776-48AB-9136-10E109DAF12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546" y="3629027"/>
            <a:ext cx="2305842" cy="111022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212FBFDF-1EAF-7BE9-6467-E2FE3A2F60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0396" y="4823853"/>
            <a:ext cx="2274319" cy="1108731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2C787AE3-7AFA-5FB6-728B-85C628017C9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309" y="4819701"/>
            <a:ext cx="1112883" cy="111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2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nhold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94B3-3198-2334-6ED1-B4E6D144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22" y="1625788"/>
            <a:ext cx="5347178" cy="1066923"/>
          </a:xfrm>
        </p:spPr>
        <p:txBody>
          <a:bodyPr anchor="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1C835-F518-0CF5-7B61-DA4DA270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2F2FBA-3E06-5850-ABF6-1354483056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8822" y="2857831"/>
            <a:ext cx="5347178" cy="3074753"/>
          </a:xfrm>
        </p:spPr>
        <p:txBody>
          <a:bodyPr/>
          <a:lstStyle>
            <a:lvl1pPr marL="185738" indent="-185738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F34E96-F51A-6D82-BA09-29240DA6BF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9739" y="1407482"/>
            <a:ext cx="4991750" cy="4593963"/>
          </a:xfrm>
          <a:prstGeom prst="roundRect">
            <a:avLst>
              <a:gd name="adj" fmla="val 464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51915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D40396B-FA05-4CF4-CC34-0F421CA5F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9740" y="1409160"/>
            <a:ext cx="4981095" cy="45906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694B3-3198-2334-6ED1-B4E6D144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22" y="1625788"/>
            <a:ext cx="5347178" cy="1066923"/>
          </a:xfrm>
        </p:spPr>
        <p:txBody>
          <a:bodyPr anchor="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1C835-F518-0CF5-7B61-DA4DA270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2F2FBA-3E06-5850-ABF6-1354483056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8822" y="2857831"/>
            <a:ext cx="5347178" cy="3074753"/>
          </a:xfrm>
        </p:spPr>
        <p:txBody>
          <a:bodyPr/>
          <a:lstStyle>
            <a:lvl1pPr marL="185738" indent="-185738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D3551A-F8C1-3CDE-5695-9172BA524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17629" y="3275994"/>
            <a:ext cx="4473196" cy="1657524"/>
          </a:xfrm>
        </p:spPr>
        <p:txBody>
          <a:bodyPr/>
          <a:lstStyle>
            <a:lvl1pPr marL="0" indent="0">
              <a:buNone/>
              <a:defRPr sz="215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AD679FD-9683-ABDF-F7AC-FED67E0CFA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17629" y="5057566"/>
            <a:ext cx="4473196" cy="6159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7346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nhold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94B3-3198-2334-6ED1-B4E6D144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444" y="1625788"/>
            <a:ext cx="5347178" cy="1066923"/>
          </a:xfrm>
        </p:spPr>
        <p:txBody>
          <a:bodyPr anchor="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1C835-F518-0CF5-7B61-DA4DA270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2F2FBA-3E06-5850-ABF6-1354483056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2444" y="2857831"/>
            <a:ext cx="5347178" cy="307475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F34E96-F51A-6D82-BA09-29240DA6BF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0865" y="1407482"/>
            <a:ext cx="4991750" cy="4593963"/>
          </a:xfrm>
          <a:prstGeom prst="roundRect">
            <a:avLst>
              <a:gd name="adj" fmla="val 464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3567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Relationship Id="rId27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822" y="1041129"/>
            <a:ext cx="10515600" cy="102897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822" y="2438317"/>
            <a:ext cx="10515600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 hf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87398" y="425216"/>
            <a:ext cx="1251124" cy="2423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70435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70435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7080-1283-4CAA-968C-3B52088C60A6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62EF1F-8935-12E7-1C9A-33B7299BDD2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3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91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hf sldNum="0" hdr="0" ft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20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914446" rtl="0" eaLnBrk="1" latinLnBrk="0" hangingPunct="1">
        <a:lnSpc>
          <a:spcPct val="114000"/>
        </a:lnSpc>
        <a:spcBef>
          <a:spcPts val="0"/>
        </a:spcBef>
        <a:buFont typeface="Riposte Light" panose="00000400000000000000" pitchFamily="50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492223" indent="-171484" algn="l" defTabSz="914446" rtl="0" eaLnBrk="1" fontAlgn="ctr" latinLnBrk="0" hangingPunct="1">
        <a:lnSpc>
          <a:spcPct val="104000"/>
        </a:lnSpc>
        <a:spcBef>
          <a:spcPts val="0"/>
        </a:spcBef>
        <a:buSzPct val="30000"/>
        <a:buFontTx/>
        <a:buBlip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</a:buBlip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797084" indent="-181011" algn="l" defTabSz="914446" rtl="0" eaLnBrk="1" fontAlgn="ctr" latinLnBrk="0" hangingPunct="1">
        <a:lnSpc>
          <a:spcPct val="112000"/>
        </a:lnSpc>
        <a:spcBef>
          <a:spcPts val="0"/>
        </a:spcBef>
        <a:buSzPct val="40000"/>
        <a:buFontTx/>
        <a:buBlip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</a:buBlip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098770" indent="-187362" algn="l" defTabSz="914446" rtl="0" eaLnBrk="1" fontAlgn="ctr" latinLnBrk="0" hangingPunct="1">
        <a:lnSpc>
          <a:spcPct val="117000"/>
        </a:lnSpc>
        <a:spcBef>
          <a:spcPts val="0"/>
        </a:spcBef>
        <a:buFont typeface="Riposte Light" panose="00000400000000000000" pitchFamily="50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17000"/>
        </a:lnSpc>
        <a:spcBef>
          <a:spcPts val="500"/>
        </a:spcBef>
        <a:buFont typeface="Riposte Light" panose="00000400000000000000" pitchFamily="50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4_DE4BBBC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3_D8566B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unsplash.com/photos/blue-and-white-flag-on-pole-Y8r0RTNrIWM?utm_content=creditCopyText&amp;utm_medium=referral&amp;utm_source=unsplash" TargetMode="External"/><Relationship Id="rId5" Type="http://schemas.openxmlformats.org/officeDocument/2006/relationships/hyperlink" Target="https://unsplash.com/@house_42?utm_content=creditCopyText&amp;utm_medium=referral&amp;utm_source=unsplash" TargetMode="External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8_6F76ECBB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9_D1D19D3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A_D1B064CD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unsplash.com/photos/group-of-people-sitting-on-chairs-dtP89KBWrxE?utm_content=creditCopyText&amp;utm_medium=referral&amp;utm_source=unsplash" TargetMode="External"/><Relationship Id="rId4" Type="http://schemas.openxmlformats.org/officeDocument/2006/relationships/hyperlink" Target="https://unsplash.com/@rafael_tc?utm_content=creditCopyText&amp;utm_medium=referral&amp;utm_source=unsplash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4FB9E1-B708-052B-57C2-59D0B010B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Israel - Palestina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05D4B-BD4A-DE47-F5DC-29F54FC34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87398" y="425216"/>
            <a:ext cx="1251124" cy="242307"/>
          </a:xfrm>
        </p:spPr>
        <p:txBody>
          <a:bodyPr/>
          <a:lstStyle/>
          <a:p>
            <a:fld id="{22896680-2951-4CD4-965E-62C2EA73F3D7}" type="datetime4">
              <a:rPr lang="nb-NO" smtClean="0"/>
              <a:pPr/>
              <a:t>3. juli 2024</a:t>
            </a:fld>
            <a:endParaRPr lang="nb-NO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07161A-D874-A976-117B-E9C6674D9F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A40E1D-FE3D-60FA-910E-3D97A4557A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EDD369-983D-D854-652C-4DAB010CB4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617A0B-9E4B-08E7-F421-A9CB31FA97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AF7AB94-2017-47AC-7F86-819393A112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72A02B-CB27-68DC-1184-62EF01EBB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33A6BD6-A04D-A15F-60FF-69FAE19969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/>
              <a:t>En innføring for mellomtrinnet </a:t>
            </a:r>
          </a:p>
        </p:txBody>
      </p:sp>
    </p:spTree>
    <p:extLst>
      <p:ext uri="{BB962C8B-B14F-4D97-AF65-F5344CB8AC3E}">
        <p14:creationId xmlns:p14="http://schemas.microsoft.com/office/powerpoint/2010/main" val="1832889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D2EDAE-8109-7303-4E7E-BD6C729D6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11" y="1358400"/>
            <a:ext cx="4526208" cy="1324128"/>
          </a:xfrm>
        </p:spPr>
        <p:txBody>
          <a:bodyPr anchor="t">
            <a:normAutofit/>
          </a:bodyPr>
          <a:lstStyle/>
          <a:p>
            <a:r>
              <a:rPr lang="nb-NO" dirty="0"/>
              <a:t>Hamas -hva er det?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9BC704F-2921-BF03-ADFE-9A0E8367B9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87398" y="425216"/>
            <a:ext cx="1251124" cy="24230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203F6EA-9C9E-4DA5-B392-DAB631403552}" type="datetime4">
              <a:rPr lang="nb-NO" smtClean="0"/>
              <a:pPr>
                <a:spcAft>
                  <a:spcPts val="600"/>
                </a:spcAft>
              </a:pPr>
              <a:t>3. juli 2024</a:t>
            </a:fld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145F296-8C21-4BA3-6B91-3BCCE446F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6388" y="1602769"/>
            <a:ext cx="7455612" cy="48300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2000" dirty="0"/>
              <a:t>Hamas står for «Islamsk motstandsbevegelse»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2000" dirty="0"/>
              <a:t>Hamas ble grunnlagt i 1987 som en reaksjon på Israels okkupasjon av palestinske områder</a:t>
            </a:r>
            <a:endParaRPr lang="nb-NO" sz="200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2000" b="0" i="0" dirty="0">
                <a:effectLst/>
              </a:rPr>
              <a:t>Hamas er: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nb-NO" sz="2000" b="0" i="0" dirty="0">
                <a:effectLst/>
              </a:rPr>
              <a:t>en islamistisk organisasjon</a:t>
            </a:r>
            <a:r>
              <a:rPr lang="nb-NO" sz="2000" dirty="0"/>
              <a:t>.</a:t>
            </a:r>
            <a:r>
              <a:rPr lang="nb-NO" sz="2000" b="0" i="0" dirty="0">
                <a:effectLst/>
              </a:rPr>
              <a:t> Det vil si at de vil at islam som religion skal avgjøre hvordan Palestina skal styres.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nb-NO" sz="2000" dirty="0"/>
              <a:t>et politisk parti </a:t>
            </a:r>
            <a:endParaRPr lang="nb-NO" sz="2000" b="0" i="0" dirty="0">
              <a:effectLst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nb-NO" sz="2000" b="0" i="0" dirty="0">
                <a:effectLst/>
              </a:rPr>
              <a:t>en religiøs bevegelse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nb-NO" sz="2000" dirty="0"/>
              <a:t>en militær organisasjon med egne soldater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2000" dirty="0"/>
              <a:t>H</a:t>
            </a:r>
            <a:r>
              <a:rPr lang="nb-NO" sz="2000" b="0" i="0" dirty="0">
                <a:effectLst/>
              </a:rPr>
              <a:t>ar styrt </a:t>
            </a:r>
            <a:r>
              <a:rPr lang="nb-NO" sz="2000" dirty="0"/>
              <a:t>Gaza</a:t>
            </a:r>
            <a:r>
              <a:rPr lang="nb-NO" sz="2000" b="0" i="0" dirty="0">
                <a:effectLst/>
              </a:rPr>
              <a:t> siden 2007.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2000" dirty="0"/>
              <a:t>Hamas har bygget</a:t>
            </a:r>
            <a:endParaRPr lang="nb-NO" sz="200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2000" b="0" i="0" dirty="0">
                <a:effectLst/>
              </a:rPr>
              <a:t>Hamas er motstander av staten Israel og har gjennom flere år stått bak angrep mot Israel.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2000" dirty="0"/>
              <a:t>Blant annet EU og USA kaller Hamas en terrorgruppe.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06473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142124-D94B-58EC-2D0B-A5690939B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7547" y="1407483"/>
            <a:ext cx="5347178" cy="1066923"/>
          </a:xfrm>
        </p:spPr>
        <p:txBody>
          <a:bodyPr anchor="t">
            <a:normAutofit/>
          </a:bodyPr>
          <a:lstStyle/>
          <a:p>
            <a:r>
              <a:rPr lang="nb-NO"/>
              <a:t> </a:t>
            </a:r>
            <a:r>
              <a:rPr lang="nb-NO" sz="3600"/>
              <a:t>Benjamin Netanyahu</a:t>
            </a:r>
            <a:br>
              <a:rPr lang="nb-NO" sz="3600"/>
            </a:br>
            <a:r>
              <a:rPr lang="nb-NO" sz="3600"/>
              <a:t>-hvem er det?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1AB986-1DF7-0037-F0BA-0A92B065B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87398" y="425216"/>
            <a:ext cx="1251124" cy="24230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203F6EA-9C9E-4DA5-B392-DAB631403552}" type="datetime4">
              <a:rPr lang="nb-NO" smtClean="0"/>
              <a:pPr>
                <a:spcAft>
                  <a:spcPts val="600"/>
                </a:spcAft>
              </a:pPr>
              <a:t>3. juli 2024</a:t>
            </a:fld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B5CFFA-9B63-7B4C-2A09-E0B451E4D4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2445" y="2920893"/>
            <a:ext cx="5347178" cy="3074753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/>
              <a:t>Israels statsminister, sist valgt i 2022</a:t>
            </a:r>
          </a:p>
          <a:p>
            <a:pPr marL="285750" indent="-285750"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/>
              <a:t>Ingen andre har sittet lengre enn han som statsminister i Israel</a:t>
            </a:r>
          </a:p>
          <a:p>
            <a:pPr marL="285750" indent="-285750"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/>
              <a:t>Han har mange støttespillere og mange motstandere i Israel</a:t>
            </a:r>
          </a:p>
          <a:p>
            <a:pPr marL="285750" indent="-285750"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/>
              <a:t>Han mener at det er umulig å forhandle med Hamas fordi de ikke aksepterer Israels rett til å være et land. 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endParaRPr lang="nb-NO" sz="2000"/>
          </a:p>
        </p:txBody>
      </p:sp>
      <p:pic>
        <p:nvPicPr>
          <p:cNvPr id="11" name="Plassholder for bilde 10" descr="Et bilde som inneholder Menneskeansikt, person, klær, slips&#10;&#10;Automatisk generert beskrivelse">
            <a:extLst>
              <a:ext uri="{FF2B5EF4-FFF2-40B4-BE49-F238E27FC236}">
                <a16:creationId xmlns:a16="http://schemas.microsoft.com/office/drawing/2014/main" id="{2C977103-168C-8FEA-4B1E-9254643402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0" r="8861" b="1"/>
          <a:stretch/>
        </p:blipFill>
        <p:spPr>
          <a:xfrm>
            <a:off x="1452194" y="1645937"/>
            <a:ext cx="4192260" cy="3858184"/>
          </a:xfrm>
          <a:noFill/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9BF34EBF-89E4-3DE1-E7A4-E92ABC462F63}"/>
              </a:ext>
            </a:extLst>
          </p:cNvPr>
          <p:cNvSpPr txBox="1"/>
          <p:nvPr/>
        </p:nvSpPr>
        <p:spPr>
          <a:xfrm>
            <a:off x="636074" y="6293366"/>
            <a:ext cx="34995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800" b="0" i="0" dirty="0">
                <a:solidFill>
                  <a:srgbClr val="203E51"/>
                </a:solidFill>
                <a:effectLst/>
              </a:rPr>
              <a:t>Foto </a:t>
            </a:r>
            <a:r>
              <a:rPr lang="en-US" sz="800" b="0" i="0" dirty="0" err="1">
                <a:solidFill>
                  <a:srgbClr val="203E51"/>
                </a:solidFill>
                <a:effectLst/>
              </a:rPr>
              <a:t>fra</a:t>
            </a:r>
            <a:r>
              <a:rPr lang="en-US" sz="800" b="0" i="0" dirty="0">
                <a:solidFill>
                  <a:srgbClr val="203E51"/>
                </a:solidFill>
                <a:effectLst/>
              </a:rPr>
              <a:t> World Economic Forum </a:t>
            </a:r>
            <a:r>
              <a:rPr lang="en-US" sz="800" b="0" i="0" dirty="0" err="1">
                <a:solidFill>
                  <a:srgbClr val="203E51"/>
                </a:solidFill>
                <a:effectLst/>
              </a:rPr>
              <a:t>i</a:t>
            </a:r>
            <a:r>
              <a:rPr lang="en-US" sz="800" b="0" i="0" dirty="0">
                <a:solidFill>
                  <a:srgbClr val="203E51"/>
                </a:solidFill>
                <a:effectLst/>
              </a:rPr>
              <a:t> Davos, 23. </a:t>
            </a:r>
            <a:r>
              <a:rPr lang="en-US" sz="800" b="0" i="0" dirty="0" err="1">
                <a:solidFill>
                  <a:srgbClr val="203E51"/>
                </a:solidFill>
                <a:effectLst/>
              </a:rPr>
              <a:t>januar</a:t>
            </a:r>
            <a:r>
              <a:rPr lang="en-US" sz="800" b="0" i="0" dirty="0">
                <a:solidFill>
                  <a:srgbClr val="203E51"/>
                </a:solidFill>
                <a:effectLst/>
              </a:rPr>
              <a:t> 2014. </a:t>
            </a:r>
            <a:endParaRPr lang="en-US" sz="8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sz="800" b="0" i="0" dirty="0">
                <a:solidFill>
                  <a:srgbClr val="203E51"/>
                </a:solidFill>
                <a:effectLst/>
              </a:rPr>
              <a:t>Av Jolanda </a:t>
            </a:r>
            <a:r>
              <a:rPr lang="en-US" sz="800" b="0" i="0" dirty="0" err="1">
                <a:solidFill>
                  <a:srgbClr val="203E51"/>
                </a:solidFill>
                <a:effectLst/>
              </a:rPr>
              <a:t>Flubacher</a:t>
            </a:r>
            <a:r>
              <a:rPr lang="en-US" sz="800" b="0" i="0" dirty="0">
                <a:solidFill>
                  <a:srgbClr val="203E51"/>
                </a:solidFill>
                <a:effectLst/>
              </a:rPr>
              <a:t>/WORLD ECONOMIC FORUM/swiss-image.ch. </a:t>
            </a:r>
          </a:p>
          <a:p>
            <a:pPr algn="l" rtl="0" fontAlgn="base"/>
            <a:r>
              <a:rPr lang="pl-PL" sz="800" b="0" i="0" dirty="0">
                <a:solidFill>
                  <a:srgbClr val="000000"/>
                </a:solidFill>
                <a:effectLst/>
              </a:rPr>
              <a:t>CC BY NC SA 2.0</a:t>
            </a:r>
            <a:endParaRPr lang="en-US" sz="8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6EF3F6F-9BE0-EA39-91C9-CF07406C600A}"/>
              </a:ext>
            </a:extLst>
          </p:cNvPr>
          <p:cNvSpPr txBox="1"/>
          <p:nvPr/>
        </p:nvSpPr>
        <p:spPr>
          <a:xfrm>
            <a:off x="2385848" y="5985589"/>
            <a:ext cx="3363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400" b="0" i="0">
                <a:solidFill>
                  <a:srgbClr val="203E51"/>
                </a:solidFill>
                <a:effectLst/>
              </a:rPr>
              <a:t>Benjamin Netanyahu, </a:t>
            </a:r>
            <a:r>
              <a:rPr lang="en-US" sz="1400" b="0" i="0" err="1">
                <a:solidFill>
                  <a:srgbClr val="203E51"/>
                </a:solidFill>
                <a:effectLst/>
              </a:rPr>
              <a:t>statsminister</a:t>
            </a:r>
            <a:r>
              <a:rPr lang="en-US" sz="1400" b="0" i="0">
                <a:solidFill>
                  <a:srgbClr val="203E51"/>
                </a:solidFill>
                <a:effectLst/>
              </a:rPr>
              <a:t> </a:t>
            </a:r>
            <a:r>
              <a:rPr lang="en-US" sz="1400" b="0" i="0" err="1">
                <a:solidFill>
                  <a:srgbClr val="203E51"/>
                </a:solidFill>
                <a:effectLst/>
              </a:rPr>
              <a:t>i</a:t>
            </a:r>
            <a:r>
              <a:rPr lang="en-US" sz="1400" b="0" i="0">
                <a:solidFill>
                  <a:srgbClr val="203E51"/>
                </a:solidFill>
                <a:effectLst/>
              </a:rPr>
              <a:t> Is</a:t>
            </a:r>
            <a:r>
              <a:rPr lang="en-US" sz="1400">
                <a:solidFill>
                  <a:srgbClr val="203E51"/>
                </a:solidFill>
              </a:rPr>
              <a:t>rael</a:t>
            </a:r>
            <a:endParaRPr lang="en-US" sz="1400" b="0" i="0">
              <a:solidFill>
                <a:srgbClr val="203E5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950522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4A447B-A1AE-7D2E-5510-64AF726C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977" y="1520368"/>
            <a:ext cx="9596983" cy="1017221"/>
          </a:xfrm>
        </p:spPr>
        <p:txBody>
          <a:bodyPr/>
          <a:lstStyle/>
          <a:p>
            <a:r>
              <a:rPr lang="nb-NO" sz="3600"/>
              <a:t>Historisk bakgrunn for krigen på Gaza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F55CC1C-4929-6970-9CF0-4C6DA4AB1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9728E65-A4EE-B7D5-6099-3CA8E2CBDC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86357" y="3148127"/>
            <a:ext cx="9215018" cy="3284657"/>
          </a:xfrm>
        </p:spPr>
        <p:txBody>
          <a:bodyPr vert="horz" lIns="0" tIns="0" rIns="0" bIns="0" rtlCol="0" anchor="t">
            <a:noAutofit/>
          </a:bodyPr>
          <a:lstStyle/>
          <a:p>
            <a:pPr algn="l"/>
            <a:r>
              <a:rPr lang="nb-NO" sz="2200"/>
              <a:t>Det er mange ulike meninger om hvilke historiske hendelser som kan forklare situasjonen på Gaza i dag, men tre viktige hendelser er:</a:t>
            </a:r>
          </a:p>
          <a:p>
            <a:pPr marL="0" indent="0">
              <a:buNone/>
            </a:pPr>
            <a:endParaRPr lang="nb-NO" sz="22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/>
              <a:t>1948: Israel ble opprettet som stat og mange palestinere måtte flykte fra området de bodde 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/>
              <a:t>1967: Seksdagerskrigen mellom Israel og Egypt/ Jordan/Syria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/>
              <a:t>7.oktober 2023: Hamas angriper Israel</a:t>
            </a:r>
          </a:p>
        </p:txBody>
      </p:sp>
    </p:spTree>
    <p:extLst>
      <p:ext uri="{BB962C8B-B14F-4D97-AF65-F5344CB8AC3E}">
        <p14:creationId xmlns:p14="http://schemas.microsoft.com/office/powerpoint/2010/main" val="82383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EE2BC8-866E-DAFB-49AC-409DB318ED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87398" y="425216"/>
            <a:ext cx="1251124" cy="24230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203F6EA-9C9E-4DA5-B392-DAB631403552}" type="datetime4">
              <a:rPr lang="nb-NO" smtClean="0"/>
              <a:pPr>
                <a:spcAft>
                  <a:spcPts val="600"/>
                </a:spcAft>
              </a:pPr>
              <a:t>3. juli 2024</a:t>
            </a:fld>
            <a:endParaRPr lang="nb-NO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A140A2-9F96-B1F9-932C-155776983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121" y="618911"/>
            <a:ext cx="4092694" cy="648489"/>
          </a:xfrm>
        </p:spPr>
        <p:txBody>
          <a:bodyPr anchor="t">
            <a:normAutofit/>
          </a:bodyPr>
          <a:lstStyle/>
          <a:p>
            <a:r>
              <a:rPr lang="nb-NO" sz="3600"/>
              <a:t>Israel blir et land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F9E3EE-78B9-6A7E-F5C0-D5AE2E171F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54262" y="1608084"/>
            <a:ext cx="6043571" cy="4929350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8800">
                <a:effectLst/>
              </a:rPr>
              <a:t>Fra slutten av 1800-tallet flyttet jødiske innvandrere til Palestina. Mange som bodde der fra før likte ikke dette.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8800"/>
              <a:t>I 1948 ble Israel opprettet som et eget land for jøder.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8800"/>
              <a:t>Dagen etter opprettelsen gikk de arabiske nabolandene til krig mot Israel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8800"/>
              <a:t>FN hadde året før foreslått å dele Palestina i to stater:</a:t>
            </a:r>
          </a:p>
          <a:p>
            <a:pPr marL="1600200" lvl="1" indent="-11430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b-NO" sz="8800"/>
              <a:t>Palestina som arabisk stat</a:t>
            </a:r>
          </a:p>
          <a:p>
            <a:pPr marL="1600200" lvl="1" indent="-11430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b-NO" sz="8800"/>
              <a:t>Israel som jødisk stat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8800"/>
              <a:t>Holocaust, Nazi-Tysklands folkemord på jøder under andre verdenskrig, var en viktig grunn til at mange ønsket at jødene skulle få sitt eget land.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8800"/>
              <a:t>Dette førte til at 750.000 palestinere måtte flykte fra Palestina. Dette kalles </a:t>
            </a:r>
            <a:r>
              <a:rPr lang="nb-NO" sz="8800" err="1"/>
              <a:t>nakba</a:t>
            </a:r>
            <a:r>
              <a:rPr lang="nb-NO" sz="8800"/>
              <a:t>, og betyr «katastrofen» på arabisk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1400"/>
          </a:p>
        </p:txBody>
      </p:sp>
      <p:pic>
        <p:nvPicPr>
          <p:cNvPr id="2" name="Picture 1" descr="A flag on a pole&#10;&#10;Description automatically generated">
            <a:extLst>
              <a:ext uri="{FF2B5EF4-FFF2-40B4-BE49-F238E27FC236}">
                <a16:creationId xmlns:a16="http://schemas.microsoft.com/office/drawing/2014/main" id="{4B8C2CAC-0439-B008-8A41-E1DF856430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1730"/>
          <a:stretch/>
        </p:blipFill>
        <p:spPr>
          <a:xfrm>
            <a:off x="0" y="2009111"/>
            <a:ext cx="5640724" cy="3700112"/>
          </a:xfrm>
          <a:custGeom>
            <a:avLst/>
            <a:gdLst>
              <a:gd name="connsiteX0" fmla="*/ 0 w 11280019"/>
              <a:gd name="connsiteY0" fmla="*/ 0 h 7399368"/>
              <a:gd name="connsiteX1" fmla="*/ 7580329 w 11280019"/>
              <a:gd name="connsiteY1" fmla="*/ 0 h 7399368"/>
              <a:gd name="connsiteX2" fmla="*/ 11260919 w 11280019"/>
              <a:gd name="connsiteY2" fmla="*/ 3321420 h 7399368"/>
              <a:gd name="connsiteX3" fmla="*/ 11280019 w 11280019"/>
              <a:gd name="connsiteY3" fmla="*/ 3699673 h 7399368"/>
              <a:gd name="connsiteX4" fmla="*/ 11280019 w 11280019"/>
              <a:gd name="connsiteY4" fmla="*/ 3699710 h 7399368"/>
              <a:gd name="connsiteX5" fmla="*/ 11260919 w 11280019"/>
              <a:gd name="connsiteY5" fmla="*/ 4077962 h 7399368"/>
              <a:gd name="connsiteX6" fmla="*/ 7770718 w 11280019"/>
              <a:gd name="connsiteY6" fmla="*/ 7394555 h 7399368"/>
              <a:gd name="connsiteX7" fmla="*/ 7580368 w 11280019"/>
              <a:gd name="connsiteY7" fmla="*/ 7399368 h 7399368"/>
              <a:gd name="connsiteX8" fmla="*/ 0 w 11280019"/>
              <a:gd name="connsiteY8" fmla="*/ 7399368 h 739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0019" h="7399368">
                <a:moveTo>
                  <a:pt x="0" y="0"/>
                </a:moveTo>
                <a:lnTo>
                  <a:pt x="7580329" y="0"/>
                </a:lnTo>
                <a:cubicBezTo>
                  <a:pt x="9495938" y="0"/>
                  <a:pt x="11071462" y="1455831"/>
                  <a:pt x="11260919" y="3321420"/>
                </a:cubicBezTo>
                <a:lnTo>
                  <a:pt x="11280019" y="3699673"/>
                </a:lnTo>
                <a:lnTo>
                  <a:pt x="11280019" y="3699710"/>
                </a:lnTo>
                <a:lnTo>
                  <a:pt x="11260919" y="4077962"/>
                </a:lnTo>
                <a:cubicBezTo>
                  <a:pt x="11077777" y="5881362"/>
                  <a:pt x="9599433" y="7301859"/>
                  <a:pt x="7770718" y="7394555"/>
                </a:cubicBezTo>
                <a:lnTo>
                  <a:pt x="7580368" y="7399368"/>
                </a:lnTo>
                <a:lnTo>
                  <a:pt x="0" y="7399368"/>
                </a:lnTo>
                <a:close/>
              </a:path>
            </a:pathLst>
          </a:custGeom>
          <a:noFill/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F7FC968-BCC1-70C6-272B-5D971E084C72}"/>
              </a:ext>
            </a:extLst>
          </p:cNvPr>
          <p:cNvSpPr txBox="1"/>
          <p:nvPr/>
        </p:nvSpPr>
        <p:spPr>
          <a:xfrm>
            <a:off x="94471" y="6537434"/>
            <a:ext cx="25692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>
                <a:solidFill>
                  <a:srgbClr val="111111"/>
                </a:solidFill>
                <a:effectLst/>
              </a:rPr>
              <a:t>Photo by </a:t>
            </a:r>
            <a:r>
              <a:rPr lang="en-US" sz="800" b="0" i="0" u="sng" strike="noStrike">
                <a:solidFill>
                  <a:srgbClr val="467886"/>
                </a:solidFill>
                <a:effectLst/>
                <a:hlinkClick r:id="rId5"/>
              </a:rPr>
              <a:t>Taylor Brandon</a:t>
            </a:r>
            <a:r>
              <a:rPr lang="en-US" sz="800" b="0" i="0">
                <a:solidFill>
                  <a:srgbClr val="111111"/>
                </a:solidFill>
                <a:effectLst/>
              </a:rPr>
              <a:t> on </a:t>
            </a:r>
            <a:r>
              <a:rPr lang="en-US" sz="800" b="0" i="0" u="sng" strike="noStrike" err="1">
                <a:solidFill>
                  <a:srgbClr val="467886"/>
                </a:solidFill>
                <a:effectLst/>
                <a:hlinkClick r:id="rId6"/>
              </a:rPr>
              <a:t>Unsplash</a:t>
            </a:r>
            <a:r>
              <a:rPr lang="en-US" sz="800" b="0" i="0">
                <a:solidFill>
                  <a:srgbClr val="000000"/>
                </a:solidFill>
                <a:effectLst/>
              </a:rPr>
              <a:t> </a:t>
            </a:r>
            <a:endParaRPr lang="nb-NO" sz="80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80DC8DA-6651-F6A9-B748-045B7953FA1C}"/>
              </a:ext>
            </a:extLst>
          </p:cNvPr>
          <p:cNvSpPr txBox="1"/>
          <p:nvPr/>
        </p:nvSpPr>
        <p:spPr>
          <a:xfrm>
            <a:off x="2487902" y="5882226"/>
            <a:ext cx="1771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Det </a:t>
            </a:r>
            <a:r>
              <a:rPr lang="en-US" sz="1400" err="1"/>
              <a:t>israelske</a:t>
            </a:r>
            <a:r>
              <a:rPr lang="en-US" sz="1400"/>
              <a:t> </a:t>
            </a:r>
            <a:r>
              <a:rPr lang="en-US" sz="1400" err="1"/>
              <a:t>flagget</a:t>
            </a:r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62954216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55B69C2-6D17-6A6A-005C-98EE2458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9FFB319-4E13-A2D3-8C30-71E6805DD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239" y="1665534"/>
            <a:ext cx="7449520" cy="780126"/>
          </a:xfrm>
        </p:spPr>
        <p:txBody>
          <a:bodyPr/>
          <a:lstStyle/>
          <a:p>
            <a:r>
              <a:rPr lang="nb-NO" sz="3600"/>
              <a:t>Seksdagers-krigen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7B18826-3BD4-56B7-C3D9-BC3ADCF653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1007" y="3206984"/>
            <a:ext cx="8589985" cy="3015139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200"/>
              <a:t>I 1967 kjempet Israel mot de arabiske landene Egypt, Jordan og Syria.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200"/>
              <a:t>Israel vant krigen på seks dager. Det førte til at Gaza, Vestbredden og Øst-Jerusalem ble okkupert av Israel.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200"/>
              <a:t>Dette ble starten på Israel som okkupasjonsmakt. Det vil si at Israel tok makten over palestinske områder.</a:t>
            </a:r>
          </a:p>
          <a:p>
            <a:pPr marL="285750" indent="-28575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b-NO" sz="2200"/>
              <a:t>Det har vært krig og konflikt om disse grensene siden 1967.</a:t>
            </a:r>
          </a:p>
        </p:txBody>
      </p:sp>
    </p:spTree>
    <p:extLst>
      <p:ext uri="{BB962C8B-B14F-4D97-AF65-F5344CB8AC3E}">
        <p14:creationId xmlns:p14="http://schemas.microsoft.com/office/powerpoint/2010/main" val="18700648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8AC8793-BF05-BAF2-7651-0AA1843BCC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87398" y="425216"/>
            <a:ext cx="1251124" cy="24230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203F6EA-9C9E-4DA5-B392-DAB631403552}" type="datetime4">
              <a:rPr lang="nb-NO" smtClean="0"/>
              <a:pPr>
                <a:spcAft>
                  <a:spcPts val="600"/>
                </a:spcAft>
              </a:pPr>
              <a:t>3. juli 2024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DC184B4-9592-66DC-162F-C93B9F81F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849" y="709619"/>
            <a:ext cx="3160301" cy="1066923"/>
          </a:xfrm>
        </p:spPr>
        <p:txBody>
          <a:bodyPr anchor="t">
            <a:normAutofit fontScale="90000"/>
          </a:bodyPr>
          <a:lstStyle/>
          <a:p>
            <a:r>
              <a:rPr lang="nb-NO" sz="4400"/>
              <a:t>7.oktober 2023</a:t>
            </a:r>
            <a:br>
              <a:rPr lang="nb-NO" sz="2500"/>
            </a:br>
            <a:br>
              <a:rPr lang="nb-NO" sz="2500"/>
            </a:br>
            <a:endParaRPr lang="nb-NO" sz="250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D768FBC-E070-ED26-F3AB-A282C12CF3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4138" y="1776542"/>
            <a:ext cx="5640725" cy="4632522"/>
          </a:xfrm>
        </p:spPr>
        <p:txBody>
          <a:bodyPr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nb-NO" b="0" i="0">
                <a:effectLst/>
              </a:rPr>
              <a:t>En ny krig brøt ut mellom Israel og Hamas 7. oktober 2023.</a:t>
            </a:r>
            <a:r>
              <a:rPr lang="nb-NO"/>
              <a:t> </a:t>
            </a:r>
            <a:endParaRPr lang="nb-NO" b="0" i="0">
              <a:effectLst/>
            </a:endParaRP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nb-NO">
                <a:effectLst/>
              </a:rPr>
              <a:t>Hamas angrep Israel fra Gaza og drepte over 1 100 personer, </a:t>
            </a:r>
            <a:r>
              <a:rPr lang="nb-NO"/>
              <a:t>over halvparten</a:t>
            </a:r>
            <a:r>
              <a:rPr lang="nb-NO">
                <a:effectLst/>
              </a:rPr>
              <a:t> sivile. De tok også israelske gisler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nb-NO"/>
              <a:t>Israelske myndigheter svarte på angrepet med å gå til krig mot Hamas.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nb-NO">
                <a:effectLst/>
              </a:rPr>
              <a:t>Etter seks måneder var minst 35 000 palestinere drept i Gaza.</a:t>
            </a:r>
            <a:endParaRPr lang="nb-NO"/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nb-NO" b="0" i="0">
                <a:effectLst/>
              </a:rPr>
              <a:t>Generalsekretæren i</a:t>
            </a:r>
            <a:r>
              <a:rPr lang="nb-NO"/>
              <a:t> </a:t>
            </a:r>
            <a:r>
              <a:rPr lang="nb-NO" b="0" i="0">
                <a:effectLst/>
              </a:rPr>
              <a:t>FN, </a:t>
            </a:r>
            <a:r>
              <a:rPr lang="nb-NO" b="1" i="0" err="1">
                <a:effectLst/>
              </a:rPr>
              <a:t>António</a:t>
            </a:r>
            <a:r>
              <a:rPr lang="nb-NO" b="1" i="0">
                <a:effectLst/>
              </a:rPr>
              <a:t> </a:t>
            </a:r>
            <a:r>
              <a:rPr lang="nb-NO" b="1" i="0" err="1">
                <a:effectLst/>
              </a:rPr>
              <a:t>Guterres</a:t>
            </a:r>
            <a:r>
              <a:rPr lang="nb-NO" b="1" i="0">
                <a:effectLst/>
              </a:rPr>
              <a:t> </a:t>
            </a:r>
            <a:r>
              <a:rPr lang="nb-NO" b="0" i="0">
                <a:effectLst/>
              </a:rPr>
              <a:t>fordømte Hamas-aksjonen som terror-handlinger.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DBAF854-CF67-0450-3239-2761A505AA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89" b="-1"/>
          <a:stretch/>
        </p:blipFill>
        <p:spPr>
          <a:xfrm>
            <a:off x="-1" y="1776542"/>
            <a:ext cx="5640724" cy="3700112"/>
          </a:xfrm>
          <a:custGeom>
            <a:avLst/>
            <a:gdLst>
              <a:gd name="connsiteX0" fmla="*/ 0 w 11280019"/>
              <a:gd name="connsiteY0" fmla="*/ 0 h 7399368"/>
              <a:gd name="connsiteX1" fmla="*/ 7580329 w 11280019"/>
              <a:gd name="connsiteY1" fmla="*/ 0 h 7399368"/>
              <a:gd name="connsiteX2" fmla="*/ 11260919 w 11280019"/>
              <a:gd name="connsiteY2" fmla="*/ 3321420 h 7399368"/>
              <a:gd name="connsiteX3" fmla="*/ 11280019 w 11280019"/>
              <a:gd name="connsiteY3" fmla="*/ 3699673 h 7399368"/>
              <a:gd name="connsiteX4" fmla="*/ 11280019 w 11280019"/>
              <a:gd name="connsiteY4" fmla="*/ 3699710 h 7399368"/>
              <a:gd name="connsiteX5" fmla="*/ 11260919 w 11280019"/>
              <a:gd name="connsiteY5" fmla="*/ 4077962 h 7399368"/>
              <a:gd name="connsiteX6" fmla="*/ 7770718 w 11280019"/>
              <a:gd name="connsiteY6" fmla="*/ 7394555 h 7399368"/>
              <a:gd name="connsiteX7" fmla="*/ 7580368 w 11280019"/>
              <a:gd name="connsiteY7" fmla="*/ 7399368 h 7399368"/>
              <a:gd name="connsiteX8" fmla="*/ 0 w 11280019"/>
              <a:gd name="connsiteY8" fmla="*/ 7399368 h 739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0019" h="7399368">
                <a:moveTo>
                  <a:pt x="0" y="0"/>
                </a:moveTo>
                <a:lnTo>
                  <a:pt x="7580329" y="0"/>
                </a:lnTo>
                <a:cubicBezTo>
                  <a:pt x="9495938" y="0"/>
                  <a:pt x="11071462" y="1455831"/>
                  <a:pt x="11260919" y="3321420"/>
                </a:cubicBezTo>
                <a:lnTo>
                  <a:pt x="11280019" y="3699673"/>
                </a:lnTo>
                <a:lnTo>
                  <a:pt x="11280019" y="3699710"/>
                </a:lnTo>
                <a:lnTo>
                  <a:pt x="11260919" y="4077962"/>
                </a:lnTo>
                <a:cubicBezTo>
                  <a:pt x="11077777" y="5881362"/>
                  <a:pt x="9599433" y="7301859"/>
                  <a:pt x="7770718" y="7394555"/>
                </a:cubicBezTo>
                <a:lnTo>
                  <a:pt x="7580368" y="7399368"/>
                </a:lnTo>
                <a:lnTo>
                  <a:pt x="0" y="7399368"/>
                </a:lnTo>
                <a:close/>
              </a:path>
            </a:pathLst>
          </a:custGeom>
          <a:noFill/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8D12322-F23E-2FBE-CC53-17A3804E1889}"/>
              </a:ext>
            </a:extLst>
          </p:cNvPr>
          <p:cNvSpPr txBox="1"/>
          <p:nvPr/>
        </p:nvSpPr>
        <p:spPr>
          <a:xfrm>
            <a:off x="367137" y="5710596"/>
            <a:ext cx="32121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err="1">
                <a:solidFill>
                  <a:srgbClr val="203E51"/>
                </a:solidFill>
                <a:effectLst/>
              </a:rPr>
              <a:t>Generalsekretær</a:t>
            </a:r>
            <a:r>
              <a:rPr lang="en-US" sz="1400" b="0" i="0">
                <a:solidFill>
                  <a:srgbClr val="203E51"/>
                </a:solidFill>
                <a:effectLst/>
              </a:rPr>
              <a:t> i</a:t>
            </a:r>
            <a:r>
              <a:rPr lang="en-US" sz="1400">
                <a:solidFill>
                  <a:srgbClr val="203E51"/>
                </a:solidFill>
              </a:rPr>
              <a:t> </a:t>
            </a:r>
            <a:r>
              <a:rPr lang="en-US" sz="1400" b="0" i="0">
                <a:solidFill>
                  <a:srgbClr val="203E51"/>
                </a:solidFill>
                <a:effectLst/>
              </a:rPr>
              <a:t>FN, António Guterres</a:t>
            </a:r>
          </a:p>
          <a:p>
            <a:endParaRPr lang="en-US" sz="1400">
              <a:solidFill>
                <a:srgbClr val="203E51"/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27A6A5B-0A09-C4F2-5FC1-CB2F45D22851}"/>
              </a:ext>
            </a:extLst>
          </p:cNvPr>
          <p:cNvSpPr txBox="1"/>
          <p:nvPr/>
        </p:nvSpPr>
        <p:spPr>
          <a:xfrm>
            <a:off x="367137" y="6467758"/>
            <a:ext cx="18708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>
                <a:solidFill>
                  <a:srgbClr val="203E51"/>
                </a:solidFill>
                <a:effectLst/>
              </a:rPr>
              <a:t>Foto: UN Photo/Kim Haughton </a:t>
            </a:r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35201754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79A2A-E8E4-E131-2D19-CCDE686B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87398" y="425216"/>
            <a:ext cx="1251124" cy="242307"/>
          </a:xfrm>
        </p:spPr>
        <p:txBody>
          <a:bodyPr/>
          <a:lstStyle/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7486300-B444-1926-D44D-1793FED69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780" y="2420126"/>
            <a:ext cx="4912354" cy="1406808"/>
          </a:xfrm>
        </p:spPr>
        <p:txBody>
          <a:bodyPr/>
          <a:lstStyle/>
          <a:p>
            <a:r>
              <a:rPr lang="nb-NO" sz="3600"/>
              <a:t>Hvor er </a:t>
            </a:r>
            <a:br>
              <a:rPr lang="nb-NO" sz="3600"/>
            </a:br>
            <a:r>
              <a:rPr lang="nb-NO" sz="3600"/>
              <a:t>Israel - Palestina?</a:t>
            </a:r>
          </a:p>
        </p:txBody>
      </p:sp>
      <p:pic>
        <p:nvPicPr>
          <p:cNvPr id="4" name="Bilde 3" descr="Et bilde som inneholder Verden, Jorden, sirkel, kloden&#10;&#10;Automatisk generert beskrivelse">
            <a:extLst>
              <a:ext uri="{FF2B5EF4-FFF2-40B4-BE49-F238E27FC236}">
                <a16:creationId xmlns:a16="http://schemas.microsoft.com/office/drawing/2014/main" id="{4410DC38-9DB0-1033-C33D-71DA0B2BF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6" y="1226200"/>
            <a:ext cx="5001433" cy="5001433"/>
          </a:xfrm>
          <a:prstGeom prst="rect">
            <a:avLst/>
          </a:prstGeom>
          <a:effectLst>
            <a:glow rad="76200">
              <a:srgbClr val="00B050">
                <a:alpha val="40000"/>
              </a:srgbClr>
            </a:glow>
          </a:effec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4E8EB9E-9AD1-1333-6756-8E4CB030802C}"/>
              </a:ext>
            </a:extLst>
          </p:cNvPr>
          <p:cNvSpPr txBox="1"/>
          <p:nvPr/>
        </p:nvSpPr>
        <p:spPr>
          <a:xfrm>
            <a:off x="6422017" y="5688449"/>
            <a:ext cx="4453467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 b="0" i="0">
                <a:solidFill>
                  <a:srgbClr val="203E51"/>
                </a:solidFill>
                <a:effectLst/>
              </a:rPr>
              <a:t>Israel (mørkegrønt) ligger i Asia (lysegrønt).</a:t>
            </a:r>
          </a:p>
          <a:p>
            <a:pPr algn="l"/>
            <a:r>
              <a:rPr lang="nb-NO" sz="1400" b="0" i="0">
                <a:solidFill>
                  <a:srgbClr val="203E51"/>
                </a:solidFill>
                <a:effectLst/>
              </a:rPr>
              <a:t>Kartet viser Israel plassert i verden</a:t>
            </a:r>
          </a:p>
          <a:p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895AABF-8C71-A60B-2426-EF527770FA47}"/>
              </a:ext>
            </a:extLst>
          </p:cNvPr>
          <p:cNvSpPr txBox="1"/>
          <p:nvPr/>
        </p:nvSpPr>
        <p:spPr>
          <a:xfrm>
            <a:off x="872122" y="6111642"/>
            <a:ext cx="1905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nb-NO" b="0" i="0" dirty="0">
              <a:solidFill>
                <a:srgbClr val="203E51"/>
              </a:solidFill>
              <a:effectLst/>
              <a:latin typeface="Work Sans" pitchFamily="2" charset="0"/>
            </a:endParaRPr>
          </a:p>
          <a:p>
            <a:pPr algn="l"/>
            <a:r>
              <a:rPr lang="nb-NO" sz="800" dirty="0">
                <a:solidFill>
                  <a:srgbClr val="203E51"/>
                </a:solidFill>
                <a:latin typeface="Work Sans" pitchFamily="2" charset="0"/>
              </a:rPr>
              <a:t>Hentet fra:</a:t>
            </a:r>
            <a:r>
              <a:rPr lang="nb-NO" sz="800" b="0" i="0" dirty="0">
                <a:solidFill>
                  <a:srgbClr val="203E51"/>
                </a:solidFill>
                <a:effectLst/>
                <a:latin typeface="Work Sans" pitchFamily="2" charset="0"/>
              </a:rPr>
              <a:t> Store norske leksikon.</a:t>
            </a:r>
          </a:p>
          <a:p>
            <a:pPr algn="l"/>
            <a:r>
              <a:rPr lang="nb-NO" sz="800" b="0" i="0" dirty="0">
                <a:solidFill>
                  <a:srgbClr val="203E51"/>
                </a:solidFill>
                <a:effectLst/>
                <a:latin typeface="Work Sans" pitchFamily="2" charset="0"/>
              </a:rPr>
              <a:t>CC BY NC 4.0</a:t>
            </a:r>
          </a:p>
        </p:txBody>
      </p:sp>
    </p:spTree>
    <p:extLst>
      <p:ext uri="{BB962C8B-B14F-4D97-AF65-F5344CB8AC3E}">
        <p14:creationId xmlns:p14="http://schemas.microsoft.com/office/powerpoint/2010/main" val="213390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79A2A-E8E4-E131-2D19-CCDE686B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87398" y="425216"/>
            <a:ext cx="1251124" cy="242307"/>
          </a:xfrm>
        </p:spPr>
        <p:txBody>
          <a:bodyPr/>
          <a:lstStyle/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7486300-B444-1926-D44D-1793FED69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184" y="2247573"/>
            <a:ext cx="5728677" cy="1416799"/>
          </a:xfrm>
        </p:spPr>
        <p:txBody>
          <a:bodyPr/>
          <a:lstStyle/>
          <a:p>
            <a:r>
              <a:rPr lang="nb-NO" sz="3600"/>
              <a:t>Hvor er </a:t>
            </a:r>
            <a:br>
              <a:rPr lang="nb-NO" sz="3600"/>
            </a:br>
            <a:r>
              <a:rPr lang="nb-NO" sz="3600"/>
              <a:t>Israel - Palestina?</a:t>
            </a:r>
          </a:p>
        </p:txBody>
      </p:sp>
      <p:pic>
        <p:nvPicPr>
          <p:cNvPr id="4" name="Bilde 3" descr="Kart over Midtøsten">
            <a:extLst>
              <a:ext uri="{FF2B5EF4-FFF2-40B4-BE49-F238E27FC236}">
                <a16:creationId xmlns:a16="http://schemas.microsoft.com/office/drawing/2014/main" id="{E66203F0-25A6-10D0-1E34-3697134DB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1" y="1160977"/>
            <a:ext cx="6494585" cy="5211905"/>
          </a:xfrm>
          <a:prstGeom prst="rect">
            <a:avLst/>
          </a:prstGeom>
          <a:effectLst>
            <a:glow rad="63500">
              <a:srgbClr val="00B050">
                <a:alpha val="40000"/>
              </a:srgbClr>
            </a:glow>
          </a:effec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DAC0F38-4801-E054-B6F7-C47A5CCDAEB2}"/>
              </a:ext>
            </a:extLst>
          </p:cNvPr>
          <p:cNvSpPr txBox="1"/>
          <p:nvPr/>
        </p:nvSpPr>
        <p:spPr>
          <a:xfrm>
            <a:off x="7552917" y="5926606"/>
            <a:ext cx="432321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400" b="0" i="0">
                <a:solidFill>
                  <a:srgbClr val="203E51"/>
                </a:solidFill>
                <a:effectLst/>
              </a:rPr>
              <a:t>Israel (mørkegrønt), Palestina (lysegrønt) og naboland</a:t>
            </a:r>
          </a:p>
          <a:p>
            <a:pPr algn="l"/>
            <a:endParaRPr lang="nb-NO" b="0" i="0">
              <a:solidFill>
                <a:srgbClr val="203E51"/>
              </a:solidFill>
              <a:effectLst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0FAC1C2-46DD-0383-B3E9-F23AC7461474}"/>
              </a:ext>
            </a:extLst>
          </p:cNvPr>
          <p:cNvSpPr txBox="1"/>
          <p:nvPr/>
        </p:nvSpPr>
        <p:spPr>
          <a:xfrm>
            <a:off x="675706" y="6451036"/>
            <a:ext cx="14943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800" b="0" i="0" dirty="0">
                <a:solidFill>
                  <a:srgbClr val="203E51"/>
                </a:solidFill>
                <a:effectLst/>
              </a:rPr>
              <a:t>Av Store norske leksikon.</a:t>
            </a:r>
          </a:p>
          <a:p>
            <a:pPr algn="l"/>
            <a:r>
              <a:rPr lang="nb-NO" sz="800" b="0" i="0" dirty="0">
                <a:solidFill>
                  <a:srgbClr val="203E51"/>
                </a:solidFill>
                <a:effectLst/>
              </a:rPr>
              <a:t>LCC BY NC 4.0</a:t>
            </a:r>
          </a:p>
        </p:txBody>
      </p:sp>
    </p:spTree>
    <p:extLst>
      <p:ext uri="{BB962C8B-B14F-4D97-AF65-F5344CB8AC3E}">
        <p14:creationId xmlns:p14="http://schemas.microsoft.com/office/powerpoint/2010/main" val="311788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C73359-C69D-8A24-9176-4BF72ABC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97" y="1636062"/>
            <a:ext cx="4628354" cy="1107138"/>
          </a:xfrm>
        </p:spPr>
        <p:txBody>
          <a:bodyPr anchor="t">
            <a:normAutofit/>
          </a:bodyPr>
          <a:lstStyle/>
          <a:p>
            <a:r>
              <a:rPr lang="nb-NO" dirty="0"/>
              <a:t>Hvor er </a:t>
            </a:r>
            <a:br>
              <a:rPr lang="nb-NO" dirty="0"/>
            </a:br>
            <a:r>
              <a:rPr lang="nb-NO" dirty="0"/>
              <a:t>Israel - Palestina?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6B7715B-A80D-BEE0-B34E-561E6E984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87398" y="425216"/>
            <a:ext cx="1251124" cy="24230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203F6EA-9C9E-4DA5-B392-DAB631403552}" type="datetime4">
              <a:rPr lang="nb-NO" smtClean="0"/>
              <a:pPr>
                <a:spcAft>
                  <a:spcPts val="600"/>
                </a:spcAft>
              </a:pPr>
              <a:t>3. juli 2024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FFDBD4A-448D-0C69-9229-98693AD5F1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2695" y="2743200"/>
            <a:ext cx="4628353" cy="153091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nb-NO" dirty="0"/>
          </a:p>
          <a:p>
            <a:pPr marL="0" indent="0">
              <a:spcAft>
                <a:spcPts val="600"/>
              </a:spcAft>
              <a:buNone/>
            </a:pPr>
            <a:r>
              <a:rPr lang="nb-NO" dirty="0"/>
              <a:t>Gaza, Vestbredden og Øst-Jerusalem er palestinske områder</a:t>
            </a:r>
          </a:p>
        </p:txBody>
      </p:sp>
      <p:pic>
        <p:nvPicPr>
          <p:cNvPr id="6" name="Picture 5" descr="A map of israel and palestine&#10;&#10;Description automatically generated">
            <a:extLst>
              <a:ext uri="{FF2B5EF4-FFF2-40B4-BE49-F238E27FC236}">
                <a16:creationId xmlns:a16="http://schemas.microsoft.com/office/drawing/2014/main" id="{61B41D66-8815-ED1A-32DB-E5C4E499D2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" r="-12" b="-12"/>
          <a:stretch/>
        </p:blipFill>
        <p:spPr>
          <a:xfrm>
            <a:off x="5322321" y="174364"/>
            <a:ext cx="6585722" cy="6060914"/>
          </a:xfrm>
          <a:prstGeom prst="roundRect">
            <a:avLst>
              <a:gd name="adj" fmla="val 4640"/>
            </a:avLst>
          </a:prstGeom>
          <a:noFill/>
        </p:spPr>
      </p:pic>
      <p:sp>
        <p:nvSpPr>
          <p:cNvPr id="7" name="TekstSylinder 4">
            <a:extLst>
              <a:ext uri="{FF2B5EF4-FFF2-40B4-BE49-F238E27FC236}">
                <a16:creationId xmlns:a16="http://schemas.microsoft.com/office/drawing/2014/main" id="{96A9CFBE-E40E-34D4-0334-8792212A9DF6}"/>
              </a:ext>
            </a:extLst>
          </p:cNvPr>
          <p:cNvSpPr txBox="1"/>
          <p:nvPr/>
        </p:nvSpPr>
        <p:spPr>
          <a:xfrm>
            <a:off x="6347397" y="6392210"/>
            <a:ext cx="3434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800" b="0" i="0" dirty="0">
                <a:solidFill>
                  <a:srgbClr val="203E51"/>
                </a:solidFill>
                <a:effectLst/>
              </a:rPr>
              <a:t>Kart over Israel/Palestina og Vestbredden før oktober 2023.</a:t>
            </a:r>
          </a:p>
          <a:p>
            <a:pPr algn="l"/>
            <a:r>
              <a:rPr lang="nb-NO" sz="800" dirty="0">
                <a:solidFill>
                  <a:srgbClr val="203E51"/>
                </a:solidFill>
              </a:rPr>
              <a:t>Hentet fra </a:t>
            </a:r>
            <a:r>
              <a:rPr lang="nb-NO" sz="800" dirty="0" err="1">
                <a:solidFill>
                  <a:srgbClr val="203E51"/>
                </a:solidFill>
              </a:rPr>
              <a:t>Polgeonow</a:t>
            </a:r>
            <a:r>
              <a:rPr lang="nb-NO" sz="800" dirty="0">
                <a:solidFill>
                  <a:srgbClr val="203E51"/>
                </a:solidFill>
              </a:rPr>
              <a:t> (juni,2024)</a:t>
            </a:r>
            <a:endParaRPr lang="nb-NO" sz="800" b="0" i="0" dirty="0">
              <a:solidFill>
                <a:srgbClr val="203E5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851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97CFC-C9C1-74C9-6C7E-F8256BB7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5" y="1542505"/>
            <a:ext cx="4636839" cy="1739350"/>
          </a:xfrm>
        </p:spPr>
        <p:txBody>
          <a:bodyPr/>
          <a:lstStyle/>
          <a:p>
            <a:r>
              <a:rPr lang="nb-NO" sz="3600"/>
              <a:t>Hva handler konflikten mellom </a:t>
            </a:r>
            <a:br>
              <a:rPr lang="nb-NO" sz="3600"/>
            </a:br>
            <a:r>
              <a:rPr lang="nb-NO" sz="3600"/>
              <a:t>Palestina og Israel </a:t>
            </a:r>
            <a:br>
              <a:rPr lang="nb-NO" sz="3600"/>
            </a:br>
            <a:r>
              <a:rPr lang="nb-NO" sz="3600"/>
              <a:t>om?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828E7C-4950-94F2-3280-9830BD82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41EDD06-CF6F-897C-3588-37662C580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7559" y="1799825"/>
            <a:ext cx="6244056" cy="4632959"/>
          </a:xfrm>
        </p:spPr>
        <p:txBody>
          <a:bodyPr/>
          <a:lstStyle/>
          <a:p>
            <a:pPr marL="342900" indent="-342900">
              <a:buClr>
                <a:prstClr val="black"/>
              </a:buClr>
            </a:pPr>
            <a:r>
              <a:rPr lang="nb-NO"/>
              <a:t>To folkegrupper, palestinere og israelske jøder,  er i konflikt om hvem som skal ha kontroll over et landområde </a:t>
            </a:r>
          </a:p>
          <a:p>
            <a:pPr marL="0" indent="0">
              <a:buClr>
                <a:prstClr val="black"/>
              </a:buClr>
              <a:buNone/>
            </a:pPr>
            <a:endParaRPr lang="nb-NO"/>
          </a:p>
          <a:p>
            <a:pPr marL="342900" indent="-342900">
              <a:buClr>
                <a:prstClr val="black"/>
              </a:buClr>
            </a:pPr>
            <a:r>
              <a:rPr lang="nb-NO">
                <a:solidFill>
                  <a:srgbClr val="222222"/>
                </a:solidFill>
                <a:ea typeface="Calibri" panose="020F0502020204030204" pitchFamily="34" charset="0"/>
              </a:rPr>
              <a:t>Sett fra Israels side er årsaken til konflikten at palestinere og de arabiske nabolandene ikke aksepterer at Israel skal eksistere</a:t>
            </a:r>
            <a:endParaRPr lang="nb-NO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indent="-342900">
              <a:buClr>
                <a:prstClr val="black"/>
              </a:buClr>
            </a:pPr>
            <a:endParaRPr lang="nb-NO">
              <a:solidFill>
                <a:srgbClr val="000000"/>
              </a:solidFill>
              <a:latin typeface="WordVisi_MSFontService"/>
            </a:endParaRPr>
          </a:p>
          <a:p>
            <a:pPr marL="342900" indent="-342900">
              <a:buClr>
                <a:prstClr val="black"/>
              </a:buClr>
            </a:pPr>
            <a:r>
              <a:rPr lang="nb-NO">
                <a:solidFill>
                  <a:srgbClr val="000000"/>
                </a:solidFill>
                <a:latin typeface="WordVisi_MSFontService"/>
              </a:rPr>
              <a:t>Sett fra palestinsk side er årsaken til konflikten at Israel okkuperer, undertrykker og har drevet palestinere på flukt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799828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095D0-A6BB-B140-C6D7-BAC1EBB6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87398" y="425216"/>
            <a:ext cx="1251124" cy="242307"/>
          </a:xfrm>
        </p:spPr>
        <p:txBody>
          <a:bodyPr/>
          <a:lstStyle/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1FAD00-6C7F-7693-F756-FF748F2D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782" y="667523"/>
            <a:ext cx="2508373" cy="654875"/>
          </a:xfrm>
        </p:spPr>
        <p:txBody>
          <a:bodyPr/>
          <a:lstStyle/>
          <a:p>
            <a:r>
              <a:rPr lang="nb-NO" sz="4000"/>
              <a:t>Befolkning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B626E7-0C33-C1BF-3550-2B5C48A2EC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9054" y="667523"/>
            <a:ext cx="6106510" cy="6149357"/>
          </a:xfrm>
        </p:spPr>
        <p:txBody>
          <a:bodyPr>
            <a:noAutofit/>
          </a:bodyPr>
          <a:lstStyle/>
          <a:p>
            <a:r>
              <a:rPr lang="nb-NO" noProof="1"/>
              <a:t>I </a:t>
            </a:r>
            <a:r>
              <a:rPr lang="nb-NO" b="1" noProof="1"/>
              <a:t>Israel </a:t>
            </a:r>
            <a:r>
              <a:rPr lang="nb-NO" noProof="1"/>
              <a:t>bor det ca 9,3 millioner innbyggere.</a:t>
            </a:r>
          </a:p>
          <a:p>
            <a:pPr marL="0" indent="0">
              <a:buNone/>
            </a:pPr>
            <a:endParaRPr lang="nb-NO" noProof="1"/>
          </a:p>
          <a:p>
            <a:pPr marL="0" indent="0">
              <a:buNone/>
            </a:pPr>
            <a:r>
              <a:rPr lang="nb-NO" noProof="1"/>
              <a:t>Befolkningen består av flere ulike folkegrupper, men det er to hovedgrupper:</a:t>
            </a:r>
          </a:p>
          <a:p>
            <a:pPr marL="0" indent="0">
              <a:buNone/>
            </a:pPr>
            <a:r>
              <a:rPr lang="nb-NO" noProof="1"/>
              <a:t>Jøder: 70% av befolkningen</a:t>
            </a:r>
          </a:p>
          <a:p>
            <a:pPr marL="0" indent="0">
              <a:buNone/>
            </a:pPr>
            <a:r>
              <a:rPr lang="nb-NO" noProof="1"/>
              <a:t>Palestinere: ca 20 % av befolkningen</a:t>
            </a:r>
          </a:p>
          <a:p>
            <a:pPr marL="0" indent="0">
              <a:buNone/>
            </a:pPr>
            <a:endParaRPr lang="nb-NO" noProof="1"/>
          </a:p>
          <a:p>
            <a:pPr marL="0" indent="0">
              <a:buNone/>
            </a:pPr>
            <a:r>
              <a:rPr lang="nb-NO" dirty="0">
                <a:effectLst/>
              </a:rPr>
              <a:t>I Israel er jøder betegnelse på flertallsbefolkningen, og mindre knyttet til religion.</a:t>
            </a:r>
            <a:endParaRPr lang="nb-NO" noProof="1">
              <a:effectLst/>
            </a:endParaRPr>
          </a:p>
          <a:p>
            <a:pPr marL="0" indent="0">
              <a:buNone/>
            </a:pPr>
            <a:endParaRPr lang="nb-NO" noProof="1"/>
          </a:p>
          <a:p>
            <a:r>
              <a:rPr lang="nb-NO" noProof="1"/>
              <a:t>I </a:t>
            </a:r>
            <a:r>
              <a:rPr lang="nb-NO" b="1" noProof="1"/>
              <a:t>Palestina</a:t>
            </a:r>
            <a:r>
              <a:rPr lang="nb-NO" noProof="1"/>
              <a:t> bor det ca 5,3 millioner innbyggere.</a:t>
            </a:r>
          </a:p>
          <a:p>
            <a:pPr marL="0" indent="0">
              <a:buNone/>
            </a:pPr>
            <a:r>
              <a:rPr lang="nb-NO" dirty="0">
                <a:effectLst/>
              </a:rPr>
              <a:t>Palestinere: </a:t>
            </a:r>
            <a:r>
              <a:rPr lang="nb-NO" dirty="0" err="1">
                <a:effectLst/>
              </a:rPr>
              <a:t>ca</a:t>
            </a:r>
            <a:r>
              <a:rPr lang="nb-NO" dirty="0">
                <a:effectLst/>
              </a:rPr>
              <a:t> 90 % av befolkningen</a:t>
            </a:r>
            <a:br>
              <a:rPr lang="nb-NO" dirty="0">
                <a:effectLst/>
              </a:rPr>
            </a:br>
            <a:r>
              <a:rPr lang="nb-NO" dirty="0">
                <a:effectLst/>
              </a:rPr>
              <a:t>Jøder (bosettere): 10 % av befolkningen</a:t>
            </a:r>
          </a:p>
          <a:p>
            <a:pPr marL="0" indent="0">
              <a:buNone/>
            </a:pPr>
            <a:endParaRPr lang="nb-NO" dirty="0">
              <a:effectLst/>
            </a:endParaRPr>
          </a:p>
          <a:p>
            <a:pPr marL="0" indent="0">
              <a:buNone/>
            </a:pPr>
            <a:r>
              <a:rPr lang="nb-NO" dirty="0">
                <a:effectLst/>
              </a:rPr>
              <a:t>De fleste palestinere er muslimer, men det er også noen kristne og andre grupper.</a:t>
            </a:r>
          </a:p>
          <a:p>
            <a:pPr marL="0" indent="0">
              <a:buNone/>
            </a:pPr>
            <a:br>
              <a:rPr lang="nb-NO" dirty="0">
                <a:effectLst/>
              </a:rPr>
            </a:br>
            <a:endParaRPr lang="nb-NO" noProof="1"/>
          </a:p>
          <a:p>
            <a:pPr marL="0" indent="0">
              <a:buNone/>
            </a:pPr>
            <a:endParaRPr lang="nb-NO" noProof="1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3" descr="A group of people sitting at tables outside&#10;&#10;Description automatically generated">
            <a:extLst>
              <a:ext uri="{FF2B5EF4-FFF2-40B4-BE49-F238E27FC236}">
                <a16:creationId xmlns:a16="http://schemas.microsoft.com/office/drawing/2014/main" id="{B83B0438-CED5-8C84-484E-29FE5DB03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1" y="1887715"/>
            <a:ext cx="5565631" cy="37089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5160E2-950C-923B-7307-B34516304192}"/>
              </a:ext>
            </a:extLst>
          </p:cNvPr>
          <p:cNvSpPr txBox="1"/>
          <p:nvPr/>
        </p:nvSpPr>
        <p:spPr>
          <a:xfrm>
            <a:off x="276071" y="5749225"/>
            <a:ext cx="45232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900" b="0" i="0" dirty="0">
                <a:solidFill>
                  <a:srgbClr val="203E51"/>
                </a:solidFill>
                <a:effectLst/>
              </a:rPr>
              <a:t>Marked i Jerusalem (bilde hentet fra </a:t>
            </a:r>
            <a:r>
              <a:rPr lang="nb-NO" sz="900" b="0" i="0" dirty="0" err="1">
                <a:solidFill>
                  <a:srgbClr val="203E51"/>
                </a:solidFill>
                <a:effectLst/>
              </a:rPr>
              <a:t>pixabay</a:t>
            </a:r>
            <a:r>
              <a:rPr lang="nb-NO" sz="900" b="0" i="0" dirty="0">
                <a:solidFill>
                  <a:srgbClr val="203E51"/>
                </a:solidFill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867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99737A-9F91-6FBE-4904-7FD73228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906" y="1522211"/>
            <a:ext cx="5722187" cy="798202"/>
          </a:xfrm>
        </p:spPr>
        <p:txBody>
          <a:bodyPr/>
          <a:lstStyle/>
          <a:p>
            <a:r>
              <a:rPr lang="nb-NO" sz="3600"/>
              <a:t>Hvordan blir Israel styrt?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C2BC4F2-D3A1-B8E9-C6A7-756014098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3. juli 2024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94D127-BAF2-C9B9-04B6-B29987CC9F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608" y="3057481"/>
            <a:ext cx="5917992" cy="1458602"/>
          </a:xfrm>
        </p:spPr>
        <p:txBody>
          <a:bodyPr/>
          <a:lstStyle/>
          <a:p>
            <a:r>
              <a:rPr lang="nb-NO"/>
              <a:t>Israel blir styrt av en demokratisk valgt regjering ledet av statsminister Benjamin Netanyahu</a:t>
            </a:r>
          </a:p>
          <a:p>
            <a:endParaRPr lang="nb-N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68850E-4E20-4E24-363F-51359B3CE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541" y="3057481"/>
            <a:ext cx="4931692" cy="3375303"/>
          </a:xfrm>
          <a:prstGeom prst="rect">
            <a:avLst/>
          </a:prstGeom>
          <a:noFill/>
          <a:effectLst>
            <a:glow rad="63500">
              <a:srgbClr val="FF66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1C857295-3976-8E1B-81F0-5D15B5052533}"/>
              </a:ext>
            </a:extLst>
          </p:cNvPr>
          <p:cNvSpPr txBox="1"/>
          <p:nvPr/>
        </p:nvSpPr>
        <p:spPr>
          <a:xfrm>
            <a:off x="4956062" y="5835566"/>
            <a:ext cx="2062479" cy="6617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rgbClr val="111111"/>
                </a:solidFill>
                <a:cs typeface="Helvetica"/>
              </a:rPr>
              <a:t>Knesset, den </a:t>
            </a:r>
            <a:r>
              <a:rPr lang="en-US" sz="1400" err="1">
                <a:solidFill>
                  <a:srgbClr val="111111"/>
                </a:solidFill>
                <a:cs typeface="Helvetica"/>
              </a:rPr>
              <a:t>israelske</a:t>
            </a:r>
            <a:r>
              <a:rPr lang="en-US" sz="1400">
                <a:solidFill>
                  <a:srgbClr val="111111"/>
                </a:solidFill>
                <a:cs typeface="Helvetica"/>
              </a:rPr>
              <a:t> </a:t>
            </a:r>
            <a:r>
              <a:rPr lang="en-US" sz="1400" err="1">
                <a:solidFill>
                  <a:srgbClr val="111111"/>
                </a:solidFill>
                <a:cs typeface="Helvetica"/>
              </a:rPr>
              <a:t>nasjonalforsamlingen</a:t>
            </a:r>
            <a:endParaRPr lang="en-US" sz="1400">
              <a:solidFill>
                <a:srgbClr val="111111"/>
              </a:solidFill>
              <a:cs typeface="Helvetica"/>
            </a:endParaRPr>
          </a:p>
          <a:p>
            <a:endParaRPr lang="nb-NO">
              <a:solidFill>
                <a:srgbClr val="000000"/>
              </a:solidFill>
              <a:cs typeface="Helvetica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1466ED2-0B6E-5D4A-7633-39DA6F322D6D}"/>
              </a:ext>
            </a:extLst>
          </p:cNvPr>
          <p:cNvSpPr txBox="1"/>
          <p:nvPr/>
        </p:nvSpPr>
        <p:spPr>
          <a:xfrm>
            <a:off x="10414000" y="6497286"/>
            <a:ext cx="1778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rgbClr val="111111"/>
                </a:solidFill>
                <a:cs typeface="Helvetica"/>
              </a:rPr>
              <a:t>Foto av</a:t>
            </a:r>
            <a:r>
              <a:rPr lang="en-US" sz="800" b="0" i="0">
                <a:solidFill>
                  <a:srgbClr val="111111"/>
                </a:solidFill>
                <a:effectLst/>
                <a:cs typeface="Helvetica"/>
              </a:rPr>
              <a:t> </a:t>
            </a:r>
            <a:r>
              <a:rPr lang="en-US" sz="800" b="0" i="0" u="sng" strike="noStrike">
                <a:solidFill>
                  <a:srgbClr val="467886"/>
                </a:solidFill>
                <a:effectLst/>
                <a:cs typeface="Helvetica"/>
                <a:hlinkClick r:id="rId4"/>
              </a:rPr>
              <a:t>Rafael Nir</a:t>
            </a:r>
            <a:r>
              <a:rPr lang="en-US" sz="800" b="0" i="0">
                <a:solidFill>
                  <a:srgbClr val="111111"/>
                </a:solidFill>
                <a:effectLst/>
                <a:cs typeface="Helvetica"/>
              </a:rPr>
              <a:t> on </a:t>
            </a:r>
            <a:r>
              <a:rPr lang="en-US" sz="800" b="0" i="0" u="sng" strike="noStrike" err="1">
                <a:solidFill>
                  <a:srgbClr val="467886"/>
                </a:solidFill>
                <a:effectLst/>
                <a:cs typeface="Helvetica"/>
                <a:hlinkClick r:id="rId5"/>
              </a:rPr>
              <a:t>Unsplash</a:t>
            </a:r>
            <a:r>
              <a:rPr lang="en-US" sz="800" b="0" i="0">
                <a:solidFill>
                  <a:srgbClr val="000000"/>
                </a:solidFill>
                <a:effectLst/>
              </a:rPr>
              <a:t> </a:t>
            </a:r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28297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99737A-9F91-6FBE-4904-7FD73228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455" y="1785072"/>
            <a:ext cx="4998813" cy="926597"/>
          </a:xfrm>
        </p:spPr>
        <p:txBody>
          <a:bodyPr anchor="t">
            <a:normAutofit/>
          </a:bodyPr>
          <a:lstStyle/>
          <a:p>
            <a:r>
              <a:rPr lang="nb-NO" sz="3600"/>
              <a:t>Hvordan blir Gaza styrt?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C2BC4F2-D3A1-B8E9-C6A7-756014098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87398" y="425216"/>
            <a:ext cx="1251124" cy="24230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203F6EA-9C9E-4DA5-B392-DAB631403552}" type="datetime4">
              <a:rPr lang="nb-NO" smtClean="0"/>
              <a:pPr>
                <a:spcAft>
                  <a:spcPts val="600"/>
                </a:spcAft>
              </a:pPr>
              <a:t>3. juli 2024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94D127-BAF2-C9B9-04B6-B29987CC9F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73639" y="3219450"/>
            <a:ext cx="5991257" cy="290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Gaza har blitt styrt av Hamas siden 2007</a:t>
            </a:r>
          </a:p>
          <a:p>
            <a:pPr>
              <a:spcAft>
                <a:spcPts val="600"/>
              </a:spcAft>
            </a:pPr>
            <a:r>
              <a:rPr lang="nb-NO"/>
              <a:t>Israel og Egypt har streng kontroll med grensene rundt Gaza</a:t>
            </a:r>
          </a:p>
          <a:p>
            <a:pPr>
              <a:spcAft>
                <a:spcPts val="600"/>
              </a:spcAft>
            </a:pPr>
            <a:r>
              <a:rPr lang="nb-NO"/>
              <a:t>Hamas har etter 2007 ikke lagt til rette for demokratiske valg</a:t>
            </a:r>
          </a:p>
          <a:p>
            <a:pPr>
              <a:spcAft>
                <a:spcPts val="600"/>
              </a:spcAft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863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486087-A8B1-C7C6-A773-2A821101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22" y="1625788"/>
            <a:ext cx="5347178" cy="1066923"/>
          </a:xfrm>
        </p:spPr>
        <p:txBody>
          <a:bodyPr anchor="t">
            <a:normAutofit/>
          </a:bodyPr>
          <a:lstStyle/>
          <a:p>
            <a:r>
              <a:rPr lang="nb-NO"/>
              <a:t>Hvordan blir Vestbredden styrt?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161E83C-A796-2A3E-F2B4-312995B38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87398" y="425216"/>
            <a:ext cx="1251124" cy="24230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203F6EA-9C9E-4DA5-B392-DAB631403552}" type="datetime4">
              <a:rPr lang="nb-NO" smtClean="0"/>
              <a:pPr>
                <a:spcAft>
                  <a:spcPts val="600"/>
                </a:spcAft>
              </a:pPr>
              <a:t>3. juli 2024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3079447-3BAB-15B1-1798-292F486C72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8822" y="2857831"/>
            <a:ext cx="5347178" cy="3074753"/>
          </a:xfrm>
        </p:spPr>
        <p:txBody>
          <a:bodyPr>
            <a:normAutofit/>
          </a:bodyPr>
          <a:lstStyle/>
          <a:p>
            <a:pPr marL="0" indent="0">
              <a:lnSpc>
                <a:spcPct val="104000"/>
              </a:lnSpc>
              <a:spcAft>
                <a:spcPts val="600"/>
              </a:spcAft>
              <a:buClr>
                <a:srgbClr val="000000"/>
              </a:buClr>
              <a:buNone/>
            </a:pPr>
            <a:endParaRPr lang="nb-NO" sz="1400" dirty="0"/>
          </a:p>
          <a:p>
            <a:pPr marL="342900" indent="-342900">
              <a:lnSpc>
                <a:spcPct val="104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b-NO" sz="1400" dirty="0"/>
              <a:t>På Vestbredden deles kontrollen mellom palestinske myndigheter og Israel</a:t>
            </a:r>
          </a:p>
          <a:p>
            <a:pPr marL="342900" indent="-342900">
              <a:lnSpc>
                <a:spcPct val="104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b-NO" sz="1400" dirty="0">
                <a:effectLst/>
              </a:rPr>
              <a:t>Den største delen av Vestbredden (ca. 60 %) styres av Israel.</a:t>
            </a:r>
          </a:p>
          <a:p>
            <a:pPr>
              <a:lnSpc>
                <a:spcPct val="104000"/>
              </a:lnSpc>
              <a:spcAft>
                <a:spcPts val="600"/>
              </a:spcAft>
              <a:buClr>
                <a:srgbClr val="000000"/>
              </a:buClr>
            </a:pPr>
            <a:endParaRPr lang="nb-NO" sz="1400" dirty="0"/>
          </a:p>
          <a:p>
            <a:pPr>
              <a:lnSpc>
                <a:spcPct val="104000"/>
              </a:lnSpc>
              <a:spcAft>
                <a:spcPts val="600"/>
              </a:spcAft>
              <a:buClr>
                <a:srgbClr val="000000"/>
              </a:buClr>
            </a:pPr>
            <a:endParaRPr lang="nb-NO" sz="1400" dirty="0"/>
          </a:p>
          <a:p>
            <a:pPr>
              <a:lnSpc>
                <a:spcPct val="104000"/>
              </a:lnSpc>
              <a:spcAft>
                <a:spcPts val="600"/>
              </a:spcAft>
              <a:buClr>
                <a:srgbClr val="000000"/>
              </a:buClr>
            </a:pPr>
            <a:r>
              <a:rPr lang="nb-NO" sz="1400" dirty="0"/>
              <a:t>I følge FN er Vestbredden okkupert av Israel.</a:t>
            </a:r>
          </a:p>
          <a:p>
            <a:pPr>
              <a:lnSpc>
                <a:spcPct val="104000"/>
              </a:lnSpc>
              <a:spcAft>
                <a:spcPts val="600"/>
              </a:spcAft>
              <a:buClr>
                <a:srgbClr val="000000"/>
              </a:buClr>
            </a:pPr>
            <a:r>
              <a:rPr lang="nb-NO" sz="1400" dirty="0"/>
              <a:t>Over en halv million israelere bor i israelske bosettinger på Vestbredden. </a:t>
            </a:r>
          </a:p>
          <a:p>
            <a:pPr>
              <a:lnSpc>
                <a:spcPct val="104000"/>
              </a:lnSpc>
              <a:spcAft>
                <a:spcPts val="600"/>
              </a:spcAft>
              <a:buClr>
                <a:srgbClr val="000000"/>
              </a:buClr>
            </a:pPr>
            <a:r>
              <a:rPr lang="nb-NO" sz="1400" dirty="0"/>
              <a:t>Bosettingene har en negativ innvirkning på palestinske lokalsamfunn, og de er en kilde til konflikt og ulikhet mellom palestinere og israelere. 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endParaRPr lang="nb-NO" sz="14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C3BD56E-B5F0-B851-85D1-ECA6DB7F7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07" b="28466"/>
          <a:stretch/>
        </p:blipFill>
        <p:spPr>
          <a:xfrm>
            <a:off x="6739838" y="1288640"/>
            <a:ext cx="5194621" cy="4780667"/>
          </a:xfrm>
          <a:prstGeom prst="roundRect">
            <a:avLst>
              <a:gd name="adj" fmla="val 4640"/>
            </a:avLst>
          </a:prstGeom>
          <a:noFill/>
        </p:spPr>
      </p:pic>
      <p:sp>
        <p:nvSpPr>
          <p:cNvPr id="6" name="TekstSylinder 4">
            <a:extLst>
              <a:ext uri="{FF2B5EF4-FFF2-40B4-BE49-F238E27FC236}">
                <a16:creationId xmlns:a16="http://schemas.microsoft.com/office/drawing/2014/main" id="{76D0E282-E324-5B59-DBC0-AA929AE70B8C}"/>
              </a:ext>
            </a:extLst>
          </p:cNvPr>
          <p:cNvSpPr txBox="1"/>
          <p:nvPr/>
        </p:nvSpPr>
        <p:spPr>
          <a:xfrm>
            <a:off x="7042695" y="6201951"/>
            <a:ext cx="3434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800" b="0" i="0" dirty="0">
                <a:solidFill>
                  <a:srgbClr val="203E51"/>
                </a:solidFill>
                <a:effectLst/>
              </a:rPr>
              <a:t>Kart over Israel/Palestina og Vestbredden før oktober 2023.</a:t>
            </a:r>
          </a:p>
          <a:p>
            <a:pPr algn="l"/>
            <a:r>
              <a:rPr lang="nb-NO" sz="800" dirty="0">
                <a:solidFill>
                  <a:srgbClr val="203E51"/>
                </a:solidFill>
              </a:rPr>
              <a:t>Hentet fra </a:t>
            </a:r>
            <a:r>
              <a:rPr lang="nb-NO" sz="800" dirty="0" err="1">
                <a:solidFill>
                  <a:srgbClr val="203E51"/>
                </a:solidFill>
              </a:rPr>
              <a:t>Polgeonow</a:t>
            </a:r>
            <a:r>
              <a:rPr lang="nb-NO" sz="800" dirty="0">
                <a:solidFill>
                  <a:srgbClr val="203E51"/>
                </a:solidFill>
              </a:rPr>
              <a:t> (juni,2024). Kartet viser også hvordan vestbredden blir styrt. </a:t>
            </a:r>
            <a:endParaRPr lang="nb-NO" sz="800" b="0" i="0" dirty="0">
              <a:solidFill>
                <a:srgbClr val="203E5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8451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Dembra">
      <a:dk1>
        <a:sysClr val="windowText" lastClr="000000"/>
      </a:dk1>
      <a:lt1>
        <a:sysClr val="window" lastClr="FFFFFF"/>
      </a:lt1>
      <a:dk2>
        <a:srgbClr val="031427"/>
      </a:dk2>
      <a:lt2>
        <a:srgbClr val="FBFAF7"/>
      </a:lt2>
      <a:accent1>
        <a:srgbClr val="F3D6C1"/>
      </a:accent1>
      <a:accent2>
        <a:srgbClr val="B4DCC6"/>
      </a:accent2>
      <a:accent3>
        <a:srgbClr val="F3EEE7"/>
      </a:accent3>
      <a:accent4>
        <a:srgbClr val="FBFAF7"/>
      </a:accent4>
      <a:accent5>
        <a:srgbClr val="B0D0EE"/>
      </a:accent5>
      <a:accent6>
        <a:srgbClr val="E56942"/>
      </a:accent6>
      <a:hlink>
        <a:srgbClr val="0563C1"/>
      </a:hlink>
      <a:folHlink>
        <a:srgbClr val="954F72"/>
      </a:folHlink>
    </a:clrScheme>
    <a:fontScheme name="Custom 167">
      <a:majorFont>
        <a:latin typeface="Riposte SemiBold"/>
        <a:ea typeface=""/>
        <a:cs typeface=""/>
      </a:majorFont>
      <a:minorFont>
        <a:latin typeface="Riposte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Dembra_slim_v2.potx" id="{D9B319AF-6FF0-4E6B-8497-8DD3A4D7CE40}" vid="{196C2A17-69A3-4B2D-9F83-44CBA252B6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8D61403D95A642AA26C3BF2166F724" ma:contentTypeVersion="13" ma:contentTypeDescription="Opprett et nytt dokument." ma:contentTypeScope="" ma:versionID="df7da3711eaddff004775e9cb4dc146a">
  <xsd:schema xmlns:xsd="http://www.w3.org/2001/XMLSchema" xmlns:xs="http://www.w3.org/2001/XMLSchema" xmlns:p="http://schemas.microsoft.com/office/2006/metadata/properties" xmlns:ns2="010a3839-ec75-473c-8de5-8aaa0b371597" xmlns:ns3="52bff95d-3fd6-4aba-bc48-9f932ab52ed0" targetNamespace="http://schemas.microsoft.com/office/2006/metadata/properties" ma:root="true" ma:fieldsID="25ae44a145e0eeab41a13fb4e7a734f2" ns2:_="" ns3:_="">
    <xsd:import namespace="010a3839-ec75-473c-8de5-8aaa0b371597"/>
    <xsd:import namespace="52bff95d-3fd6-4aba-bc48-9f932ab52e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a3839-ec75-473c-8de5-8aaa0b3715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c22fd018-c39b-462c-89de-126a365ef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ff95d-3fd6-4aba-bc48-9f932ab52ed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48fdcf1-865d-4702-bc4c-da7ef5303dac}" ma:internalName="TaxCatchAll" ma:showField="CatchAllData" ma:web="52bff95d-3fd6-4aba-bc48-9f932ab52e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0a3839-ec75-473c-8de5-8aaa0b371597">
      <Terms xmlns="http://schemas.microsoft.com/office/infopath/2007/PartnerControls"/>
    </lcf76f155ced4ddcb4097134ff3c332f>
    <TaxCatchAll xmlns="52bff95d-3fd6-4aba-bc48-9f932ab52ed0" xsi:nil="true"/>
  </documentManagement>
</p:properties>
</file>

<file path=customXml/itemProps1.xml><?xml version="1.0" encoding="utf-8"?>
<ds:datastoreItem xmlns:ds="http://schemas.openxmlformats.org/officeDocument/2006/customXml" ds:itemID="{BD43823A-F916-42C2-A2FB-FB829415F0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1C475B-B084-4491-9D83-B7043B9FD6B5}">
  <ds:schemaRefs>
    <ds:schemaRef ds:uri="010a3839-ec75-473c-8de5-8aaa0b371597"/>
    <ds:schemaRef ds:uri="52bff95d-3fd6-4aba-bc48-9f932ab52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6BDE9E3-0A20-4DD4-85BF-F15D517340C9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010a3839-ec75-473c-8de5-8aaa0b371597"/>
    <ds:schemaRef ds:uri="52bff95d-3fd6-4aba-bc48-9f932ab52ed0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Dembra_standard</Template>
  <TotalTime>0</TotalTime>
  <Words>1004</Words>
  <Application>Microsoft Office PowerPoint</Application>
  <PresentationFormat>Widescreen</PresentationFormat>
  <Paragraphs>138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Arial</vt:lpstr>
      <vt:lpstr>Courier New</vt:lpstr>
      <vt:lpstr>Riposte Light</vt:lpstr>
      <vt:lpstr>Riposte SemiBold</vt:lpstr>
      <vt:lpstr>WordVisi_MSFontService</vt:lpstr>
      <vt:lpstr>Work Sans</vt:lpstr>
      <vt:lpstr>Office-tema</vt:lpstr>
      <vt:lpstr>Israel - Palestina</vt:lpstr>
      <vt:lpstr>Hvor er  Israel - Palestina?</vt:lpstr>
      <vt:lpstr>Hvor er  Israel - Palestina?</vt:lpstr>
      <vt:lpstr>Hvor er  Israel - Palestina?</vt:lpstr>
      <vt:lpstr>Hva handler konflikten mellom  Palestina og Israel  om?</vt:lpstr>
      <vt:lpstr>Befolkning</vt:lpstr>
      <vt:lpstr>Hvordan blir Israel styrt?</vt:lpstr>
      <vt:lpstr>Hvordan blir Gaza styrt?</vt:lpstr>
      <vt:lpstr>Hvordan blir Vestbredden styrt?</vt:lpstr>
      <vt:lpstr>Hamas -hva er det?</vt:lpstr>
      <vt:lpstr> Benjamin Netanyahu -hvem er det?</vt:lpstr>
      <vt:lpstr>Historisk bakgrunn for krigen på Gaza</vt:lpstr>
      <vt:lpstr>Israel blir et land</vt:lpstr>
      <vt:lpstr>Seksdagers-krigen</vt:lpstr>
      <vt:lpstr>7.oktober 2023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Israel - Palestina</dc:title>
  <dc:creator>Anne Reinfjord Solberg</dc:creator>
  <cp:lastModifiedBy>Hibo Jama</cp:lastModifiedBy>
  <cp:revision>1</cp:revision>
  <dcterms:created xsi:type="dcterms:W3CDTF">2024-06-07T08:02:12Z</dcterms:created>
  <dcterms:modified xsi:type="dcterms:W3CDTF">2024-07-05T12:45:08Z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0x010100558D61403D95A642AA26C3BF2166F724</vt:lpwstr>
  </property>
  <property fmtid="{D5CDD505-2E9C-101B-9397-08002B2CF9AE}" pid="3" name="MediaServiceImageTags">
    <vt:lpwstr/>
  </property>
</Properties>
</file>