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7" r:id="rId5"/>
    <p:sldMasterId id="2147483671" r:id="rId6"/>
  </p:sldMasterIdLst>
  <p:notesMasterIdLst>
    <p:notesMasterId r:id="rId17"/>
  </p:notesMasterIdLst>
  <p:handoutMasterIdLst>
    <p:handoutMasterId r:id="rId18"/>
  </p:handoutMasterIdLst>
  <p:sldIdLst>
    <p:sldId id="257" r:id="rId7"/>
    <p:sldId id="743" r:id="rId8"/>
    <p:sldId id="748" r:id="rId9"/>
    <p:sldId id="747" r:id="rId10"/>
    <p:sldId id="707" r:id="rId11"/>
    <p:sldId id="736" r:id="rId12"/>
    <p:sldId id="734" r:id="rId13"/>
    <p:sldId id="367" r:id="rId14"/>
    <p:sldId id="744" r:id="rId15"/>
    <p:sldId id="742" r:id="rId16"/>
  </p:sldIdLst>
  <p:sldSz cx="9144000" cy="5143500" type="screen16x9"/>
  <p:notesSz cx="6799263" cy="9929813"/>
  <p:defaultTextStyle>
    <a:defPPr>
      <a:defRPr lang="nb-NO"/>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Introduksjon" id="{4B9EABA3-5DFE-4321-82AC-386865B93DF8}">
          <p14:sldIdLst>
            <p14:sldId id="257"/>
            <p14:sldId id="743"/>
            <p14:sldId id="748"/>
            <p14:sldId id="747"/>
            <p14:sldId id="707"/>
          </p14:sldIdLst>
        </p14:section>
        <p14:section name="Intro dialog" id="{BCF92D5C-5295-471C-B4CD-B7E0C6FF268A}">
          <p14:sldIdLst>
            <p14:sldId id="736"/>
            <p14:sldId id="734"/>
          </p14:sldIdLst>
        </p14:section>
        <p14:section name="Kjøreregler + praktisk info" id="{0C1B5C1D-D689-433C-B22D-70D3A14BAA77}">
          <p14:sldIdLst>
            <p14:sldId id="367"/>
            <p14:sldId id="744"/>
          </p14:sldIdLst>
        </p14:section>
        <p14:section name="Avslutning/oppsummering" id="{36EC8F92-B1DD-4EC4-AE7C-114E51424F41}">
          <p14:sldIdLst>
            <p14:sldId id="742"/>
          </p14:sldIdLst>
        </p14:section>
      </p14:sectionLst>
    </p:ext>
    <p:ext uri="{EFAFB233-063F-42B5-8137-9DF3F51BA10A}">
      <p15:sldGuideLst xmlns:p15="http://schemas.microsoft.com/office/powerpoint/2012/main">
        <p15:guide id="1" orient="horz">
          <p15:clr>
            <a:srgbClr val="A4A3A4"/>
          </p15:clr>
        </p15:guide>
        <p15:guide id="2" pos="5759">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 Erstad" initials="ME" lastIdx="2" clrIdx="0">
    <p:extLst>
      <p:ext uri="{19B8F6BF-5375-455C-9EA6-DF929625EA0E}">
        <p15:presenceInfo xmlns:p15="http://schemas.microsoft.com/office/powerpoint/2012/main" userId="S::mariers@uio.no::fd6312a8-c687-41db-9087-5089b2aa0d6d" providerId="AD"/>
      </p:ext>
    </p:extLst>
  </p:cmAuthor>
  <p:cmAuthor id="2" name="Peder Brende Jenssen" initials="PBJ" lastIdx="1" clrIdx="1">
    <p:extLst>
      <p:ext uri="{19B8F6BF-5375-455C-9EA6-DF929625EA0E}">
        <p15:presenceInfo xmlns:p15="http://schemas.microsoft.com/office/powerpoint/2012/main" userId="S::pederje@uio.no::b4ce913e-a625-43e2-9a75-902b50bbd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7252"/>
    <a:srgbClr val="31321A"/>
    <a:srgbClr val="454624"/>
    <a:srgbClr val="E1E2D9"/>
    <a:srgbClr val="797C40"/>
    <a:srgbClr val="898C48"/>
    <a:srgbClr val="CF3403"/>
    <a:srgbClr val="922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C3189-723C-4FEA-ACFE-F7DE83EA26F9}" v="32" dt="2024-01-08T09:10:39.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7" d="100"/>
          <a:sy n="107" d="100"/>
        </p:scale>
        <p:origin x="758" y="82"/>
      </p:cViewPr>
      <p:guideLst>
        <p:guide orient="horz"/>
        <p:guide pos="5759"/>
      </p:guideLst>
    </p:cSldViewPr>
  </p:slideViewPr>
  <p:notesTextViewPr>
    <p:cViewPr>
      <p:scale>
        <a:sx n="1" d="1"/>
        <a:sy n="1" d="1"/>
      </p:scale>
      <p:origin x="0" y="-259"/>
    </p:cViewPr>
  </p:notesTextViewPr>
  <p:notesViewPr>
    <p:cSldViewPr snapToGrid="0">
      <p:cViewPr>
        <p:scale>
          <a:sx n="1" d="2"/>
          <a:sy n="1" d="2"/>
        </p:scale>
        <p:origin x="0" y="0"/>
      </p:cViewPr>
      <p:guideLst>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Erstad" userId="fd6312a8-c687-41db-9087-5089b2aa0d6d" providerId="ADAL" clId="{BE07D051-C9E8-43DE-8EF3-6D4C3DB34D20}"/>
    <pc:docChg chg="undo redo custSel addSld delSld modSld sldOrd">
      <pc:chgData name="Mari Erstad" userId="fd6312a8-c687-41db-9087-5089b2aa0d6d" providerId="ADAL" clId="{BE07D051-C9E8-43DE-8EF3-6D4C3DB34D20}" dt="2022-01-10T08:32:39.697" v="1343" actId="20577"/>
      <pc:docMkLst>
        <pc:docMk/>
      </pc:docMkLst>
      <pc:sldChg chg="del">
        <pc:chgData name="Mari Erstad" userId="fd6312a8-c687-41db-9087-5089b2aa0d6d" providerId="ADAL" clId="{BE07D051-C9E8-43DE-8EF3-6D4C3DB34D20}" dt="2022-01-07T09:17:56.963" v="0" actId="47"/>
        <pc:sldMkLst>
          <pc:docMk/>
          <pc:sldMk cId="2163162087" sldId="256"/>
        </pc:sldMkLst>
      </pc:sldChg>
      <pc:sldChg chg="delSp modSp mod modNotesTx">
        <pc:chgData name="Mari Erstad" userId="fd6312a8-c687-41db-9087-5089b2aa0d6d" providerId="ADAL" clId="{BE07D051-C9E8-43DE-8EF3-6D4C3DB34D20}" dt="2022-01-07T09:18:47.860" v="5" actId="20577"/>
        <pc:sldMkLst>
          <pc:docMk/>
          <pc:sldMk cId="593843883" sldId="257"/>
        </pc:sldMkLst>
        <pc:spChg chg="del mod">
          <ac:chgData name="Mari Erstad" userId="fd6312a8-c687-41db-9087-5089b2aa0d6d" providerId="ADAL" clId="{BE07D051-C9E8-43DE-8EF3-6D4C3DB34D20}" dt="2022-01-07T09:18:37.315" v="3"/>
          <ac:spMkLst>
            <pc:docMk/>
            <pc:sldMk cId="593843883" sldId="257"/>
            <ac:spMk id="4" creationId="{4814CDE6-E5D9-4A3E-9716-73D200119016}"/>
          </ac:spMkLst>
        </pc:spChg>
      </pc:sldChg>
      <pc:sldChg chg="mod modShow addCm modCm">
        <pc:chgData name="Mari Erstad" userId="fd6312a8-c687-41db-9087-5089b2aa0d6d" providerId="ADAL" clId="{BE07D051-C9E8-43DE-8EF3-6D4C3DB34D20}" dt="2022-01-07T09:39:40.359" v="10" actId="729"/>
        <pc:sldMkLst>
          <pc:docMk/>
          <pc:sldMk cId="567070378" sldId="352"/>
        </pc:sldMkLst>
      </pc:sldChg>
      <pc:sldChg chg="mod ord modShow">
        <pc:chgData name="Mari Erstad" userId="fd6312a8-c687-41db-9087-5089b2aa0d6d" providerId="ADAL" clId="{BE07D051-C9E8-43DE-8EF3-6D4C3DB34D20}" dt="2022-01-07T09:47:27.252" v="109" actId="729"/>
        <pc:sldMkLst>
          <pc:docMk/>
          <pc:sldMk cId="1609902283" sldId="366"/>
        </pc:sldMkLst>
      </pc:sldChg>
      <pc:sldChg chg="modSp mod ord modAnim modNotesTx">
        <pc:chgData name="Mari Erstad" userId="fd6312a8-c687-41db-9087-5089b2aa0d6d" providerId="ADAL" clId="{BE07D051-C9E8-43DE-8EF3-6D4C3DB34D20}" dt="2022-01-07T09:51:15.702" v="342"/>
        <pc:sldMkLst>
          <pc:docMk/>
          <pc:sldMk cId="275167629" sldId="676"/>
        </pc:sldMkLst>
        <pc:spChg chg="mod">
          <ac:chgData name="Mari Erstad" userId="fd6312a8-c687-41db-9087-5089b2aa0d6d" providerId="ADAL" clId="{BE07D051-C9E8-43DE-8EF3-6D4C3DB34D20}" dt="2022-01-07T09:41:34.520" v="23" actId="20577"/>
          <ac:spMkLst>
            <pc:docMk/>
            <pc:sldMk cId="275167629" sldId="676"/>
            <ac:spMk id="3" creationId="{C8F8A8A5-65FE-494F-812B-936897E33A8C}"/>
          </ac:spMkLst>
        </pc:spChg>
      </pc:sldChg>
      <pc:sldChg chg="addSp delSp modSp add del mod ord setBg delDesignElem addCm modCm modNotesTx">
        <pc:chgData name="Mari Erstad" userId="fd6312a8-c687-41db-9087-5089b2aa0d6d" providerId="ADAL" clId="{BE07D051-C9E8-43DE-8EF3-6D4C3DB34D20}" dt="2022-01-10T08:32:19.767" v="1335" actId="20577"/>
        <pc:sldMkLst>
          <pc:docMk/>
          <pc:sldMk cId="2325070773" sldId="707"/>
        </pc:sldMkLst>
        <pc:spChg chg="mod">
          <ac:chgData name="Mari Erstad" userId="fd6312a8-c687-41db-9087-5089b2aa0d6d" providerId="ADAL" clId="{BE07D051-C9E8-43DE-8EF3-6D4C3DB34D20}" dt="2022-01-07T09:46:59.839" v="106" actId="20577"/>
          <ac:spMkLst>
            <pc:docMk/>
            <pc:sldMk cId="2325070773" sldId="707"/>
            <ac:spMk id="16" creationId="{6E7506E2-56C3-4A8B-83CC-57F446B443B9}"/>
          </ac:spMkLst>
        </pc:spChg>
        <pc:spChg chg="mod">
          <ac:chgData name="Mari Erstad" userId="fd6312a8-c687-41db-9087-5089b2aa0d6d" providerId="ADAL" clId="{BE07D051-C9E8-43DE-8EF3-6D4C3DB34D20}" dt="2022-01-07T09:46:04.836" v="66" actId="12"/>
          <ac:spMkLst>
            <pc:docMk/>
            <pc:sldMk cId="2325070773" sldId="707"/>
            <ac:spMk id="18" creationId="{F286978A-E733-4609-936A-A59D651DD475}"/>
          </ac:spMkLst>
        </pc:spChg>
        <pc:spChg chg="add del">
          <ac:chgData name="Mari Erstad" userId="fd6312a8-c687-41db-9087-5089b2aa0d6d" providerId="ADAL" clId="{BE07D051-C9E8-43DE-8EF3-6D4C3DB34D20}" dt="2022-01-07T09:42:48.288" v="35"/>
          <ac:spMkLst>
            <pc:docMk/>
            <pc:sldMk cId="2325070773" sldId="707"/>
            <ac:spMk id="24" creationId="{45D37F4E-DDB4-456B-97E0-9937730A039F}"/>
          </ac:spMkLst>
        </pc:spChg>
        <pc:spChg chg="add del">
          <ac:chgData name="Mari Erstad" userId="fd6312a8-c687-41db-9087-5089b2aa0d6d" providerId="ADAL" clId="{BE07D051-C9E8-43DE-8EF3-6D4C3DB34D20}" dt="2022-01-07T09:42:48.288" v="35"/>
          <ac:spMkLst>
            <pc:docMk/>
            <pc:sldMk cId="2325070773" sldId="707"/>
            <ac:spMk id="25" creationId="{B2DD41CD-8F47-4F56-AD12-4E2FF7696987}"/>
          </ac:spMkLst>
        </pc:spChg>
        <pc:picChg chg="mod">
          <ac:chgData name="Mari Erstad" userId="fd6312a8-c687-41db-9087-5089b2aa0d6d" providerId="ADAL" clId="{BE07D051-C9E8-43DE-8EF3-6D4C3DB34D20}" dt="2022-01-07T09:46:38.333" v="77" actId="1076"/>
          <ac:picMkLst>
            <pc:docMk/>
            <pc:sldMk cId="2325070773" sldId="707"/>
            <ac:picMk id="17" creationId="{E3DF6100-1A4C-4970-AA33-77C690270F45}"/>
          </ac:picMkLst>
        </pc:picChg>
      </pc:sldChg>
      <pc:sldChg chg="del">
        <pc:chgData name="Mari Erstad" userId="fd6312a8-c687-41db-9087-5089b2aa0d6d" providerId="ADAL" clId="{BE07D051-C9E8-43DE-8EF3-6D4C3DB34D20}" dt="2022-01-07T09:27:15.580" v="7" actId="47"/>
        <pc:sldMkLst>
          <pc:docMk/>
          <pc:sldMk cId="2882180828" sldId="713"/>
        </pc:sldMkLst>
      </pc:sldChg>
      <pc:sldChg chg="addSp delSp modSp add mod ord setBg modClrScheme delDesignElem chgLayout modNotesTx">
        <pc:chgData name="Mari Erstad" userId="fd6312a8-c687-41db-9087-5089b2aa0d6d" providerId="ADAL" clId="{BE07D051-C9E8-43DE-8EF3-6D4C3DB34D20}" dt="2022-01-10T08:32:39.697" v="1343" actId="20577"/>
        <pc:sldMkLst>
          <pc:docMk/>
          <pc:sldMk cId="4112770737" sldId="722"/>
        </pc:sldMkLst>
        <pc:spChg chg="mod">
          <ac:chgData name="Mari Erstad" userId="fd6312a8-c687-41db-9087-5089b2aa0d6d" providerId="ADAL" clId="{BE07D051-C9E8-43DE-8EF3-6D4C3DB34D20}" dt="2022-01-07T13:27:56.684" v="1097" actId="26606"/>
          <ac:spMkLst>
            <pc:docMk/>
            <pc:sldMk cId="4112770737" sldId="722"/>
            <ac:spMk id="2" creationId="{14186018-8D77-4399-A893-3802AEF51673}"/>
          </ac:spMkLst>
        </pc:spChg>
        <pc:spChg chg="mod">
          <ac:chgData name="Mari Erstad" userId="fd6312a8-c687-41db-9087-5089b2aa0d6d" providerId="ADAL" clId="{BE07D051-C9E8-43DE-8EF3-6D4C3DB34D20}" dt="2022-01-10T08:32:39.697" v="1343" actId="20577"/>
          <ac:spMkLst>
            <pc:docMk/>
            <pc:sldMk cId="4112770737" sldId="722"/>
            <ac:spMk id="3" creationId="{C8F8A8A5-65FE-494F-812B-936897E33A8C}"/>
          </ac:spMkLst>
        </pc:spChg>
        <pc:spChg chg="add mod">
          <ac:chgData name="Mari Erstad" userId="fd6312a8-c687-41db-9087-5089b2aa0d6d" providerId="ADAL" clId="{BE07D051-C9E8-43DE-8EF3-6D4C3DB34D20}" dt="2022-01-07T13:27:56.684" v="1097" actId="26606"/>
          <ac:spMkLst>
            <pc:docMk/>
            <pc:sldMk cId="4112770737" sldId="722"/>
            <ac:spMk id="10" creationId="{94F2E9EF-08BD-4BA4-B6B3-BEF9C797BD9D}"/>
          </ac:spMkLst>
        </pc:spChg>
        <pc:spChg chg="add mod">
          <ac:chgData name="Mari Erstad" userId="fd6312a8-c687-41db-9087-5089b2aa0d6d" providerId="ADAL" clId="{BE07D051-C9E8-43DE-8EF3-6D4C3DB34D20}" dt="2022-01-07T13:27:56.684" v="1097" actId="26606"/>
          <ac:spMkLst>
            <pc:docMk/>
            <pc:sldMk cId="4112770737" sldId="722"/>
            <ac:spMk id="12" creationId="{18013396-111D-4598-AACA-DFBF9C41D54E}"/>
          </ac:spMkLst>
        </pc:spChg>
        <pc:spChg chg="add mod">
          <ac:chgData name="Mari Erstad" userId="fd6312a8-c687-41db-9087-5089b2aa0d6d" providerId="ADAL" clId="{BE07D051-C9E8-43DE-8EF3-6D4C3DB34D20}" dt="2022-01-07T13:27:56.684" v="1097" actId="26606"/>
          <ac:spMkLst>
            <pc:docMk/>
            <pc:sldMk cId="4112770737" sldId="722"/>
            <ac:spMk id="14" creationId="{B2602CE3-F8AA-4306-B332-BCA466633254}"/>
          </ac:spMkLst>
        </pc:spChg>
        <pc:spChg chg="del">
          <ac:chgData name="Mari Erstad" userId="fd6312a8-c687-41db-9087-5089b2aa0d6d" providerId="ADAL" clId="{BE07D051-C9E8-43DE-8EF3-6D4C3DB34D20}" dt="2022-01-07T09:48:09.731" v="115"/>
          <ac:spMkLst>
            <pc:docMk/>
            <pc:sldMk cId="4112770737" sldId="722"/>
            <ac:spMk id="28" creationId="{2B97F24A-32CE-4C1C-A50D-3016B394DCFB}"/>
          </ac:spMkLst>
        </pc:spChg>
        <pc:spChg chg="del">
          <ac:chgData name="Mari Erstad" userId="fd6312a8-c687-41db-9087-5089b2aa0d6d" providerId="ADAL" clId="{BE07D051-C9E8-43DE-8EF3-6D4C3DB34D20}" dt="2022-01-07T09:48:09.731" v="115"/>
          <ac:spMkLst>
            <pc:docMk/>
            <pc:sldMk cId="4112770737" sldId="722"/>
            <ac:spMk id="29" creationId="{6357EC4F-235E-4222-A36F-C7878ACE37F2}"/>
          </ac:spMkLst>
        </pc:spChg>
        <pc:picChg chg="add mod">
          <ac:chgData name="Mari Erstad" userId="fd6312a8-c687-41db-9087-5089b2aa0d6d" providerId="ADAL" clId="{BE07D051-C9E8-43DE-8EF3-6D4C3DB34D20}" dt="2022-01-07T13:27:56.684" v="1097" actId="26606"/>
          <ac:picMkLst>
            <pc:docMk/>
            <pc:sldMk cId="4112770737" sldId="722"/>
            <ac:picMk id="5" creationId="{85679CA0-08C2-4DA4-8962-990A36FEF20B}"/>
          </ac:picMkLst>
        </pc:picChg>
        <pc:picChg chg="del">
          <ac:chgData name="Mari Erstad" userId="fd6312a8-c687-41db-9087-5089b2aa0d6d" providerId="ADAL" clId="{BE07D051-C9E8-43DE-8EF3-6D4C3DB34D20}" dt="2022-01-07T13:27:46.529" v="1096" actId="478"/>
          <ac:picMkLst>
            <pc:docMk/>
            <pc:sldMk cId="4112770737" sldId="722"/>
            <ac:picMk id="7" creationId="{C8651BAA-83E9-4A46-950F-7119331FB847}"/>
          </ac:picMkLst>
        </pc:picChg>
      </pc:sldChg>
      <pc:sldChg chg="addSp delSp mod modShow">
        <pc:chgData name="Mari Erstad" userId="fd6312a8-c687-41db-9087-5089b2aa0d6d" providerId="ADAL" clId="{BE07D051-C9E8-43DE-8EF3-6D4C3DB34D20}" dt="2022-01-07T09:42:22.925" v="26" actId="729"/>
        <pc:sldMkLst>
          <pc:docMk/>
          <pc:sldMk cId="2529960054" sldId="735"/>
        </pc:sldMkLst>
        <pc:picChg chg="add del">
          <ac:chgData name="Mari Erstad" userId="fd6312a8-c687-41db-9087-5089b2aa0d6d" providerId="ADAL" clId="{BE07D051-C9E8-43DE-8EF3-6D4C3DB34D20}" dt="2022-01-07T09:42:17.170" v="25" actId="478"/>
          <ac:picMkLst>
            <pc:docMk/>
            <pc:sldMk cId="2529960054" sldId="735"/>
            <ac:picMk id="8" creationId="{00000000-0000-0000-0000-000000000000}"/>
          </ac:picMkLst>
        </pc:picChg>
      </pc:sldChg>
      <pc:sldChg chg="del">
        <pc:chgData name="Mari Erstad" userId="fd6312a8-c687-41db-9087-5089b2aa0d6d" providerId="ADAL" clId="{BE07D051-C9E8-43DE-8EF3-6D4C3DB34D20}" dt="2022-01-07T09:27:09.161" v="6" actId="47"/>
        <pc:sldMkLst>
          <pc:docMk/>
          <pc:sldMk cId="1603098400" sldId="738"/>
        </pc:sldMkLst>
      </pc:sldChg>
      <pc:sldChg chg="del">
        <pc:chgData name="Mari Erstad" userId="fd6312a8-c687-41db-9087-5089b2aa0d6d" providerId="ADAL" clId="{BE07D051-C9E8-43DE-8EF3-6D4C3DB34D20}" dt="2022-01-07T09:18:39.085" v="4" actId="47"/>
        <pc:sldMkLst>
          <pc:docMk/>
          <pc:sldMk cId="228318487" sldId="740"/>
        </pc:sldMkLst>
      </pc:sldChg>
      <pc:sldChg chg="modSp add mod modShow modNotesTx">
        <pc:chgData name="Mari Erstad" userId="fd6312a8-c687-41db-9087-5089b2aa0d6d" providerId="ADAL" clId="{BE07D051-C9E8-43DE-8EF3-6D4C3DB34D20}" dt="2022-01-07T09:50:03.187" v="341" actId="20577"/>
        <pc:sldMkLst>
          <pc:docMk/>
          <pc:sldMk cId="2655449414" sldId="740"/>
        </pc:sldMkLst>
        <pc:spChg chg="mod">
          <ac:chgData name="Mari Erstad" userId="fd6312a8-c687-41db-9087-5089b2aa0d6d" providerId="ADAL" clId="{BE07D051-C9E8-43DE-8EF3-6D4C3DB34D20}" dt="2022-01-07T09:50:03.187" v="341" actId="20577"/>
          <ac:spMkLst>
            <pc:docMk/>
            <pc:sldMk cId="2655449414" sldId="740"/>
            <ac:spMk id="5" creationId="{00000000-0000-0000-0000-000000000000}"/>
          </ac:spMkLst>
        </pc:spChg>
      </pc:sldChg>
      <pc:sldChg chg="modSp new mod">
        <pc:chgData name="Mari Erstad" userId="fd6312a8-c687-41db-9087-5089b2aa0d6d" providerId="ADAL" clId="{BE07D051-C9E8-43DE-8EF3-6D4C3DB34D20}" dt="2022-01-07T13:20:29.384" v="670" actId="20577"/>
        <pc:sldMkLst>
          <pc:docMk/>
          <pc:sldMk cId="1838514227" sldId="741"/>
        </pc:sldMkLst>
        <pc:spChg chg="mod">
          <ac:chgData name="Mari Erstad" userId="fd6312a8-c687-41db-9087-5089b2aa0d6d" providerId="ADAL" clId="{BE07D051-C9E8-43DE-8EF3-6D4C3DB34D20}" dt="2022-01-07T13:20:29.384" v="670" actId="20577"/>
          <ac:spMkLst>
            <pc:docMk/>
            <pc:sldMk cId="1838514227" sldId="741"/>
            <ac:spMk id="3" creationId="{AC461B4C-37D8-4D06-AF58-076A0A6BFCD5}"/>
          </ac:spMkLst>
        </pc:spChg>
      </pc:sldChg>
    </pc:docChg>
  </pc:docChgLst>
  <pc:docChgLst>
    <pc:chgData name="Peder Brende Jenssen" userId="b4ce913e-a625-43e2-9a75-902b50bbd7cb" providerId="ADAL" clId="{CD212D0D-AAAB-4B64-80FE-D88668A89F8C}"/>
    <pc:docChg chg="undo custSel modSld">
      <pc:chgData name="Peder Brende Jenssen" userId="b4ce913e-a625-43e2-9a75-902b50bbd7cb" providerId="ADAL" clId="{CD212D0D-AAAB-4B64-80FE-D88668A89F8C}" dt="2023-11-17T11:44:00.926" v="74" actId="20577"/>
      <pc:docMkLst>
        <pc:docMk/>
      </pc:docMkLst>
      <pc:sldChg chg="modSp mod">
        <pc:chgData name="Peder Brende Jenssen" userId="b4ce913e-a625-43e2-9a75-902b50bbd7cb" providerId="ADAL" clId="{CD212D0D-AAAB-4B64-80FE-D88668A89F8C}" dt="2023-11-17T11:44:00.926" v="74" actId="20577"/>
        <pc:sldMkLst>
          <pc:docMk/>
          <pc:sldMk cId="663315750" sldId="367"/>
        </pc:sldMkLst>
        <pc:spChg chg="mod">
          <ac:chgData name="Peder Brende Jenssen" userId="b4ce913e-a625-43e2-9a75-902b50bbd7cb" providerId="ADAL" clId="{CD212D0D-AAAB-4B64-80FE-D88668A89F8C}" dt="2023-11-17T11:44:00.926" v="74" actId="20577"/>
          <ac:spMkLst>
            <pc:docMk/>
            <pc:sldMk cId="663315750" sldId="367"/>
            <ac:spMk id="2" creationId="{4335E106-6ED7-4084-8E51-9522C66FAA95}"/>
          </ac:spMkLst>
        </pc:spChg>
        <pc:spChg chg="mod">
          <ac:chgData name="Peder Brende Jenssen" userId="b4ce913e-a625-43e2-9a75-902b50bbd7cb" providerId="ADAL" clId="{CD212D0D-AAAB-4B64-80FE-D88668A89F8C}" dt="2023-11-17T11:43:52.222" v="72" actId="1076"/>
          <ac:spMkLst>
            <pc:docMk/>
            <pc:sldMk cId="663315750" sldId="367"/>
            <ac:spMk id="3" creationId="{51311C08-DB2B-4A3E-AEE1-9CBB49AD22D7}"/>
          </ac:spMkLst>
        </pc:spChg>
      </pc:sldChg>
    </pc:docChg>
  </pc:docChgLst>
  <pc:docChgLst>
    <pc:chgData name="Jenny Almenningen" userId="850af969-d505-4c2c-808f-00230eb4f863" providerId="ADAL" clId="{931EFEF5-1516-4B9E-B96D-4DA9ACBA8E5C}"/>
    <pc:docChg chg="modSld">
      <pc:chgData name="Jenny Almenningen" userId="850af969-d505-4c2c-808f-00230eb4f863" providerId="ADAL" clId="{931EFEF5-1516-4B9E-B96D-4DA9ACBA8E5C}" dt="2023-09-27T11:54:32.859" v="0" actId="478"/>
      <pc:docMkLst>
        <pc:docMk/>
      </pc:docMkLst>
      <pc:sldChg chg="delSp">
        <pc:chgData name="Jenny Almenningen" userId="850af969-d505-4c2c-808f-00230eb4f863" providerId="ADAL" clId="{931EFEF5-1516-4B9E-B96D-4DA9ACBA8E5C}" dt="2023-09-27T11:54:32.859" v="0" actId="478"/>
        <pc:sldMkLst>
          <pc:docMk/>
          <pc:sldMk cId="3044820965" sldId="743"/>
        </pc:sldMkLst>
        <pc:spChg chg="del">
          <ac:chgData name="Jenny Almenningen" userId="850af969-d505-4c2c-808f-00230eb4f863" providerId="ADAL" clId="{931EFEF5-1516-4B9E-B96D-4DA9ACBA8E5C}" dt="2023-09-27T11:54:32.859" v="0" actId="478"/>
          <ac:spMkLst>
            <pc:docMk/>
            <pc:sldMk cId="3044820965" sldId="743"/>
            <ac:spMk id="4" creationId="{00000000-0000-0000-0000-000000000000}"/>
          </ac:spMkLst>
        </pc:spChg>
      </pc:sldChg>
    </pc:docChg>
  </pc:docChgLst>
  <pc:docChgLst>
    <pc:chgData name="line@peace.no" userId="S::line_peace.no#ext#@uio.onmicrosoft.com::71a84c16-f8fc-42a3-9a0f-0a2abf553f30" providerId="AD" clId="Web-{0E74EECC-3C7F-414B-81B0-D2D7E6913487}"/>
    <pc:docChg chg="modSld">
      <pc:chgData name="line@peace.no" userId="S::line_peace.no#ext#@uio.onmicrosoft.com::71a84c16-f8fc-42a3-9a0f-0a2abf553f30" providerId="AD" clId="Web-{0E74EECC-3C7F-414B-81B0-D2D7E6913487}" dt="2023-04-11T10:44:32.931" v="1" actId="20577"/>
      <pc:docMkLst>
        <pc:docMk/>
      </pc:docMkLst>
      <pc:sldChg chg="modSp">
        <pc:chgData name="line@peace.no" userId="S::line_peace.no#ext#@uio.onmicrosoft.com::71a84c16-f8fc-42a3-9a0f-0a2abf553f30" providerId="AD" clId="Web-{0E74EECC-3C7F-414B-81B0-D2D7E6913487}" dt="2023-04-11T10:44:32.931" v="1" actId="20577"/>
        <pc:sldMkLst>
          <pc:docMk/>
          <pc:sldMk cId="1838514227" sldId="741"/>
        </pc:sldMkLst>
        <pc:spChg chg="mod">
          <ac:chgData name="line@peace.no" userId="S::line_peace.no#ext#@uio.onmicrosoft.com::71a84c16-f8fc-42a3-9a0f-0a2abf553f30" providerId="AD" clId="Web-{0E74EECC-3C7F-414B-81B0-D2D7E6913487}" dt="2023-04-11T10:44:32.931" v="1" actId="20577"/>
          <ac:spMkLst>
            <pc:docMk/>
            <pc:sldMk cId="1838514227" sldId="741"/>
            <ac:spMk id="3" creationId="{AC461B4C-37D8-4D06-AF58-076A0A6BFCD5}"/>
          </ac:spMkLst>
        </pc:spChg>
      </pc:sldChg>
    </pc:docChg>
  </pc:docChgLst>
  <pc:docChgLst>
    <pc:chgData name="Anita" userId="S::anita_nanssensenteret.onmicrosoft.com#ext#@uio.onmicrosoft.com::ba1de130-da0e-40b3-8246-83403552c078" providerId="AD" clId="Web-{ABD2775D-141D-463A-8693-4B0AD313F36C}"/>
    <pc:docChg chg="sldOrd">
      <pc:chgData name="Anita" userId="S::anita_nanssensenteret.onmicrosoft.com#ext#@uio.onmicrosoft.com::ba1de130-da0e-40b3-8246-83403552c078" providerId="AD" clId="Web-{ABD2775D-141D-463A-8693-4B0AD313F36C}" dt="2023-08-29T08:29:01.470" v="1"/>
      <pc:docMkLst>
        <pc:docMk/>
      </pc:docMkLst>
      <pc:sldChg chg="ord">
        <pc:chgData name="Anita" userId="S::anita_nanssensenteret.onmicrosoft.com#ext#@uio.onmicrosoft.com::ba1de130-da0e-40b3-8246-83403552c078" providerId="AD" clId="Web-{ABD2775D-141D-463A-8693-4B0AD313F36C}" dt="2023-08-29T08:29:01.470" v="1"/>
        <pc:sldMkLst>
          <pc:docMk/>
          <pc:sldMk cId="2791791203" sldId="736"/>
        </pc:sldMkLst>
      </pc:sldChg>
    </pc:docChg>
  </pc:docChgLst>
  <pc:docChgLst>
    <pc:chgData name="Mari Erstad" userId="S::mariers@uio.no::fd6312a8-c687-41db-9087-5089b2aa0d6d" providerId="AD" clId="Web-{F02E4D74-ECAF-9227-EAA4-1209465BDEFB}"/>
    <pc:docChg chg="addSld modSld">
      <pc:chgData name="Mari Erstad" userId="S::mariers@uio.no::fd6312a8-c687-41db-9087-5089b2aa0d6d" providerId="AD" clId="Web-{F02E4D74-ECAF-9227-EAA4-1209465BDEFB}" dt="2022-01-07T09:17:27.292" v="3"/>
      <pc:docMkLst>
        <pc:docMk/>
      </pc:docMkLst>
      <pc:sldChg chg="addSp delSp modSp">
        <pc:chgData name="Mari Erstad" userId="S::mariers@uio.no::fd6312a8-c687-41db-9087-5089b2aa0d6d" providerId="AD" clId="Web-{F02E4D74-ECAF-9227-EAA4-1209465BDEFB}" dt="2022-01-07T09:17:27.292" v="3"/>
        <pc:sldMkLst>
          <pc:docMk/>
          <pc:sldMk cId="2163162087" sldId="256"/>
        </pc:sldMkLst>
        <pc:spChg chg="mod">
          <ac:chgData name="Mari Erstad" userId="S::mariers@uio.no::fd6312a8-c687-41db-9087-5089b2aa0d6d" providerId="AD" clId="Web-{F02E4D74-ECAF-9227-EAA4-1209465BDEFB}" dt="2022-01-07T09:16:50.557" v="0" actId="20577"/>
          <ac:spMkLst>
            <pc:docMk/>
            <pc:sldMk cId="2163162087" sldId="256"/>
            <ac:spMk id="2" creationId="{00000000-0000-0000-0000-000000000000}"/>
          </ac:spMkLst>
        </pc:spChg>
        <pc:picChg chg="add del mod">
          <ac:chgData name="Mari Erstad" userId="S::mariers@uio.no::fd6312a8-c687-41db-9087-5089b2aa0d6d" providerId="AD" clId="Web-{F02E4D74-ECAF-9227-EAA4-1209465BDEFB}" dt="2022-01-07T09:17:27.292" v="3"/>
          <ac:picMkLst>
            <pc:docMk/>
            <pc:sldMk cId="2163162087" sldId="256"/>
            <ac:picMk id="6" creationId="{E2A9205A-623B-4588-8E8E-294D05851363}"/>
          </ac:picMkLst>
        </pc:picChg>
      </pc:sldChg>
      <pc:sldChg chg="new">
        <pc:chgData name="Mari Erstad" userId="S::mariers@uio.no::fd6312a8-c687-41db-9087-5089b2aa0d6d" providerId="AD" clId="Web-{F02E4D74-ECAF-9227-EAA4-1209465BDEFB}" dt="2022-01-07T09:16:57.026" v="1"/>
        <pc:sldMkLst>
          <pc:docMk/>
          <pc:sldMk cId="228318487" sldId="740"/>
        </pc:sldMkLst>
      </pc:sldChg>
    </pc:docChg>
  </pc:docChgLst>
  <pc:docChgLst>
    <pc:chgData name="Peder Brende Jenssen" userId="b4ce913e-a625-43e2-9a75-902b50bbd7cb" providerId="ADAL" clId="{754594F2-DD8C-45CA-91BD-5D425475EBC1}"/>
    <pc:docChg chg="undo custSel addSld delSld modSld sldOrd modSection">
      <pc:chgData name="Peder Brende Jenssen" userId="b4ce913e-a625-43e2-9a75-902b50bbd7cb" providerId="ADAL" clId="{754594F2-DD8C-45CA-91BD-5D425475EBC1}" dt="2023-09-21T11:53:41.505" v="1134" actId="20577"/>
      <pc:docMkLst>
        <pc:docMk/>
      </pc:docMkLst>
      <pc:sldChg chg="modSp mod addCm modNotesTx">
        <pc:chgData name="Peder Brende Jenssen" userId="b4ce913e-a625-43e2-9a75-902b50bbd7cb" providerId="ADAL" clId="{754594F2-DD8C-45CA-91BD-5D425475EBC1}" dt="2023-09-21T11:48:08.208" v="761" actId="20577"/>
        <pc:sldMkLst>
          <pc:docMk/>
          <pc:sldMk cId="593843883" sldId="257"/>
        </pc:sldMkLst>
        <pc:picChg chg="mod">
          <ac:chgData name="Peder Brende Jenssen" userId="b4ce913e-a625-43e2-9a75-902b50bbd7cb" providerId="ADAL" clId="{754594F2-DD8C-45CA-91BD-5D425475EBC1}" dt="2023-09-18T12:26:04.592" v="23" actId="14100"/>
          <ac:picMkLst>
            <pc:docMk/>
            <pc:sldMk cId="593843883" sldId="257"/>
            <ac:picMk id="9" creationId="{21D3B763-083B-40F0-9EA5-9D3BC92116AB}"/>
          </ac:picMkLst>
        </pc:picChg>
      </pc:sldChg>
      <pc:sldChg chg="modSp mod ord modNotesTx">
        <pc:chgData name="Peder Brende Jenssen" userId="b4ce913e-a625-43e2-9a75-902b50bbd7cb" providerId="ADAL" clId="{754594F2-DD8C-45CA-91BD-5D425475EBC1}" dt="2023-09-21T11:43:13.287" v="704" actId="20577"/>
        <pc:sldMkLst>
          <pc:docMk/>
          <pc:sldMk cId="663315750" sldId="367"/>
        </pc:sldMkLst>
        <pc:spChg chg="mod">
          <ac:chgData name="Peder Brende Jenssen" userId="b4ce913e-a625-43e2-9a75-902b50bbd7cb" providerId="ADAL" clId="{754594F2-DD8C-45CA-91BD-5D425475EBC1}" dt="2023-09-21T11:41:25.415" v="692" actId="20577"/>
          <ac:spMkLst>
            <pc:docMk/>
            <pc:sldMk cId="663315750" sldId="367"/>
            <ac:spMk id="3" creationId="{51311C08-DB2B-4A3E-AEE1-9CBB49AD22D7}"/>
          </ac:spMkLst>
        </pc:spChg>
      </pc:sldChg>
      <pc:sldChg chg="del">
        <pc:chgData name="Peder Brende Jenssen" userId="b4ce913e-a625-43e2-9a75-902b50bbd7cb" providerId="ADAL" clId="{754594F2-DD8C-45CA-91BD-5D425475EBC1}" dt="2023-09-18T12:35:59.406" v="204" actId="47"/>
        <pc:sldMkLst>
          <pc:docMk/>
          <pc:sldMk cId="275167629" sldId="676"/>
        </pc:sldMkLst>
      </pc:sldChg>
      <pc:sldChg chg="modSp mod modNotesTx">
        <pc:chgData name="Peder Brende Jenssen" userId="b4ce913e-a625-43e2-9a75-902b50bbd7cb" providerId="ADAL" clId="{754594F2-DD8C-45CA-91BD-5D425475EBC1}" dt="2023-09-21T11:22:50.253" v="583" actId="20577"/>
        <pc:sldMkLst>
          <pc:docMk/>
          <pc:sldMk cId="2325070773" sldId="707"/>
        </pc:sldMkLst>
        <pc:spChg chg="mod">
          <ac:chgData name="Peder Brende Jenssen" userId="b4ce913e-a625-43e2-9a75-902b50bbd7cb" providerId="ADAL" clId="{754594F2-DD8C-45CA-91BD-5D425475EBC1}" dt="2023-09-21T11:22:50.253" v="583" actId="20577"/>
          <ac:spMkLst>
            <pc:docMk/>
            <pc:sldMk cId="2325070773" sldId="707"/>
            <ac:spMk id="16" creationId="{6E7506E2-56C3-4A8B-83CC-57F446B443B9}"/>
          </ac:spMkLst>
        </pc:spChg>
      </pc:sldChg>
      <pc:sldChg chg="del">
        <pc:chgData name="Peder Brende Jenssen" userId="b4ce913e-a625-43e2-9a75-902b50bbd7cb" providerId="ADAL" clId="{754594F2-DD8C-45CA-91BD-5D425475EBC1}" dt="2023-09-18T12:39:24.624" v="250" actId="47"/>
        <pc:sldMkLst>
          <pc:docMk/>
          <pc:sldMk cId="685705171" sldId="711"/>
        </pc:sldMkLst>
      </pc:sldChg>
      <pc:sldChg chg="del">
        <pc:chgData name="Peder Brende Jenssen" userId="b4ce913e-a625-43e2-9a75-902b50bbd7cb" providerId="ADAL" clId="{754594F2-DD8C-45CA-91BD-5D425475EBC1}" dt="2023-09-18T12:33:26.657" v="203" actId="47"/>
        <pc:sldMkLst>
          <pc:docMk/>
          <pc:sldMk cId="4112770737" sldId="722"/>
        </pc:sldMkLst>
      </pc:sldChg>
      <pc:sldChg chg="modNotesTx">
        <pc:chgData name="Peder Brende Jenssen" userId="b4ce913e-a625-43e2-9a75-902b50bbd7cb" providerId="ADAL" clId="{754594F2-DD8C-45CA-91BD-5D425475EBC1}" dt="2023-09-21T11:28:22.485" v="661" actId="20577"/>
        <pc:sldMkLst>
          <pc:docMk/>
          <pc:sldMk cId="2961956261" sldId="734"/>
        </pc:sldMkLst>
      </pc:sldChg>
      <pc:sldChg chg="modSp mod modAnim modNotesTx">
        <pc:chgData name="Peder Brende Jenssen" userId="b4ce913e-a625-43e2-9a75-902b50bbd7cb" providerId="ADAL" clId="{754594F2-DD8C-45CA-91BD-5D425475EBC1}" dt="2023-09-21T11:26:57.374" v="659" actId="6549"/>
        <pc:sldMkLst>
          <pc:docMk/>
          <pc:sldMk cId="2791791203" sldId="736"/>
        </pc:sldMkLst>
        <pc:spChg chg="mod">
          <ac:chgData name="Peder Brende Jenssen" userId="b4ce913e-a625-43e2-9a75-902b50bbd7cb" providerId="ADAL" clId="{754594F2-DD8C-45CA-91BD-5D425475EBC1}" dt="2023-09-21T11:26:37.845" v="634" actId="1076"/>
          <ac:spMkLst>
            <pc:docMk/>
            <pc:sldMk cId="2791791203" sldId="736"/>
            <ac:spMk id="2" creationId="{EB17C86F-4FD4-4DEA-8817-726AD36E58F2}"/>
          </ac:spMkLst>
        </pc:spChg>
        <pc:spChg chg="mod">
          <ac:chgData name="Peder Brende Jenssen" userId="b4ce913e-a625-43e2-9a75-902b50bbd7cb" providerId="ADAL" clId="{754594F2-DD8C-45CA-91BD-5D425475EBC1}" dt="2023-09-21T11:26:41.592" v="635" actId="14100"/>
          <ac:spMkLst>
            <pc:docMk/>
            <pc:sldMk cId="2791791203" sldId="736"/>
            <ac:spMk id="3" creationId="{47A3085E-56C1-45C8-BEAB-99D259F4B6D9}"/>
          </ac:spMkLst>
        </pc:spChg>
      </pc:sldChg>
      <pc:sldChg chg="del">
        <pc:chgData name="Peder Brende Jenssen" userId="b4ce913e-a625-43e2-9a75-902b50bbd7cb" providerId="ADAL" clId="{754594F2-DD8C-45CA-91BD-5D425475EBC1}" dt="2023-09-18T12:37:36.188" v="235" actId="47"/>
        <pc:sldMkLst>
          <pc:docMk/>
          <pc:sldMk cId="3754501757" sldId="737"/>
        </pc:sldMkLst>
      </pc:sldChg>
      <pc:sldChg chg="del">
        <pc:chgData name="Peder Brende Jenssen" userId="b4ce913e-a625-43e2-9a75-902b50bbd7cb" providerId="ADAL" clId="{754594F2-DD8C-45CA-91BD-5D425475EBC1}" dt="2023-09-18T12:37:45.814" v="236" actId="47"/>
        <pc:sldMkLst>
          <pc:docMk/>
          <pc:sldMk cId="1838514227" sldId="741"/>
        </pc:sldMkLst>
      </pc:sldChg>
      <pc:sldChg chg="modSp mod modNotesTx">
        <pc:chgData name="Peder Brende Jenssen" userId="b4ce913e-a625-43e2-9a75-902b50bbd7cb" providerId="ADAL" clId="{754594F2-DD8C-45CA-91BD-5D425475EBC1}" dt="2023-09-21T11:53:41.505" v="1134" actId="20577"/>
        <pc:sldMkLst>
          <pc:docMk/>
          <pc:sldMk cId="4210179998" sldId="742"/>
        </pc:sldMkLst>
        <pc:spChg chg="mod">
          <ac:chgData name="Peder Brende Jenssen" userId="b4ce913e-a625-43e2-9a75-902b50bbd7cb" providerId="ADAL" clId="{754594F2-DD8C-45CA-91BD-5D425475EBC1}" dt="2023-09-21T11:48:59.071" v="776" actId="20577"/>
          <ac:spMkLst>
            <pc:docMk/>
            <pc:sldMk cId="4210179998" sldId="742"/>
            <ac:spMk id="2" creationId="{00000000-0000-0000-0000-000000000000}"/>
          </ac:spMkLst>
        </pc:spChg>
        <pc:spChg chg="mod">
          <ac:chgData name="Peder Brende Jenssen" userId="b4ce913e-a625-43e2-9a75-902b50bbd7cb" providerId="ADAL" clId="{754594F2-DD8C-45CA-91BD-5D425475EBC1}" dt="2023-09-21T11:53:23.432" v="1129" actId="20577"/>
          <ac:spMkLst>
            <pc:docMk/>
            <pc:sldMk cId="4210179998" sldId="742"/>
            <ac:spMk id="3" creationId="{00000000-0000-0000-0000-000000000000}"/>
          </ac:spMkLst>
        </pc:spChg>
      </pc:sldChg>
      <pc:sldChg chg="modNotesTx">
        <pc:chgData name="Peder Brende Jenssen" userId="b4ce913e-a625-43e2-9a75-902b50bbd7cb" providerId="ADAL" clId="{754594F2-DD8C-45CA-91BD-5D425475EBC1}" dt="2023-09-18T12:27:12.770" v="202" actId="20577"/>
        <pc:sldMkLst>
          <pc:docMk/>
          <pc:sldMk cId="3044820965" sldId="743"/>
        </pc:sldMkLst>
      </pc:sldChg>
      <pc:sldChg chg="modNotesTx">
        <pc:chgData name="Peder Brende Jenssen" userId="b4ce913e-a625-43e2-9a75-902b50bbd7cb" providerId="ADAL" clId="{754594F2-DD8C-45CA-91BD-5D425475EBC1}" dt="2023-09-18T12:40:52.732" v="370" actId="20577"/>
        <pc:sldMkLst>
          <pc:docMk/>
          <pc:sldMk cId="2531478305" sldId="744"/>
        </pc:sldMkLst>
      </pc:sldChg>
      <pc:sldChg chg="del">
        <pc:chgData name="Peder Brende Jenssen" userId="b4ce913e-a625-43e2-9a75-902b50bbd7cb" providerId="ADAL" clId="{754594F2-DD8C-45CA-91BD-5D425475EBC1}" dt="2023-09-18T12:39:44.860" v="252" actId="47"/>
        <pc:sldMkLst>
          <pc:docMk/>
          <pc:sldMk cId="3799003480" sldId="745"/>
        </pc:sldMkLst>
      </pc:sldChg>
      <pc:sldChg chg="del">
        <pc:chgData name="Peder Brende Jenssen" userId="b4ce913e-a625-43e2-9a75-902b50bbd7cb" providerId="ADAL" clId="{754594F2-DD8C-45CA-91BD-5D425475EBC1}" dt="2023-09-18T12:39:31.436" v="251" actId="47"/>
        <pc:sldMkLst>
          <pc:docMk/>
          <pc:sldMk cId="3897426511" sldId="746"/>
        </pc:sldMkLst>
      </pc:sldChg>
      <pc:sldChg chg="modSp add mod modNotesTx">
        <pc:chgData name="Peder Brende Jenssen" userId="b4ce913e-a625-43e2-9a75-902b50bbd7cb" providerId="ADAL" clId="{754594F2-DD8C-45CA-91BD-5D425475EBC1}" dt="2023-09-18T12:36:49.365" v="234" actId="20577"/>
        <pc:sldMkLst>
          <pc:docMk/>
          <pc:sldMk cId="278746363" sldId="747"/>
        </pc:sldMkLst>
        <pc:spChg chg="mod">
          <ac:chgData name="Peder Brende Jenssen" userId="b4ce913e-a625-43e2-9a75-902b50bbd7cb" providerId="ADAL" clId="{754594F2-DD8C-45CA-91BD-5D425475EBC1}" dt="2023-09-18T12:36:49.365" v="234" actId="20577"/>
          <ac:spMkLst>
            <pc:docMk/>
            <pc:sldMk cId="278746363" sldId="747"/>
            <ac:spMk id="2" creationId="{B83CEBD4-BF00-402E-885D-F553ACC2ADC0}"/>
          </ac:spMkLst>
        </pc:spChg>
      </pc:sldChg>
      <pc:sldChg chg="modSp add mod modNotesTx">
        <pc:chgData name="Peder Brende Jenssen" userId="b4ce913e-a625-43e2-9a75-902b50bbd7cb" providerId="ADAL" clId="{754594F2-DD8C-45CA-91BD-5D425475EBC1}" dt="2023-09-18T12:43:45.602" v="406" actId="20577"/>
        <pc:sldMkLst>
          <pc:docMk/>
          <pc:sldMk cId="2667082317" sldId="748"/>
        </pc:sldMkLst>
        <pc:spChg chg="mod">
          <ac:chgData name="Peder Brende Jenssen" userId="b4ce913e-a625-43e2-9a75-902b50bbd7cb" providerId="ADAL" clId="{754594F2-DD8C-45CA-91BD-5D425475EBC1}" dt="2023-09-18T12:43:29.800" v="399" actId="20577"/>
          <ac:spMkLst>
            <pc:docMk/>
            <pc:sldMk cId="2667082317" sldId="748"/>
            <ac:spMk id="2" creationId="{00000000-0000-0000-0000-000000000000}"/>
          </ac:spMkLst>
        </pc:spChg>
        <pc:spChg chg="mod">
          <ac:chgData name="Peder Brende Jenssen" userId="b4ce913e-a625-43e2-9a75-902b50bbd7cb" providerId="ADAL" clId="{754594F2-DD8C-45CA-91BD-5D425475EBC1}" dt="2023-09-18T12:43:37.600" v="401" actId="12"/>
          <ac:spMkLst>
            <pc:docMk/>
            <pc:sldMk cId="2667082317" sldId="748"/>
            <ac:spMk id="3" creationId="{00000000-0000-0000-0000-000000000000}"/>
          </ac:spMkLst>
        </pc:spChg>
      </pc:sldChg>
      <pc:sldChg chg="modSp new del mod ord">
        <pc:chgData name="Peder Brende Jenssen" userId="b4ce913e-a625-43e2-9a75-902b50bbd7cb" providerId="ADAL" clId="{754594F2-DD8C-45CA-91BD-5D425475EBC1}" dt="2023-09-21T11:49:31.858" v="778" actId="47"/>
        <pc:sldMkLst>
          <pc:docMk/>
          <pc:sldMk cId="2757785017" sldId="749"/>
        </pc:sldMkLst>
        <pc:spChg chg="mod">
          <ac:chgData name="Peder Brende Jenssen" userId="b4ce913e-a625-43e2-9a75-902b50bbd7cb" providerId="ADAL" clId="{754594F2-DD8C-45CA-91BD-5D425475EBC1}" dt="2023-09-21T11:49:30.326" v="777" actId="21"/>
          <ac:spMkLst>
            <pc:docMk/>
            <pc:sldMk cId="2757785017" sldId="749"/>
            <ac:spMk id="2" creationId="{C19563BB-90FB-02EC-8F5E-E37F585C5D34}"/>
          </ac:spMkLst>
        </pc:spChg>
      </pc:sldChg>
    </pc:docChg>
  </pc:docChgLst>
  <pc:docChgLst>
    <pc:chgData name="Line Røst Thorsrud" userId="3e4b445a-d674-4be2-b071-b78411f3ff19" providerId="ADAL" clId="{F1BFDCE9-E474-4026-99F6-FEEAA16FDADE}"/>
    <pc:docChg chg="custSel modSld">
      <pc:chgData name="Line Røst Thorsrud" userId="3e4b445a-d674-4be2-b071-b78411f3ff19" providerId="ADAL" clId="{F1BFDCE9-E474-4026-99F6-FEEAA16FDADE}" dt="2023-09-21T11:50:58.932" v="3521" actId="20577"/>
      <pc:docMkLst>
        <pc:docMk/>
      </pc:docMkLst>
      <pc:sldChg chg="modNotesTx">
        <pc:chgData name="Line Røst Thorsrud" userId="3e4b445a-d674-4be2-b071-b78411f3ff19" providerId="ADAL" clId="{F1BFDCE9-E474-4026-99F6-FEEAA16FDADE}" dt="2023-09-21T11:42:55.599" v="2986" actId="20577"/>
        <pc:sldMkLst>
          <pc:docMk/>
          <pc:sldMk cId="663315750" sldId="367"/>
        </pc:sldMkLst>
      </pc:sldChg>
      <pc:sldChg chg="modNotesTx">
        <pc:chgData name="Line Røst Thorsrud" userId="3e4b445a-d674-4be2-b071-b78411f3ff19" providerId="ADAL" clId="{F1BFDCE9-E474-4026-99F6-FEEAA16FDADE}" dt="2023-09-21T11:23:13.602" v="1095" actId="20577"/>
        <pc:sldMkLst>
          <pc:docMk/>
          <pc:sldMk cId="2325070773" sldId="707"/>
        </pc:sldMkLst>
      </pc:sldChg>
      <pc:sldChg chg="modNotesTx">
        <pc:chgData name="Line Røst Thorsrud" userId="3e4b445a-d674-4be2-b071-b78411f3ff19" providerId="ADAL" clId="{F1BFDCE9-E474-4026-99F6-FEEAA16FDADE}" dt="2023-09-21T11:28:46.437" v="1570" actId="20577"/>
        <pc:sldMkLst>
          <pc:docMk/>
          <pc:sldMk cId="2961956261" sldId="734"/>
        </pc:sldMkLst>
      </pc:sldChg>
      <pc:sldChg chg="modNotesTx">
        <pc:chgData name="Line Røst Thorsrud" userId="3e4b445a-d674-4be2-b071-b78411f3ff19" providerId="ADAL" clId="{F1BFDCE9-E474-4026-99F6-FEEAA16FDADE}" dt="2023-09-21T11:25:20.039" v="1385" actId="20577"/>
        <pc:sldMkLst>
          <pc:docMk/>
          <pc:sldMk cId="2791791203" sldId="736"/>
        </pc:sldMkLst>
      </pc:sldChg>
      <pc:sldChg chg="modSp mod modNotesTx">
        <pc:chgData name="Line Røst Thorsrud" userId="3e4b445a-d674-4be2-b071-b78411f3ff19" providerId="ADAL" clId="{F1BFDCE9-E474-4026-99F6-FEEAA16FDADE}" dt="2023-09-21T11:50:58.932" v="3521" actId="20577"/>
        <pc:sldMkLst>
          <pc:docMk/>
          <pc:sldMk cId="4210179998" sldId="742"/>
        </pc:sldMkLst>
        <pc:spChg chg="mod">
          <ac:chgData name="Line Røst Thorsrud" userId="3e4b445a-d674-4be2-b071-b78411f3ff19" providerId="ADAL" clId="{F1BFDCE9-E474-4026-99F6-FEEAA16FDADE}" dt="2023-09-21T11:50:58.932" v="3521" actId="20577"/>
          <ac:spMkLst>
            <pc:docMk/>
            <pc:sldMk cId="4210179998" sldId="742"/>
            <ac:spMk id="3" creationId="{00000000-0000-0000-0000-000000000000}"/>
          </ac:spMkLst>
        </pc:spChg>
      </pc:sldChg>
      <pc:sldChg chg="modNotesTx">
        <pc:chgData name="Line Røst Thorsrud" userId="3e4b445a-d674-4be2-b071-b78411f3ff19" providerId="ADAL" clId="{F1BFDCE9-E474-4026-99F6-FEEAA16FDADE}" dt="2023-09-21T11:18:00.900" v="566" actId="20577"/>
        <pc:sldMkLst>
          <pc:docMk/>
          <pc:sldMk cId="278746363" sldId="747"/>
        </pc:sldMkLst>
      </pc:sldChg>
      <pc:sldChg chg="modNotesTx">
        <pc:chgData name="Line Røst Thorsrud" userId="3e4b445a-d674-4be2-b071-b78411f3ff19" providerId="ADAL" clId="{F1BFDCE9-E474-4026-99F6-FEEAA16FDADE}" dt="2023-09-21T11:16:03.028" v="324" actId="20577"/>
        <pc:sldMkLst>
          <pc:docMk/>
          <pc:sldMk cId="2667082317" sldId="748"/>
        </pc:sldMkLst>
      </pc:sldChg>
    </pc:docChg>
  </pc:docChgLst>
  <pc:docChgLst>
    <pc:chgData name="Jenny Almenningen" userId="850af969-d505-4c2c-808f-00230eb4f863" providerId="ADAL" clId="{506C3189-723C-4FEA-ACFE-F7DE83EA26F9}"/>
    <pc:docChg chg="custSel modSld">
      <pc:chgData name="Jenny Almenningen" userId="850af969-d505-4c2c-808f-00230eb4f863" providerId="ADAL" clId="{506C3189-723C-4FEA-ACFE-F7DE83EA26F9}" dt="2024-01-08T09:10:39.223" v="34" actId="14100"/>
      <pc:docMkLst>
        <pc:docMk/>
      </pc:docMkLst>
      <pc:sldChg chg="delCm">
        <pc:chgData name="Jenny Almenningen" userId="850af969-d505-4c2c-808f-00230eb4f863" providerId="ADAL" clId="{506C3189-723C-4FEA-ACFE-F7DE83EA26F9}" dt="2024-01-08T09:10:05.028" v="28" actId="1592"/>
        <pc:sldMkLst>
          <pc:docMk/>
          <pc:sldMk cId="593843883" sldId="257"/>
        </pc:sldMkLst>
      </pc:sldChg>
      <pc:sldChg chg="modSp">
        <pc:chgData name="Jenny Almenningen" userId="850af969-d505-4c2c-808f-00230eb4f863" providerId="ADAL" clId="{506C3189-723C-4FEA-ACFE-F7DE83EA26F9}" dt="2024-01-08T09:10:39.223" v="34" actId="14100"/>
        <pc:sldMkLst>
          <pc:docMk/>
          <pc:sldMk cId="663315750" sldId="367"/>
        </pc:sldMkLst>
        <pc:spChg chg="mod">
          <ac:chgData name="Jenny Almenningen" userId="850af969-d505-4c2c-808f-00230eb4f863" providerId="ADAL" clId="{506C3189-723C-4FEA-ACFE-F7DE83EA26F9}" dt="2024-01-08T09:10:35.502" v="32" actId="1076"/>
          <ac:spMkLst>
            <pc:docMk/>
            <pc:sldMk cId="663315750" sldId="367"/>
            <ac:spMk id="2" creationId="{4335E106-6ED7-4084-8E51-9522C66FAA95}"/>
          </ac:spMkLst>
        </pc:spChg>
        <pc:spChg chg="mod">
          <ac:chgData name="Jenny Almenningen" userId="850af969-d505-4c2c-808f-00230eb4f863" providerId="ADAL" clId="{506C3189-723C-4FEA-ACFE-F7DE83EA26F9}" dt="2024-01-08T09:10:39.223" v="34" actId="14100"/>
          <ac:spMkLst>
            <pc:docMk/>
            <pc:sldMk cId="663315750" sldId="367"/>
            <ac:spMk id="3" creationId="{51311C08-DB2B-4A3E-AEE1-9CBB49AD22D7}"/>
          </ac:spMkLst>
        </pc:spChg>
      </pc:sldChg>
      <pc:sldChg chg="addSp delSp modSp mod delCm">
        <pc:chgData name="Jenny Almenningen" userId="850af969-d505-4c2c-808f-00230eb4f863" providerId="ADAL" clId="{506C3189-723C-4FEA-ACFE-F7DE83EA26F9}" dt="2024-01-08T09:09:56.666" v="27" actId="1592"/>
        <pc:sldMkLst>
          <pc:docMk/>
          <pc:sldMk cId="2325070773" sldId="707"/>
        </pc:sldMkLst>
        <pc:spChg chg="mod">
          <ac:chgData name="Jenny Almenningen" userId="850af969-d505-4c2c-808f-00230eb4f863" providerId="ADAL" clId="{506C3189-723C-4FEA-ACFE-F7DE83EA26F9}" dt="2024-01-08T09:08:59.951" v="1" actId="1076"/>
          <ac:spMkLst>
            <pc:docMk/>
            <pc:sldMk cId="2325070773" sldId="707"/>
            <ac:spMk id="2" creationId="{92CDD6F9-3B5C-4F7F-98FB-27E02056C3E1}"/>
          </ac:spMkLst>
        </pc:spChg>
        <pc:spChg chg="add mod">
          <ac:chgData name="Jenny Almenningen" userId="850af969-d505-4c2c-808f-00230eb4f863" providerId="ADAL" clId="{506C3189-723C-4FEA-ACFE-F7DE83EA26F9}" dt="2024-01-08T09:09:09.367" v="4" actId="571"/>
          <ac:spMkLst>
            <pc:docMk/>
            <pc:sldMk cId="2325070773" sldId="707"/>
            <ac:spMk id="11" creationId="{9BED48D6-9CAB-7567-0AEB-1C7AD17AB99B}"/>
          </ac:spMkLst>
        </pc:spChg>
        <pc:spChg chg="mod">
          <ac:chgData name="Jenny Almenningen" userId="850af969-d505-4c2c-808f-00230eb4f863" providerId="ADAL" clId="{506C3189-723C-4FEA-ACFE-F7DE83EA26F9}" dt="2024-01-08T09:09:39.158" v="26" actId="1076"/>
          <ac:spMkLst>
            <pc:docMk/>
            <pc:sldMk cId="2325070773" sldId="707"/>
            <ac:spMk id="16" creationId="{6E7506E2-56C3-4A8B-83CC-57F446B443B9}"/>
          </ac:spMkLst>
        </pc:spChg>
        <pc:spChg chg="mod">
          <ac:chgData name="Jenny Almenningen" userId="850af969-d505-4c2c-808f-00230eb4f863" providerId="ADAL" clId="{506C3189-723C-4FEA-ACFE-F7DE83EA26F9}" dt="2024-01-08T09:08:57.364" v="0" actId="1076"/>
          <ac:spMkLst>
            <pc:docMk/>
            <pc:sldMk cId="2325070773" sldId="707"/>
            <ac:spMk id="18" creationId="{F286978A-E733-4609-936A-A59D651DD475}"/>
          </ac:spMkLst>
        </pc:spChg>
        <pc:picChg chg="add mod">
          <ac:chgData name="Jenny Almenningen" userId="850af969-d505-4c2c-808f-00230eb4f863" providerId="ADAL" clId="{506C3189-723C-4FEA-ACFE-F7DE83EA26F9}" dt="2024-01-08T09:09:22.900" v="24" actId="1036"/>
          <ac:picMkLst>
            <pc:docMk/>
            <pc:sldMk cId="2325070773" sldId="707"/>
            <ac:picMk id="3" creationId="{E5255E8D-CF48-94E0-E298-CA2F40E84A19}"/>
          </ac:picMkLst>
        </pc:picChg>
        <pc:picChg chg="add del mod">
          <ac:chgData name="Jenny Almenningen" userId="850af969-d505-4c2c-808f-00230eb4f863" providerId="ADAL" clId="{506C3189-723C-4FEA-ACFE-F7DE83EA26F9}" dt="2024-01-08T09:09:14.047" v="5" actId="478"/>
          <ac:picMkLst>
            <pc:docMk/>
            <pc:sldMk cId="2325070773" sldId="707"/>
            <ac:picMk id="7" creationId="{70021053-9D28-1990-41ED-064BD98A8063}"/>
          </ac:picMkLst>
        </pc:picChg>
        <pc:picChg chg="add del mod">
          <ac:chgData name="Jenny Almenningen" userId="850af969-d505-4c2c-808f-00230eb4f863" providerId="ADAL" clId="{506C3189-723C-4FEA-ACFE-F7DE83EA26F9}" dt="2024-01-08T09:09:14.047" v="5" actId="478"/>
          <ac:picMkLst>
            <pc:docMk/>
            <pc:sldMk cId="2325070773" sldId="707"/>
            <ac:picMk id="8" creationId="{1E70135A-9021-5908-D2FC-A52ED36B625D}"/>
          </ac:picMkLst>
        </pc:picChg>
        <pc:picChg chg="add mod">
          <ac:chgData name="Jenny Almenningen" userId="850af969-d505-4c2c-808f-00230eb4f863" providerId="ADAL" clId="{506C3189-723C-4FEA-ACFE-F7DE83EA26F9}" dt="2024-01-08T09:09:22.900" v="24" actId="1036"/>
          <ac:picMkLst>
            <pc:docMk/>
            <pc:sldMk cId="2325070773" sldId="707"/>
            <ac:picMk id="9" creationId="{2ED8E209-6D4F-FDFB-15B8-612442A8BA07}"/>
          </ac:picMkLst>
        </pc:picChg>
        <pc:picChg chg="add mod">
          <ac:chgData name="Jenny Almenningen" userId="850af969-d505-4c2c-808f-00230eb4f863" providerId="ADAL" clId="{506C3189-723C-4FEA-ACFE-F7DE83EA26F9}" dt="2024-01-08T09:09:22.900" v="24" actId="1036"/>
          <ac:picMkLst>
            <pc:docMk/>
            <pc:sldMk cId="2325070773" sldId="707"/>
            <ac:picMk id="10" creationId="{38734FA7-6A9C-7A07-A352-BD3E18E1554E}"/>
          </ac:picMkLst>
        </pc:picChg>
        <pc:picChg chg="add mod">
          <ac:chgData name="Jenny Almenningen" userId="850af969-d505-4c2c-808f-00230eb4f863" providerId="ADAL" clId="{506C3189-723C-4FEA-ACFE-F7DE83EA26F9}" dt="2024-01-08T09:09:09.367" v="4" actId="571"/>
          <ac:picMkLst>
            <pc:docMk/>
            <pc:sldMk cId="2325070773" sldId="707"/>
            <ac:picMk id="12" creationId="{803C0249-61AE-C69B-C3BE-C34C8870794E}"/>
          </ac:picMkLst>
        </pc:picChg>
        <pc:picChg chg="add mod">
          <ac:chgData name="Jenny Almenningen" userId="850af969-d505-4c2c-808f-00230eb4f863" providerId="ADAL" clId="{506C3189-723C-4FEA-ACFE-F7DE83EA26F9}" dt="2024-01-08T09:09:09.367" v="4" actId="571"/>
          <ac:picMkLst>
            <pc:docMk/>
            <pc:sldMk cId="2325070773" sldId="707"/>
            <ac:picMk id="13" creationId="{6E159C71-4AB9-CDD0-B51D-3BEF71C1F3AE}"/>
          </ac:picMkLst>
        </pc:picChg>
        <pc:picChg chg="add mod">
          <ac:chgData name="Jenny Almenningen" userId="850af969-d505-4c2c-808f-00230eb4f863" providerId="ADAL" clId="{506C3189-723C-4FEA-ACFE-F7DE83EA26F9}" dt="2024-01-08T09:09:09.367" v="4" actId="571"/>
          <ac:picMkLst>
            <pc:docMk/>
            <pc:sldMk cId="2325070773" sldId="707"/>
            <ac:picMk id="14" creationId="{9557C6FC-31CF-3AD0-842B-9DAD63458C9F}"/>
          </ac:picMkLst>
        </pc:picChg>
        <pc:picChg chg="add mod">
          <ac:chgData name="Jenny Almenningen" userId="850af969-d505-4c2c-808f-00230eb4f863" providerId="ADAL" clId="{506C3189-723C-4FEA-ACFE-F7DE83EA26F9}" dt="2024-01-08T09:09:09.367" v="4" actId="571"/>
          <ac:picMkLst>
            <pc:docMk/>
            <pc:sldMk cId="2325070773" sldId="707"/>
            <ac:picMk id="15" creationId="{C21E6992-886B-32C2-2D82-2B5AE35BE65B}"/>
          </ac:picMkLst>
        </pc:picChg>
        <pc:picChg chg="del">
          <ac:chgData name="Jenny Almenningen" userId="850af969-d505-4c2c-808f-00230eb4f863" providerId="ADAL" clId="{506C3189-723C-4FEA-ACFE-F7DE83EA26F9}" dt="2024-01-08T09:09:27.593" v="25" actId="478"/>
          <ac:picMkLst>
            <pc:docMk/>
            <pc:sldMk cId="2325070773" sldId="707"/>
            <ac:picMk id="17" creationId="{E3DF6100-1A4C-4970-AA33-77C690270F45}"/>
          </ac:picMkLst>
        </pc:picChg>
        <pc:picChg chg="add mod">
          <ac:chgData name="Jenny Almenningen" userId="850af969-d505-4c2c-808f-00230eb4f863" providerId="ADAL" clId="{506C3189-723C-4FEA-ACFE-F7DE83EA26F9}" dt="2024-01-08T09:09:09.367" v="4" actId="571"/>
          <ac:picMkLst>
            <pc:docMk/>
            <pc:sldMk cId="2325070773" sldId="707"/>
            <ac:picMk id="19" creationId="{C0516674-137E-962B-A406-8094F7AD26CA}"/>
          </ac:picMkLst>
        </pc:picChg>
        <pc:picChg chg="mod">
          <ac:chgData name="Jenny Almenningen" userId="850af969-d505-4c2c-808f-00230eb4f863" providerId="ADAL" clId="{506C3189-723C-4FEA-ACFE-F7DE83EA26F9}" dt="2024-01-08T09:09:22.900" v="24" actId="1036"/>
          <ac:picMkLst>
            <pc:docMk/>
            <pc:sldMk cId="2325070773" sldId="707"/>
            <ac:picMk id="20" creationId="{4892CDAC-1083-4622-B83D-85F2A91D9213}"/>
          </ac:picMkLst>
        </pc:picChg>
        <pc:picChg chg="mod">
          <ac:chgData name="Jenny Almenningen" userId="850af969-d505-4c2c-808f-00230eb4f863" providerId="ADAL" clId="{506C3189-723C-4FEA-ACFE-F7DE83EA26F9}" dt="2024-01-08T09:09:22.900" v="24" actId="1036"/>
          <ac:picMkLst>
            <pc:docMk/>
            <pc:sldMk cId="2325070773" sldId="707"/>
            <ac:picMk id="21" creationId="{7EC553D4-83A5-4863-886B-B805BE3F592C}"/>
          </ac:picMkLst>
        </pc:picChg>
        <pc:picChg chg="del">
          <ac:chgData name="Jenny Almenningen" userId="850af969-d505-4c2c-808f-00230eb4f863" providerId="ADAL" clId="{506C3189-723C-4FEA-ACFE-F7DE83EA26F9}" dt="2024-01-08T09:09:27.593" v="25" actId="478"/>
          <ac:picMkLst>
            <pc:docMk/>
            <pc:sldMk cId="2325070773" sldId="707"/>
            <ac:picMk id="22" creationId="{FDC25B30-D085-4A72-B6E7-C8E677111F81}"/>
          </ac:picMkLst>
        </pc:picChg>
        <pc:picChg chg="del">
          <ac:chgData name="Jenny Almenningen" userId="850af969-d505-4c2c-808f-00230eb4f863" providerId="ADAL" clId="{506C3189-723C-4FEA-ACFE-F7DE83EA26F9}" dt="2024-01-08T09:09:27.593" v="25" actId="478"/>
          <ac:picMkLst>
            <pc:docMk/>
            <pc:sldMk cId="2325070773" sldId="707"/>
            <ac:picMk id="23" creationId="{4B65F597-DC0F-4A2B-9342-804F98D55F8D}"/>
          </ac:picMkLst>
        </pc:picChg>
        <pc:picChg chg="mod">
          <ac:chgData name="Jenny Almenningen" userId="850af969-d505-4c2c-808f-00230eb4f863" providerId="ADAL" clId="{506C3189-723C-4FEA-ACFE-F7DE83EA26F9}" dt="2024-01-08T09:09:22.900" v="24" actId="1036"/>
          <ac:picMkLst>
            <pc:docMk/>
            <pc:sldMk cId="2325070773" sldId="707"/>
            <ac:picMk id="26" creationId="{3B54762C-0BC8-4556-A844-711912BDDFFF}"/>
          </ac:picMkLst>
        </pc:picChg>
      </pc:sldChg>
      <pc:sldChg chg="modSp">
        <pc:chgData name="Jenny Almenningen" userId="850af969-d505-4c2c-808f-00230eb4f863" providerId="ADAL" clId="{506C3189-723C-4FEA-ACFE-F7DE83EA26F9}" dt="2024-01-08T09:10:22.391" v="31" actId="14100"/>
        <pc:sldMkLst>
          <pc:docMk/>
          <pc:sldMk cId="2791791203" sldId="736"/>
        </pc:sldMkLst>
        <pc:spChg chg="mod">
          <ac:chgData name="Jenny Almenningen" userId="850af969-d505-4c2c-808f-00230eb4f863" providerId="ADAL" clId="{506C3189-723C-4FEA-ACFE-F7DE83EA26F9}" dt="2024-01-08T09:10:22.391" v="31" actId="14100"/>
          <ac:spMkLst>
            <pc:docMk/>
            <pc:sldMk cId="2791791203" sldId="736"/>
            <ac:spMk id="3" creationId="{47A3085E-56C1-45C8-BEAB-99D259F4B6D9}"/>
          </ac:spMkLst>
        </pc:spChg>
      </pc:sldChg>
    </pc:docChg>
  </pc:docChgLst>
  <pc:docChgLst>
    <pc:chgData name="Mari Erstad" userId="S::mariers@uio.no::fd6312a8-c687-41db-9087-5089b2aa0d6d" providerId="AD" clId="Web-{8B607AD5-DE81-4A5C-97C8-EFB6F995976A}"/>
    <pc:docChg chg="addSld">
      <pc:chgData name="Mari Erstad" userId="S::mariers@uio.no::fd6312a8-c687-41db-9087-5089b2aa0d6d" providerId="AD" clId="Web-{8B607AD5-DE81-4A5C-97C8-EFB6F995976A}" dt="2021-09-06T11:43:24.675" v="1"/>
      <pc:docMkLst>
        <pc:docMk/>
      </pc:docMkLst>
      <pc:sldChg chg="add replId">
        <pc:chgData name="Mari Erstad" userId="S::mariers@uio.no::fd6312a8-c687-41db-9087-5089b2aa0d6d" providerId="AD" clId="Web-{8B607AD5-DE81-4A5C-97C8-EFB6F995976A}" dt="2021-09-06T11:43:01.190" v="0"/>
        <pc:sldMkLst>
          <pc:docMk/>
          <pc:sldMk cId="1603098400" sldId="738"/>
        </pc:sldMkLst>
      </pc:sldChg>
      <pc:sldChg chg="add replId">
        <pc:chgData name="Mari Erstad" userId="S::mariers@uio.no::fd6312a8-c687-41db-9087-5089b2aa0d6d" providerId="AD" clId="Web-{8B607AD5-DE81-4A5C-97C8-EFB6F995976A}" dt="2021-09-06T11:43:24.675" v="1"/>
        <pc:sldMkLst>
          <pc:docMk/>
          <pc:sldMk cId="2662133922" sldId="739"/>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HL-senter_logo_stor_RGB"/>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3285" y="58614"/>
            <a:ext cx="2719705" cy="813693"/>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dt" sz="quarter" idx="1"/>
          </p:nvPr>
        </p:nvSpPr>
        <p:spPr bwMode="auto">
          <a:xfrm>
            <a:off x="4230652" y="248246"/>
            <a:ext cx="1359853" cy="4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999" rIns="0" bIns="45999" numCol="1" anchor="ctr" anchorCtr="0" compatLnSpc="1">
            <a:prstTxWarp prst="textNoShape">
              <a:avLst/>
            </a:prstTxWarp>
          </a:bodyPr>
          <a:lstStyle>
            <a:lvl1pPr algn="r">
              <a:defRPr sz="1000"/>
            </a:lvl1pPr>
          </a:lstStyle>
          <a:p>
            <a:fld id="{A1B2D92D-FF82-4847-8BA2-73B2C890C017}" type="datetime1">
              <a:rPr lang="nb-NO" smtClean="0"/>
              <a:t>08.01.2024</a:t>
            </a:fld>
            <a:endParaRPr lang="nb-NO"/>
          </a:p>
        </p:txBody>
      </p:sp>
      <p:sp>
        <p:nvSpPr>
          <p:cNvPr id="4100" name="Rectangle 4"/>
          <p:cNvSpPr>
            <a:spLocks noGrp="1" noChangeArrowheads="1"/>
          </p:cNvSpPr>
          <p:nvPr>
            <p:ph type="ftr" sz="quarter" idx="2"/>
          </p:nvPr>
        </p:nvSpPr>
        <p:spPr bwMode="auto">
          <a:xfrm>
            <a:off x="528833" y="9433322"/>
            <a:ext cx="5741600" cy="248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8" tIns="45999" rIns="91998" bIns="45999" numCol="1" anchor="b" anchorCtr="0" compatLnSpc="1">
            <a:prstTxWarp prst="textNoShape">
              <a:avLst/>
            </a:prstTxWarp>
          </a:bodyPr>
          <a:lstStyle>
            <a:lvl1pPr>
              <a:defRPr sz="1000"/>
            </a:lvl1pPr>
          </a:lstStyle>
          <a:p>
            <a:r>
              <a:rPr lang="nb-NO"/>
              <a:t>© Senter for studier av Holocaust og livssynsminoriteter | Tittel på presentasjonen </a:t>
            </a:r>
          </a:p>
        </p:txBody>
      </p:sp>
      <p:sp>
        <p:nvSpPr>
          <p:cNvPr id="4101" name="Rectangle 5"/>
          <p:cNvSpPr>
            <a:spLocks noGrp="1" noChangeArrowheads="1"/>
          </p:cNvSpPr>
          <p:nvPr>
            <p:ph type="sldNum" sz="quarter" idx="3"/>
          </p:nvPr>
        </p:nvSpPr>
        <p:spPr bwMode="auto">
          <a:xfrm>
            <a:off x="5590506" y="248246"/>
            <a:ext cx="679927" cy="4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999" rIns="0" bIns="45999" numCol="1" anchor="ctr" anchorCtr="0" compatLnSpc="1">
            <a:prstTxWarp prst="textNoShape">
              <a:avLst/>
            </a:prstTxWarp>
          </a:bodyPr>
          <a:lstStyle>
            <a:lvl1pPr algn="r">
              <a:defRPr sz="1000"/>
            </a:lvl1pPr>
          </a:lstStyle>
          <a:p>
            <a:r>
              <a:rPr lang="nb-NO"/>
              <a:t>side </a:t>
            </a:r>
            <a:fld id="{1ADD3B2A-6412-4359-A3D5-24692F9EAA0D}" type="slidenum">
              <a:rPr lang="nb-NO"/>
              <a:pPr/>
              <a:t>‹#›</a:t>
            </a:fld>
            <a:endParaRPr lang="nb-NO"/>
          </a:p>
        </p:txBody>
      </p:sp>
    </p:spTree>
    <p:extLst>
      <p:ext uri="{BB962C8B-B14F-4D97-AF65-F5344CB8AC3E}">
        <p14:creationId xmlns:p14="http://schemas.microsoft.com/office/powerpoint/2010/main" val="29317336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6" name="Picture 14" descr="HL-senter_logo_stor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937" y="9121294"/>
            <a:ext cx="1964232" cy="58785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dt" idx="1"/>
          </p:nvPr>
        </p:nvSpPr>
        <p:spPr bwMode="auto">
          <a:xfrm>
            <a:off x="3172989" y="9350575"/>
            <a:ext cx="831021" cy="4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8" tIns="45999" rIns="91998" bIns="45999" numCol="1" anchor="ctr" anchorCtr="0" compatLnSpc="1">
            <a:prstTxWarp prst="textNoShape">
              <a:avLst/>
            </a:prstTxWarp>
          </a:bodyPr>
          <a:lstStyle>
            <a:lvl1pPr algn="r">
              <a:defRPr sz="1000"/>
            </a:lvl1pPr>
          </a:lstStyle>
          <a:p>
            <a:fld id="{385007CF-B375-4214-B0F6-927EAB94C721}" type="datetime1">
              <a:rPr lang="nb-NO" smtClean="0"/>
              <a:t>08.01.2024</a:t>
            </a:fld>
            <a:endParaRPr lang="nb-NO"/>
          </a:p>
        </p:txBody>
      </p:sp>
      <p:sp>
        <p:nvSpPr>
          <p:cNvPr id="3076" name="Rectangle 4"/>
          <p:cNvSpPr>
            <a:spLocks noGrp="1" noRot="1" noChangeAspect="1" noChangeArrowheads="1" noTextEdit="1"/>
          </p:cNvSpPr>
          <p:nvPr>
            <p:ph type="sldImg" idx="2"/>
          </p:nvPr>
        </p:nvSpPr>
        <p:spPr bwMode="auto">
          <a:xfrm>
            <a:off x="90488" y="744538"/>
            <a:ext cx="6618287"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569" y="4716661"/>
            <a:ext cx="4986127" cy="355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8" tIns="45999" rIns="91998" bIns="45999" numCol="1" anchor="t" anchorCtr="0" compatLnSpc="1">
            <a:prstTxWarp prst="textNoShape">
              <a:avLst/>
            </a:prstTxWarp>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3078" name="Rectangle 6"/>
          <p:cNvSpPr>
            <a:spLocks noGrp="1" noChangeArrowheads="1"/>
          </p:cNvSpPr>
          <p:nvPr>
            <p:ph type="ftr" sz="quarter" idx="4"/>
          </p:nvPr>
        </p:nvSpPr>
        <p:spPr bwMode="auto">
          <a:xfrm>
            <a:off x="226642" y="9350575"/>
            <a:ext cx="2946347" cy="4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8" tIns="45999" rIns="91998" bIns="45999" numCol="1" anchor="ctr" anchorCtr="0" compatLnSpc="1">
            <a:prstTxWarp prst="textNoShape">
              <a:avLst/>
            </a:prstTxWarp>
          </a:bodyPr>
          <a:lstStyle>
            <a:lvl1pPr algn="r">
              <a:defRPr sz="1000"/>
            </a:lvl1pPr>
          </a:lstStyle>
          <a:p>
            <a:r>
              <a:rPr lang="nb-NO"/>
              <a:t>© Senter for studier av Holocaust og livssynsminoriteter | Tittel på presentasjonen</a:t>
            </a:r>
          </a:p>
        </p:txBody>
      </p:sp>
      <p:sp>
        <p:nvSpPr>
          <p:cNvPr id="3079" name="Rectangle 7"/>
          <p:cNvSpPr>
            <a:spLocks noGrp="1" noChangeArrowheads="1"/>
          </p:cNvSpPr>
          <p:nvPr>
            <p:ph type="sldNum" sz="quarter" idx="5"/>
          </p:nvPr>
        </p:nvSpPr>
        <p:spPr bwMode="auto">
          <a:xfrm>
            <a:off x="4004011" y="9350575"/>
            <a:ext cx="604379" cy="49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8" tIns="45999" rIns="91998" bIns="45999" numCol="1" anchor="ctr" anchorCtr="0" compatLnSpc="1">
            <a:prstTxWarp prst="textNoShape">
              <a:avLst/>
            </a:prstTxWarp>
          </a:bodyPr>
          <a:lstStyle>
            <a:lvl1pPr algn="r">
              <a:defRPr sz="1000"/>
            </a:lvl1pPr>
          </a:lstStyle>
          <a:p>
            <a:r>
              <a:rPr lang="nb-NO"/>
              <a:t>side </a:t>
            </a:r>
            <a:fld id="{E9C5A640-AFE6-45EE-A303-A855E096F82B}" type="slidenum">
              <a:rPr lang="nb-NO"/>
              <a:pPr/>
              <a:t>‹#›</a:t>
            </a:fld>
            <a:endParaRPr lang="nb-NO"/>
          </a:p>
        </p:txBody>
      </p:sp>
    </p:spTree>
    <p:extLst>
      <p:ext uri="{BB962C8B-B14F-4D97-AF65-F5344CB8AC3E}">
        <p14:creationId xmlns:p14="http://schemas.microsoft.com/office/powerpoint/2010/main" val="55924217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FORSIDE MÅ ENDRES</a:t>
            </a:r>
          </a:p>
          <a:p>
            <a:endParaRPr lang="nb-NO"/>
          </a:p>
          <a:p>
            <a:r>
              <a:rPr lang="nb-NO"/>
              <a:t>Ønske velkommen og eventuell presentasjonsrunde</a:t>
            </a:r>
          </a:p>
          <a:p>
            <a:endParaRPr lang="nb-NO"/>
          </a:p>
          <a:p>
            <a:r>
              <a:rPr lang="nb-NO"/>
              <a:t>[sette inn lenke til veilederen]</a:t>
            </a:r>
          </a:p>
        </p:txBody>
      </p:sp>
      <p:sp>
        <p:nvSpPr>
          <p:cNvPr id="4" name="Plassholder for dato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AF1C74-306D-4CBD-A5BE-96D9E001EB6C}" type="datetime1">
              <a:rPr kumimoji="0" lang="nb-NO" sz="1000" b="0" i="0" u="none" strike="noStrike" kern="1200" cap="none" spc="0" normalizeH="0" baseline="0" noProof="0" smtClean="0">
                <a:ln>
                  <a:noFill/>
                </a:ln>
                <a:solidFill>
                  <a:srgbClr val="546F8E"/>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08.01.2024</a:t>
            </a:fld>
            <a:endParaRPr kumimoji="0" lang="nb-NO" sz="1000" b="0" i="0" u="none" strike="noStrike" kern="1200" cap="none" spc="0" normalizeH="0" baseline="0" noProof="0">
              <a:ln>
                <a:noFill/>
              </a:ln>
              <a:solidFill>
                <a:srgbClr val="546F8E"/>
              </a:solidFill>
              <a:effectLst/>
              <a:uLnTx/>
              <a:uFillTx/>
              <a:latin typeface="Arial" charset="0"/>
              <a:ea typeface="+mn-ea"/>
              <a:cs typeface="+mn-cs"/>
            </a:endParaRPr>
          </a:p>
        </p:txBody>
      </p:sp>
      <p:sp>
        <p:nvSpPr>
          <p:cNvPr id="5" name="Plassholder for bunntekst 4"/>
          <p:cNvSpPr>
            <a:spLocks noGrp="1"/>
          </p:cNvSpPr>
          <p:nvPr>
            <p:ph type="ftr"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a:ln>
                  <a:noFill/>
                </a:ln>
                <a:solidFill>
                  <a:srgbClr val="546F8E"/>
                </a:solidFill>
                <a:effectLst/>
                <a:uLnTx/>
                <a:uFillTx/>
                <a:latin typeface="Arial" charset="0"/>
                <a:ea typeface="+mn-ea"/>
                <a:cs typeface="+mn-cs"/>
              </a:rPr>
              <a:t>© Senter for studier av Holocaust og livssynsminoriteter | Tittel på presentasjonen</a:t>
            </a:r>
          </a:p>
        </p:txBody>
      </p:sp>
      <p:sp>
        <p:nvSpPr>
          <p:cNvPr id="6" name="Plassholder for lysbildenumm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nb-NO" sz="1000" b="0" i="0" u="none" strike="noStrike" kern="1200" cap="none" spc="0" normalizeH="0" baseline="0" noProof="0">
                <a:ln>
                  <a:noFill/>
                </a:ln>
                <a:solidFill>
                  <a:srgbClr val="546F8E"/>
                </a:solidFill>
                <a:effectLst/>
                <a:uLnTx/>
                <a:uFillTx/>
                <a:latin typeface="Arial" charset="0"/>
                <a:ea typeface="+mn-ea"/>
                <a:cs typeface="+mn-cs"/>
              </a:rPr>
              <a:t>side </a:t>
            </a:r>
            <a:fld id="{E9C5A640-AFE6-45EE-A303-A855E096F82B}" type="slidenum">
              <a:rPr kumimoji="0" lang="nb-NO" sz="1000" b="0" i="0" u="none" strike="noStrike" kern="1200" cap="none" spc="0" normalizeH="0" baseline="0" noProof="0" smtClean="0">
                <a:ln>
                  <a:noFill/>
                </a:ln>
                <a:solidFill>
                  <a:srgbClr val="546F8E"/>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nb-NO" sz="1000" b="0" i="0" u="none" strike="noStrike" kern="1200" cap="none" spc="0" normalizeH="0" baseline="0" noProof="0">
              <a:ln>
                <a:noFill/>
              </a:ln>
              <a:solidFill>
                <a:srgbClr val="546F8E"/>
              </a:solidFill>
              <a:effectLst/>
              <a:uLnTx/>
              <a:uFillTx/>
              <a:latin typeface="Arial" charset="0"/>
              <a:ea typeface="+mn-ea"/>
              <a:cs typeface="+mn-cs"/>
            </a:endParaRPr>
          </a:p>
        </p:txBody>
      </p:sp>
    </p:spTree>
    <p:extLst>
      <p:ext uri="{BB962C8B-B14F-4D97-AF65-F5344CB8AC3E}">
        <p14:creationId xmlns:p14="http://schemas.microsoft.com/office/powerpoint/2010/main" val="311475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presenterer vi ulike måter å avslutte møtet på, så velg ut ifra tema og målet for møtet.</a:t>
            </a:r>
          </a:p>
          <a:p>
            <a:pPr marL="171450" indent="-171450">
              <a:buFont typeface="Arial" panose="020B0604020202020204" pitchFamily="34" charset="0"/>
              <a:buChar char="•"/>
            </a:pPr>
            <a:r>
              <a:rPr lang="nb-NO" dirty="0"/>
              <a:t>Vi anbefaler å sette av tid til å la foresatte få dele noe fra samtalene på bordene og å hente opp tema og mål for kvelden.</a:t>
            </a:r>
          </a:p>
          <a:p>
            <a:pPr marL="171450" indent="-171450">
              <a:buFont typeface="Arial" panose="020B0604020202020204" pitchFamily="34" charset="0"/>
              <a:buChar char="•"/>
            </a:pPr>
            <a:r>
              <a:rPr lang="nb-NO" dirty="0"/>
              <a:t>Det kan være relevant å snakke om veien videre, og fordele ansvar for hvem som gjør hva</a:t>
            </a:r>
          </a:p>
          <a:p>
            <a:pPr marL="171450" indent="-171450">
              <a:buFont typeface="Arial" panose="020B0604020202020204" pitchFamily="34" charset="0"/>
              <a:buChar char="•"/>
            </a:pPr>
            <a:r>
              <a:rPr lang="nb-NO" dirty="0"/>
              <a:t>Én måte å hente inn noe skriftlig fra foresatte, kan være å la de skrive en setning eller to om tanker de har etter møtet, ønsker for veien videre, noe de har snakket om ved bordene etc. Dette kan for eksempel skrives på en lapp og leveres på vei ut.</a:t>
            </a:r>
          </a:p>
        </p:txBody>
      </p:sp>
      <p:sp>
        <p:nvSpPr>
          <p:cNvPr id="4" name="Plassholder for dato 3"/>
          <p:cNvSpPr>
            <a:spLocks noGrp="1"/>
          </p:cNvSpPr>
          <p:nvPr>
            <p:ph type="dt" idx="1"/>
          </p:nvPr>
        </p:nvSpPr>
        <p:spPr/>
        <p:txBody>
          <a:bodyPr/>
          <a:lstStyle/>
          <a:p>
            <a:fld id="{385007CF-B375-4214-B0F6-927EAB94C721}" type="datetime1">
              <a:rPr lang="nb-NO" smtClean="0"/>
              <a:t>08.01.2024</a:t>
            </a:fld>
            <a:endParaRPr lang="nb-NO"/>
          </a:p>
        </p:txBody>
      </p:sp>
      <p:sp>
        <p:nvSpPr>
          <p:cNvPr id="5" name="Plassholder for lysbildenummer 4"/>
          <p:cNvSpPr>
            <a:spLocks noGrp="1"/>
          </p:cNvSpPr>
          <p:nvPr>
            <p:ph type="sldNum" sz="quarter" idx="5"/>
          </p:nvPr>
        </p:nvSpPr>
        <p:spPr/>
        <p:txBody>
          <a:bodyPr/>
          <a:lstStyle/>
          <a:p>
            <a:r>
              <a:rPr lang="nb-NO"/>
              <a:t>side </a:t>
            </a:r>
            <a:fld id="{E9C5A640-AFE6-45EE-A303-A855E096F82B}" type="slidenum">
              <a:rPr lang="nb-NO" smtClean="0"/>
              <a:pPr/>
              <a:t>10</a:t>
            </a:fld>
            <a:endParaRPr lang="nb-NO"/>
          </a:p>
        </p:txBody>
      </p:sp>
    </p:spTree>
    <p:extLst>
      <p:ext uri="{BB962C8B-B14F-4D97-AF65-F5344CB8AC3E}">
        <p14:creationId xmlns:p14="http://schemas.microsoft.com/office/powerpoint/2010/main" val="24450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Gå gjennom agenda for møtet</a:t>
            </a:r>
          </a:p>
          <a:p>
            <a:r>
              <a:rPr lang="nb-NO"/>
              <a:t>Kan legge inn en «bli kjent»-aktivitet</a:t>
            </a:r>
          </a:p>
        </p:txBody>
      </p:sp>
      <p:sp>
        <p:nvSpPr>
          <p:cNvPr id="4" name="Plassholder for dato 3"/>
          <p:cNvSpPr>
            <a:spLocks noGrp="1"/>
          </p:cNvSpPr>
          <p:nvPr>
            <p:ph type="dt" idx="1"/>
          </p:nvPr>
        </p:nvSpPr>
        <p:spPr/>
        <p:txBody>
          <a:bodyPr/>
          <a:lstStyle/>
          <a:p>
            <a:fld id="{385007CF-B375-4214-B0F6-927EAB94C721}" type="datetime1">
              <a:rPr lang="nb-NO" smtClean="0"/>
              <a:t>08.01.2024</a:t>
            </a:fld>
            <a:endParaRPr lang="nb-NO"/>
          </a:p>
        </p:txBody>
      </p:sp>
      <p:sp>
        <p:nvSpPr>
          <p:cNvPr id="5" name="Plassholder for lysbildenummer 4"/>
          <p:cNvSpPr>
            <a:spLocks noGrp="1"/>
          </p:cNvSpPr>
          <p:nvPr>
            <p:ph type="sldNum" sz="quarter" idx="5"/>
          </p:nvPr>
        </p:nvSpPr>
        <p:spPr/>
        <p:txBody>
          <a:bodyPr/>
          <a:lstStyle/>
          <a:p>
            <a:r>
              <a:rPr lang="nb-NO"/>
              <a:t>side </a:t>
            </a:r>
            <a:fld id="{E9C5A640-AFE6-45EE-A303-A855E096F82B}" type="slidenum">
              <a:rPr lang="nb-NO" smtClean="0"/>
              <a:pPr/>
              <a:t>2</a:t>
            </a:fld>
            <a:endParaRPr lang="nb-NO"/>
          </a:p>
        </p:txBody>
      </p:sp>
    </p:spTree>
    <p:extLst>
      <p:ext uri="{BB962C8B-B14F-4D97-AF65-F5344CB8AC3E}">
        <p14:creationId xmlns:p14="http://schemas.microsoft.com/office/powerpoint/2010/main" val="75837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Fortell kort hva tema for kvelden er og hva man ønsker å få ut av møtet. Bruk gjerne formuleringene fra invitasjonen.</a:t>
            </a:r>
          </a:p>
        </p:txBody>
      </p:sp>
      <p:sp>
        <p:nvSpPr>
          <p:cNvPr id="4" name="Plassholder for dato 3"/>
          <p:cNvSpPr>
            <a:spLocks noGrp="1"/>
          </p:cNvSpPr>
          <p:nvPr>
            <p:ph type="dt" idx="1"/>
          </p:nvPr>
        </p:nvSpPr>
        <p:spPr/>
        <p:txBody>
          <a:bodyPr/>
          <a:lstStyle/>
          <a:p>
            <a:fld id="{385007CF-B375-4214-B0F6-927EAB94C721}" type="datetime1">
              <a:rPr lang="nb-NO" smtClean="0"/>
              <a:t>08.01.2024</a:t>
            </a:fld>
            <a:endParaRPr lang="nb-NO"/>
          </a:p>
        </p:txBody>
      </p:sp>
      <p:sp>
        <p:nvSpPr>
          <p:cNvPr id="5" name="Plassholder for lysbildenummer 4"/>
          <p:cNvSpPr>
            <a:spLocks noGrp="1"/>
          </p:cNvSpPr>
          <p:nvPr>
            <p:ph type="sldNum" sz="quarter" idx="5"/>
          </p:nvPr>
        </p:nvSpPr>
        <p:spPr/>
        <p:txBody>
          <a:bodyPr/>
          <a:lstStyle/>
          <a:p>
            <a:r>
              <a:rPr lang="nb-NO"/>
              <a:t>side </a:t>
            </a:r>
            <a:fld id="{E9C5A640-AFE6-45EE-A303-A855E096F82B}" type="slidenum">
              <a:rPr lang="nb-NO" smtClean="0"/>
              <a:pPr/>
              <a:t>3</a:t>
            </a:fld>
            <a:endParaRPr lang="nb-NO"/>
          </a:p>
        </p:txBody>
      </p:sp>
    </p:spTree>
    <p:extLst>
      <p:ext uri="{BB962C8B-B14F-4D97-AF65-F5344CB8AC3E}">
        <p14:creationId xmlns:p14="http://schemas.microsoft.com/office/powerpoint/2010/main" val="76508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I overordnet del av læreplanverket står det i kap.3 prinsipper for skole-hjem-samarbeid. Dette møtet skal bidra til god og tillitsfull dialog til det beste for elevenes oppvekstmiljø. </a:t>
            </a:r>
          </a:p>
        </p:txBody>
      </p:sp>
      <p:sp>
        <p:nvSpPr>
          <p:cNvPr id="4" name="Date Placeholder 3"/>
          <p:cNvSpPr>
            <a:spLocks noGrp="1"/>
          </p:cNvSpPr>
          <p:nvPr>
            <p:ph type="dt" idx="1"/>
          </p:nvPr>
        </p:nvSpPr>
        <p:spPr/>
        <p:txBody>
          <a:bodyPr/>
          <a:lstStyle/>
          <a:p>
            <a:fld id="{385007CF-B375-4214-B0F6-927EAB94C721}" type="datetime1">
              <a:rPr lang="nb-NO" smtClean="0"/>
              <a:t>08.01.2024</a:t>
            </a:fld>
            <a:endParaRPr lang="nb-NO"/>
          </a:p>
        </p:txBody>
      </p:sp>
      <p:sp>
        <p:nvSpPr>
          <p:cNvPr id="5" name="Slide Number Placeholder 4"/>
          <p:cNvSpPr>
            <a:spLocks noGrp="1"/>
          </p:cNvSpPr>
          <p:nvPr>
            <p:ph type="sldNum" sz="quarter" idx="5"/>
          </p:nvPr>
        </p:nvSpPr>
        <p:spPr/>
        <p:txBody>
          <a:bodyPr/>
          <a:lstStyle/>
          <a:p>
            <a:r>
              <a:rPr lang="nb-NO"/>
              <a:t>side </a:t>
            </a:r>
            <a:fld id="{E9C5A640-AFE6-45EE-A303-A855E096F82B}" type="slidenum">
              <a:rPr lang="nb-NO" smtClean="0"/>
              <a:pPr/>
              <a:t>4</a:t>
            </a:fld>
            <a:endParaRPr lang="nb-NO"/>
          </a:p>
        </p:txBody>
      </p:sp>
    </p:spTree>
    <p:extLst>
      <p:ext uri="{BB962C8B-B14F-4D97-AF65-F5344CB8AC3E}">
        <p14:creationId xmlns:p14="http://schemas.microsoft.com/office/powerpoint/2010/main" val="2758193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20000"/>
              </a:lnSpc>
            </a:pPr>
            <a:r>
              <a:rPr lang="nb-NO"/>
              <a:t>Dialogkortene som skal brukes i dag er utformet av Dembra – Demokratisk beredskap mot rasisme og antisemittisme. Dembra tilbyr kurs og veiledning for å styrke skolens arbeid med å bygge demokratisk kompetanse og forebygge gruppefiendtlighet og udemokratiske holdninger gjennom hele skoleløpet fra barneskole til og med videregående opplæring. Tilbudet gis i hele landet via </a:t>
            </a:r>
            <a:r>
              <a:rPr lang="nb-NO" err="1"/>
              <a:t>freds-og</a:t>
            </a:r>
            <a:r>
              <a:rPr lang="nb-NO"/>
              <a:t> menneskerettighetssentrene på skjermen. Dembra </a:t>
            </a:r>
            <a:r>
              <a:rPr lang="nb-NO" sz="1200" kern="1200"/>
              <a:t>støttes og finansieres av Kunnskapsdepartementet og Utdanningsdirektoratet.</a:t>
            </a:r>
            <a:endParaRPr lang="nb-NO" sz="1200"/>
          </a:p>
        </p:txBody>
      </p:sp>
      <p:sp>
        <p:nvSpPr>
          <p:cNvPr id="4" name="Plassholder for dato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AB921-F292-4146-842A-9064041ACC81}" type="datetime1">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08.01.2024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ssholder for bunntekst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 Senter for studier av Holocaust og livssynsminoriteter | Tittel på presentasjonen</a:t>
            </a:r>
          </a:p>
        </p:txBody>
      </p:sp>
      <p:sp>
        <p:nvSpPr>
          <p:cNvPr id="6" name="Plassholder for lysbildenumm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side </a:t>
            </a:r>
            <a:fld id="{E9C5A640-AFE6-45EE-A303-A855E096F82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Aktivitet for å klargjøre hva som ligger i begrepet «dialog» og hvordan dette er noe annet enn «debatt». Ta ett om gangen og prat i et par minutter om hvert av dem.</a:t>
            </a:r>
          </a:p>
        </p:txBody>
      </p:sp>
      <p:sp>
        <p:nvSpPr>
          <p:cNvPr id="4" name="Plassholder for dato 3"/>
          <p:cNvSpPr>
            <a:spLocks noGrp="1"/>
          </p:cNvSpPr>
          <p:nvPr>
            <p:ph type="dt" idx="1"/>
          </p:nvPr>
        </p:nvSpPr>
        <p:spPr/>
        <p:txBody>
          <a:bodyPr/>
          <a:lstStyle/>
          <a:p>
            <a:fld id="{385007CF-B375-4214-B0F6-927EAB94C721}" type="datetime1">
              <a:rPr lang="nb-NO" smtClean="0"/>
              <a:t>08.01.2024</a:t>
            </a:fld>
            <a:endParaRPr lang="nb-NO"/>
          </a:p>
        </p:txBody>
      </p:sp>
      <p:sp>
        <p:nvSpPr>
          <p:cNvPr id="5" name="Plassholder for lysbildenummer 4"/>
          <p:cNvSpPr>
            <a:spLocks noGrp="1"/>
          </p:cNvSpPr>
          <p:nvPr>
            <p:ph type="sldNum" sz="quarter" idx="5"/>
          </p:nvPr>
        </p:nvSpPr>
        <p:spPr/>
        <p:txBody>
          <a:bodyPr/>
          <a:lstStyle/>
          <a:p>
            <a:r>
              <a:rPr lang="nb-NO"/>
              <a:t>side </a:t>
            </a:r>
            <a:fld id="{E9C5A640-AFE6-45EE-A303-A855E096F82B}" type="slidenum">
              <a:rPr lang="nb-NO" smtClean="0"/>
              <a:pPr/>
              <a:t>6</a:t>
            </a:fld>
            <a:endParaRPr lang="nb-NO"/>
          </a:p>
        </p:txBody>
      </p:sp>
    </p:spTree>
    <p:extLst>
      <p:ext uri="{BB962C8B-B14F-4D97-AF65-F5344CB8AC3E}">
        <p14:creationId xmlns:p14="http://schemas.microsoft.com/office/powerpoint/2010/main" val="93359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Gå først kort igjennom punktene på debatt og deretter dialog. Bruk mest tid på den siste, og understrek at dialog bidrar til at </a:t>
            </a:r>
            <a:r>
              <a:rPr lang="nb-NO" u="sng"/>
              <a:t>man aksepterer hverandres perspektiver som reelle og gyldige</a:t>
            </a:r>
            <a:r>
              <a:rPr lang="nb-NO"/>
              <a:t>, istedenfor å prøve å få den andre til å kvitte seg med sitt syn. </a:t>
            </a:r>
          </a:p>
          <a:p>
            <a:endParaRPr lang="nb-NO"/>
          </a:p>
          <a:p>
            <a:pPr defTabSz="915954">
              <a:defRPr/>
            </a:pPr>
            <a:endParaRPr lang="nb-NO" b="0" i="0">
              <a:effectLst/>
              <a:latin typeface="Segoe UI" panose="020B0502040204020203" pitchFamily="34" charset="0"/>
            </a:endParaRPr>
          </a:p>
          <a:p>
            <a:pPr defTabSz="915954">
              <a:defRPr/>
            </a:pPr>
            <a:endParaRPr lang="nb-NO"/>
          </a:p>
        </p:txBody>
      </p:sp>
      <p:sp>
        <p:nvSpPr>
          <p:cNvPr id="4" name="Date Placeholder 3"/>
          <p:cNvSpPr>
            <a:spLocks noGrp="1"/>
          </p:cNvSpPr>
          <p:nvPr>
            <p:ph type="dt" idx="1"/>
          </p:nvPr>
        </p:nvSpPr>
        <p:spPr/>
        <p:txBody>
          <a:bodyPr/>
          <a:lstStyle/>
          <a:p>
            <a:fld id="{1EEB64A9-2B68-FB4D-A818-38E15F196588}" type="datetime1">
              <a:rPr lang="nb-NO" smtClean="0"/>
              <a:t>08.01.2024</a:t>
            </a:fld>
            <a:endParaRPr lang="nb-NO"/>
          </a:p>
        </p:txBody>
      </p:sp>
      <p:sp>
        <p:nvSpPr>
          <p:cNvPr id="5" name="Footer Placeholder 4"/>
          <p:cNvSpPr>
            <a:spLocks noGrp="1"/>
          </p:cNvSpPr>
          <p:nvPr>
            <p:ph type="ftr" sz="quarter" idx="4"/>
          </p:nvPr>
        </p:nvSpPr>
        <p:spPr/>
        <p:txBody>
          <a:bodyPr/>
          <a:lstStyle/>
          <a:p>
            <a:r>
              <a:rPr lang="nb-NO"/>
              <a:t>© Senter for studier av Holocaust og livssynsminoriteter | Tittel på presentasjonen</a:t>
            </a:r>
          </a:p>
        </p:txBody>
      </p:sp>
      <p:sp>
        <p:nvSpPr>
          <p:cNvPr id="6" name="Slide Number Placeholder 5"/>
          <p:cNvSpPr>
            <a:spLocks noGrp="1"/>
          </p:cNvSpPr>
          <p:nvPr>
            <p:ph type="sldNum" sz="quarter" idx="5"/>
          </p:nvPr>
        </p:nvSpPr>
        <p:spPr/>
        <p:txBody>
          <a:bodyPr/>
          <a:lstStyle/>
          <a:p>
            <a:r>
              <a:rPr lang="nb-NO"/>
              <a:t>side </a:t>
            </a:r>
            <a:fld id="{E9C5A640-AFE6-45EE-A303-A855E096F82B}" type="slidenum">
              <a:rPr lang="nb-NO" smtClean="0"/>
              <a:pPr/>
              <a:t>7</a:t>
            </a:fld>
            <a:endParaRPr lang="nb-NO"/>
          </a:p>
        </p:txBody>
      </p:sp>
    </p:spTree>
    <p:extLst>
      <p:ext uri="{BB962C8B-B14F-4D97-AF65-F5344CB8AC3E}">
        <p14:creationId xmlns:p14="http://schemas.microsoft.com/office/powerpoint/2010/main" val="386263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nb-NO" sz="1800" b="0" i="0" u="none" strike="noStrike">
                <a:solidFill>
                  <a:srgbClr val="546F8E"/>
                </a:solidFill>
                <a:effectLst/>
                <a:latin typeface="Arial" panose="020B0604020202020204" pitchFamily="34" charset="0"/>
              </a:rPr>
              <a:t>Det vi ønsker er at alle bidrar, og her har vi noen punkter om hvordan vi kan gjøre det. </a:t>
            </a:r>
          </a:p>
          <a:p>
            <a:pPr marL="285750" indent="-285750" algn="l" rtl="0" fontAlgn="base">
              <a:buFont typeface="Arial" panose="020B0604020202020204" pitchFamily="34" charset="0"/>
              <a:buChar char="•"/>
            </a:pPr>
            <a:r>
              <a:rPr lang="nb-NO" sz="1800" b="0" i="0" u="none" strike="noStrike">
                <a:solidFill>
                  <a:srgbClr val="546F8E"/>
                </a:solidFill>
                <a:effectLst/>
                <a:latin typeface="Arial" panose="020B0604020202020204" pitchFamily="34" charset="0"/>
              </a:rPr>
              <a:t>Lytt når andre snakker og unngå å avbryte. Dette kan være utfordrende hvis engasjementet blir høyt, og derfor viktig å minne om. </a:t>
            </a:r>
          </a:p>
          <a:p>
            <a:pPr marL="285750" indent="-285750" algn="l" rtl="0" fontAlgn="base">
              <a:buFont typeface="Arial" panose="020B0604020202020204" pitchFamily="34" charset="0"/>
              <a:buChar char="•"/>
            </a:pPr>
            <a:r>
              <a:rPr lang="nb-NO" sz="1800" b="0" i="0" u="none" strike="noStrike">
                <a:solidFill>
                  <a:srgbClr val="546F8E"/>
                </a:solidFill>
                <a:effectLst/>
                <a:latin typeface="Arial" panose="020B0604020202020204" pitchFamily="34" charset="0"/>
              </a:rPr>
              <a:t>Del med utgangspunkt i deg selv. Ikke anta at du vet hva andre tenker om en sak, men ha fokus på egne erfaringer og meninger. Snakk om sak og ikke person.</a:t>
            </a:r>
          </a:p>
          <a:p>
            <a:pPr marL="285750" indent="-285750" algn="l" rtl="0" fontAlgn="base">
              <a:buFont typeface="Arial" panose="020B0604020202020204" pitchFamily="34" charset="0"/>
              <a:buChar char="•"/>
            </a:pPr>
            <a:r>
              <a:rPr lang="nb-NO" sz="1800" b="0" i="0" u="none" strike="noStrike">
                <a:solidFill>
                  <a:srgbClr val="546F8E"/>
                </a:solidFill>
                <a:effectLst/>
                <a:latin typeface="Arial" panose="020B0604020202020204" pitchFamily="34" charset="0"/>
              </a:rPr>
              <a:t>Still spørsmål i stedet for å argumentere imot hvis du reagerer på noe som blir sagt. Vær nysgjerrig og prøv å forstå den andre.</a:t>
            </a:r>
          </a:p>
          <a:p>
            <a:pPr marL="285750" indent="-285750" algn="l" rtl="0" fontAlgn="base">
              <a:buFont typeface="Arial" panose="020B0604020202020204" pitchFamily="34" charset="0"/>
              <a:buChar char="•"/>
            </a:pPr>
            <a:r>
              <a:rPr lang="nb-NO" sz="1800" b="0" i="0" u="none" strike="noStrike">
                <a:solidFill>
                  <a:srgbClr val="546F8E"/>
                </a:solidFill>
                <a:effectLst/>
                <a:latin typeface="Arial" panose="020B0604020202020204" pitchFamily="34" charset="0"/>
              </a:rPr>
              <a:t>Åpent og inkluderende kroppsspråk. Å være bevisst på kroppsspråk kan bidra til en mer åpen samtale og at det blir lettere for flere å delta.</a:t>
            </a:r>
          </a:p>
          <a:p>
            <a:pPr marL="285750" indent="-285750" algn="l" rtl="0" fontAlgn="base">
              <a:buFont typeface="Arial" panose="020B0604020202020204" pitchFamily="34" charset="0"/>
              <a:buChar char="•"/>
            </a:pPr>
            <a:r>
              <a:rPr lang="nb-NO" sz="1800" b="0" i="0" u="none" strike="noStrike">
                <a:solidFill>
                  <a:srgbClr val="546F8E"/>
                </a:solidFill>
                <a:effectLst/>
                <a:latin typeface="Arial" panose="020B0604020202020204" pitchFamily="34" charset="0"/>
              </a:rPr>
              <a:t>Snakk folkelig og ikke briljer med vanskelige ord. De foresatte i møtet har ulike erfaringer og bakgrunner, og et folkelig språk kan forhindre misforståelser og bidra til en mer åpen dialog.</a:t>
            </a:r>
          </a:p>
          <a:p>
            <a:pPr marL="0" indent="0" algn="l" rtl="0" fontAlgn="base">
              <a:buFont typeface="Arial" panose="020B0604020202020204" pitchFamily="34" charset="0"/>
              <a:buNone/>
            </a:pPr>
            <a:endParaRPr lang="nb-NO" sz="1800" b="0" i="0" u="none" strike="noStrike">
              <a:solidFill>
                <a:srgbClr val="546F8E"/>
              </a:solidFill>
              <a:effectLst/>
              <a:latin typeface="Arial" panose="020B0604020202020204" pitchFamily="34" charset="0"/>
            </a:endParaRPr>
          </a:p>
          <a:p>
            <a:pPr marL="0" indent="0" algn="l" rtl="0" fontAlgn="base">
              <a:buFont typeface="Arial" panose="020B0604020202020204" pitchFamily="34" charset="0"/>
              <a:buNone/>
            </a:pPr>
            <a:r>
              <a:rPr lang="nb-NO" sz="1800" b="0" i="0" u="none" strike="noStrike">
                <a:solidFill>
                  <a:srgbClr val="546F8E"/>
                </a:solidFill>
                <a:effectLst/>
                <a:latin typeface="Arial" panose="020B0604020202020204" pitchFamily="34" charset="0"/>
              </a:rPr>
              <a:t>(Kjørereglene kan være gode å ha i bakgrunn mens man jobber ved bordene for å kunne vise til underveis)</a:t>
            </a:r>
          </a:p>
          <a:p>
            <a:pPr algn="l" rtl="0" fontAlgn="base"/>
            <a:endParaRPr lang="en-US" b="0" i="0">
              <a:solidFill>
                <a:srgbClr val="444444"/>
              </a:solidFill>
              <a:effectLst/>
              <a:latin typeface="Calibri" panose="020F0502020204030204" pitchFamily="34" charset="0"/>
            </a:endParaRPr>
          </a:p>
          <a:p>
            <a:pPr algn="l" rtl="0" fontAlgn="base"/>
            <a:r>
              <a:rPr lang="nb-NO" sz="1800" b="0" i="0">
                <a:solidFill>
                  <a:srgbClr val="546F8E"/>
                </a:solidFill>
                <a:effectLst/>
                <a:latin typeface="Arial" panose="020B0604020202020204" pitchFamily="34" charset="0"/>
              </a:rPr>
              <a:t>​</a:t>
            </a:r>
            <a:endParaRPr lang="nb-NO" b="0" i="0">
              <a:solidFill>
                <a:srgbClr val="444444"/>
              </a:solidFill>
              <a:effectLst/>
              <a:latin typeface="Calibri" panose="020F0502020204030204" pitchFamily="34" charset="0"/>
            </a:endParaRPr>
          </a:p>
        </p:txBody>
      </p:sp>
      <p:sp>
        <p:nvSpPr>
          <p:cNvPr id="4" name="Date Placeholder 3"/>
          <p:cNvSpPr>
            <a:spLocks noGrp="1"/>
          </p:cNvSpPr>
          <p:nvPr>
            <p:ph type="dt" idx="1"/>
          </p:nvPr>
        </p:nvSpPr>
        <p:spPr/>
        <p:txBody>
          <a:bodyPr/>
          <a:lstStyle/>
          <a:p>
            <a:fld id="{385007CF-B375-4214-B0F6-927EAB94C721}" type="datetime1">
              <a:rPr lang="nb-NO" smtClean="0"/>
              <a:t>08.01.2024</a:t>
            </a:fld>
            <a:endParaRPr lang="nb-NO"/>
          </a:p>
        </p:txBody>
      </p:sp>
      <p:sp>
        <p:nvSpPr>
          <p:cNvPr id="5" name="Slide Number Placeholder 4"/>
          <p:cNvSpPr>
            <a:spLocks noGrp="1"/>
          </p:cNvSpPr>
          <p:nvPr>
            <p:ph type="sldNum" sz="quarter" idx="5"/>
          </p:nvPr>
        </p:nvSpPr>
        <p:spPr/>
        <p:txBody>
          <a:bodyPr/>
          <a:lstStyle/>
          <a:p>
            <a:r>
              <a:rPr lang="nb-NO"/>
              <a:t>side </a:t>
            </a:r>
            <a:fld id="{E9C5A640-AFE6-45EE-A303-A855E096F82B}" type="slidenum">
              <a:rPr lang="nb-NO" smtClean="0"/>
              <a:pPr/>
              <a:t>8</a:t>
            </a:fld>
            <a:endParaRPr lang="nb-NO"/>
          </a:p>
        </p:txBody>
      </p:sp>
    </p:spTree>
    <p:extLst>
      <p:ext uri="{BB962C8B-B14F-4D97-AF65-F5344CB8AC3E}">
        <p14:creationId xmlns:p14="http://schemas.microsoft.com/office/powerpoint/2010/main" val="2426669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kan du beskrive hvordan samtalene skal organiseres, men dette kan også bare gjøres muntlig.</a:t>
            </a:r>
          </a:p>
        </p:txBody>
      </p:sp>
      <p:sp>
        <p:nvSpPr>
          <p:cNvPr id="4" name="Plassholder for dato 3"/>
          <p:cNvSpPr>
            <a:spLocks noGrp="1"/>
          </p:cNvSpPr>
          <p:nvPr>
            <p:ph type="dt" idx="1"/>
          </p:nvPr>
        </p:nvSpPr>
        <p:spPr/>
        <p:txBody>
          <a:bodyPr/>
          <a:lstStyle/>
          <a:p>
            <a:fld id="{385007CF-B375-4214-B0F6-927EAB94C721}" type="datetime1">
              <a:rPr lang="nb-NO" smtClean="0"/>
              <a:t>08.01.2024</a:t>
            </a:fld>
            <a:endParaRPr lang="nb-NO"/>
          </a:p>
        </p:txBody>
      </p:sp>
      <p:sp>
        <p:nvSpPr>
          <p:cNvPr id="5" name="Plassholder for lysbildenummer 4"/>
          <p:cNvSpPr>
            <a:spLocks noGrp="1"/>
          </p:cNvSpPr>
          <p:nvPr>
            <p:ph type="sldNum" sz="quarter" idx="5"/>
          </p:nvPr>
        </p:nvSpPr>
        <p:spPr/>
        <p:txBody>
          <a:bodyPr/>
          <a:lstStyle/>
          <a:p>
            <a:r>
              <a:rPr lang="nb-NO"/>
              <a:t>side </a:t>
            </a:r>
            <a:fld id="{E9C5A640-AFE6-45EE-A303-A855E096F82B}" type="slidenum">
              <a:rPr lang="nb-NO" smtClean="0"/>
              <a:pPr/>
              <a:t>9</a:t>
            </a:fld>
            <a:endParaRPr lang="nb-NO"/>
          </a:p>
        </p:txBody>
      </p:sp>
    </p:spTree>
    <p:extLst>
      <p:ext uri="{BB962C8B-B14F-4D97-AF65-F5344CB8AC3E}">
        <p14:creationId xmlns:p14="http://schemas.microsoft.com/office/powerpoint/2010/main" val="343566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bwMode="auto">
          <a:xfrm>
            <a:off x="467546" y="1977684"/>
            <a:ext cx="8208911" cy="2466274"/>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Arial" charset="0"/>
            </a:endParaRPr>
          </a:p>
        </p:txBody>
      </p:sp>
      <p:sp>
        <p:nvSpPr>
          <p:cNvPr id="49154" name="Rectangle 2"/>
          <p:cNvSpPr>
            <a:spLocks noGrp="1" noChangeArrowheads="1"/>
          </p:cNvSpPr>
          <p:nvPr>
            <p:ph type="ctrTitle"/>
          </p:nvPr>
        </p:nvSpPr>
        <p:spPr>
          <a:xfrm>
            <a:off x="755576" y="2130530"/>
            <a:ext cx="7632848" cy="457200"/>
          </a:xfrm>
        </p:spPr>
        <p:txBody>
          <a:bodyPr rIns="360000" anchor="b"/>
          <a:lstStyle>
            <a:lvl1pPr>
              <a:defRPr sz="2800">
                <a:solidFill>
                  <a:srgbClr val="31321A"/>
                </a:solidFill>
              </a:defRPr>
            </a:lvl1pPr>
          </a:lstStyle>
          <a:p>
            <a:pPr lvl="0"/>
            <a:r>
              <a:rPr lang="en-US" noProof="0"/>
              <a:t>Click to edit Master title style</a:t>
            </a:r>
            <a:endParaRPr lang="nb-NO" noProof="0"/>
          </a:p>
        </p:txBody>
      </p:sp>
      <p:sp>
        <p:nvSpPr>
          <p:cNvPr id="49155" name="Rectangle 3"/>
          <p:cNvSpPr>
            <a:spLocks noGrp="1" noChangeArrowheads="1"/>
          </p:cNvSpPr>
          <p:nvPr>
            <p:ph type="subTitle" idx="1"/>
          </p:nvPr>
        </p:nvSpPr>
        <p:spPr>
          <a:xfrm>
            <a:off x="755576" y="2587731"/>
            <a:ext cx="7632848" cy="1550194"/>
          </a:xfrm>
        </p:spPr>
        <p:txBody>
          <a:bodyPr/>
          <a:lstStyle>
            <a:lvl1pPr marL="0" indent="0">
              <a:buNone/>
              <a:defRPr sz="2000">
                <a:solidFill>
                  <a:srgbClr val="797C40"/>
                </a:solidFill>
              </a:defRPr>
            </a:lvl1pPr>
          </a:lstStyle>
          <a:p>
            <a:pPr lvl="0"/>
            <a:r>
              <a:rPr lang="en-US" noProof="0"/>
              <a:t>Click to edit Master subtitle style</a:t>
            </a:r>
            <a:endParaRPr lang="nb-NO" noProof="0"/>
          </a:p>
        </p:txBody>
      </p:sp>
      <p:sp>
        <p:nvSpPr>
          <p:cNvPr id="49156" name="Rectangle 4"/>
          <p:cNvSpPr>
            <a:spLocks noGrp="1" noChangeArrowheads="1"/>
          </p:cNvSpPr>
          <p:nvPr>
            <p:ph type="dt" sz="half" idx="2"/>
          </p:nvPr>
        </p:nvSpPr>
        <p:spPr/>
        <p:txBody>
          <a:bodyPr/>
          <a:lstStyle>
            <a:lvl1pPr>
              <a:defRPr>
                <a:solidFill>
                  <a:schemeClr val="accent1">
                    <a:lumMod val="25000"/>
                  </a:schemeClr>
                </a:solidFill>
              </a:defRPr>
            </a:lvl1pPr>
          </a:lstStyle>
          <a:p>
            <a:fld id="{30D9791C-268C-AB4F-ADB0-74AA751FFBA5}" type="datetime1">
              <a:rPr lang="nb-NO" smtClean="0"/>
              <a:t>08.01.2024</a:t>
            </a:fld>
            <a:endParaRPr lang="nb-NO"/>
          </a:p>
        </p:txBody>
      </p:sp>
      <p:sp>
        <p:nvSpPr>
          <p:cNvPr id="49157" name="Rectangle 5"/>
          <p:cNvSpPr>
            <a:spLocks noGrp="1" noChangeArrowheads="1"/>
          </p:cNvSpPr>
          <p:nvPr>
            <p:ph type="ftr" sz="quarter" idx="3"/>
          </p:nvPr>
        </p:nvSpPr>
        <p:spPr>
          <a:xfrm>
            <a:off x="228600" y="4857750"/>
            <a:ext cx="5894388" cy="229791"/>
          </a:xfrm>
        </p:spPr>
        <p:txBody>
          <a:bodyPr/>
          <a:lstStyle>
            <a:lvl1pPr>
              <a:defRPr>
                <a:solidFill>
                  <a:schemeClr val="accent1">
                    <a:lumMod val="25000"/>
                  </a:schemeClr>
                </a:solidFill>
              </a:defRPr>
            </a:lvl1pPr>
          </a:lstStyle>
          <a:p>
            <a:r>
              <a:rPr lang="nb-NO"/>
              <a:t>© HL-senteret | Presentasjon Dembra</a:t>
            </a:r>
          </a:p>
        </p:txBody>
      </p:sp>
      <p:sp>
        <p:nvSpPr>
          <p:cNvPr id="49158" name="Rectangle 6"/>
          <p:cNvSpPr>
            <a:spLocks noGrp="1" noChangeArrowheads="1"/>
          </p:cNvSpPr>
          <p:nvPr>
            <p:ph type="sldNum" sz="quarter" idx="4"/>
          </p:nvPr>
        </p:nvSpPr>
        <p:spPr/>
        <p:txBody>
          <a:bodyPr/>
          <a:lstStyle>
            <a:lvl1pPr>
              <a:defRPr>
                <a:solidFill>
                  <a:schemeClr val="accent1">
                    <a:lumMod val="25000"/>
                  </a:schemeClr>
                </a:solidFill>
              </a:defRPr>
            </a:lvl1pPr>
          </a:lstStyle>
          <a:p>
            <a:r>
              <a:rPr lang="nb-NO"/>
              <a:t>Side </a:t>
            </a:r>
            <a:fld id="{F97F9EA7-A725-4F41-B1B7-8B5016672755}" type="slidenum">
              <a:rPr lang="nb-NO" smtClean="0"/>
              <a:pPr/>
              <a:t>‹#›</a:t>
            </a:fld>
            <a:endParaRPr lang="nb-NO"/>
          </a:p>
        </p:txBody>
      </p:sp>
      <p:sp>
        <p:nvSpPr>
          <p:cNvPr id="49168" name="Text Box 16"/>
          <p:cNvSpPr txBox="1">
            <a:spLocks noChangeArrowheads="1"/>
          </p:cNvSpPr>
          <p:nvPr userDrawn="1"/>
        </p:nvSpPr>
        <p:spPr bwMode="auto">
          <a:xfrm>
            <a:off x="1812925" y="24931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nb-NO"/>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7544" y="699542"/>
            <a:ext cx="6012160" cy="6676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Footer Placeholder 3"/>
          <p:cNvSpPr>
            <a:spLocks noGrp="1"/>
          </p:cNvSpPr>
          <p:nvPr>
            <p:ph type="ftr" sz="quarter" idx="10"/>
          </p:nvPr>
        </p:nvSpPr>
        <p:spPr/>
        <p:txBody>
          <a:bodyPr/>
          <a:lstStyle>
            <a:lvl1pPr>
              <a:defRPr/>
            </a:lvl1pPr>
          </a:lstStyle>
          <a:p>
            <a:r>
              <a:rPr lang="nb-NO"/>
              <a:t>© HL-senteret | Presentasjon Dembra</a:t>
            </a:r>
          </a:p>
        </p:txBody>
      </p:sp>
      <p:sp>
        <p:nvSpPr>
          <p:cNvPr id="5" name="Slide Number Placeholder 4"/>
          <p:cNvSpPr>
            <a:spLocks noGrp="1"/>
          </p:cNvSpPr>
          <p:nvPr>
            <p:ph type="sldNum" sz="quarter" idx="11"/>
          </p:nvPr>
        </p:nvSpPr>
        <p:spPr/>
        <p:txBody>
          <a:bodyPr/>
          <a:lstStyle>
            <a:lvl1pPr>
              <a:defRPr/>
            </a:lvl1pPr>
          </a:lstStyle>
          <a:p>
            <a:r>
              <a:rPr lang="nb-NO"/>
              <a:t>Side </a:t>
            </a:r>
            <a:fld id="{54CD28EA-0A13-45A8-84A2-1989622DBF76}" type="slidenum">
              <a:rPr lang="nb-NO"/>
              <a:pPr/>
              <a:t>‹#›</a:t>
            </a:fld>
            <a:endParaRPr lang="nb-NO"/>
          </a:p>
        </p:txBody>
      </p:sp>
      <p:sp>
        <p:nvSpPr>
          <p:cNvPr id="6" name="Date Placeholder 5"/>
          <p:cNvSpPr>
            <a:spLocks noGrp="1"/>
          </p:cNvSpPr>
          <p:nvPr>
            <p:ph type="dt" sz="half" idx="12"/>
          </p:nvPr>
        </p:nvSpPr>
        <p:spPr/>
        <p:txBody>
          <a:bodyPr/>
          <a:lstStyle>
            <a:lvl1pPr>
              <a:defRPr/>
            </a:lvl1pPr>
          </a:lstStyle>
          <a:p>
            <a:fld id="{5F250DFE-E0D5-BD48-9F91-80481FE11DB5}" type="datetime1">
              <a:rPr lang="nb-NO" smtClean="0"/>
              <a:t>08.01.2024</a:t>
            </a:fld>
            <a:endParaRPr lang="nb-NO"/>
          </a:p>
        </p:txBody>
      </p:sp>
    </p:spTree>
    <p:extLst>
      <p:ext uri="{BB962C8B-B14F-4D97-AF65-F5344CB8AC3E}">
        <p14:creationId xmlns:p14="http://schemas.microsoft.com/office/powerpoint/2010/main" val="872917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177404"/>
            <a:ext cx="2114550" cy="4631531"/>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395288" y="177404"/>
            <a:ext cx="6191250" cy="46315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Footer Placeholder 3"/>
          <p:cNvSpPr>
            <a:spLocks noGrp="1"/>
          </p:cNvSpPr>
          <p:nvPr>
            <p:ph type="ftr" sz="quarter" idx="10"/>
          </p:nvPr>
        </p:nvSpPr>
        <p:spPr/>
        <p:txBody>
          <a:bodyPr/>
          <a:lstStyle>
            <a:lvl1pPr>
              <a:defRPr/>
            </a:lvl1pPr>
          </a:lstStyle>
          <a:p>
            <a:r>
              <a:rPr lang="nb-NO"/>
              <a:t>© HL-senteret | Presentasjon Dembra</a:t>
            </a:r>
          </a:p>
        </p:txBody>
      </p:sp>
      <p:sp>
        <p:nvSpPr>
          <p:cNvPr id="5" name="Slide Number Placeholder 4"/>
          <p:cNvSpPr>
            <a:spLocks noGrp="1"/>
          </p:cNvSpPr>
          <p:nvPr>
            <p:ph type="sldNum" sz="quarter" idx="11"/>
          </p:nvPr>
        </p:nvSpPr>
        <p:spPr/>
        <p:txBody>
          <a:bodyPr/>
          <a:lstStyle>
            <a:lvl1pPr>
              <a:defRPr/>
            </a:lvl1pPr>
          </a:lstStyle>
          <a:p>
            <a:r>
              <a:rPr lang="nb-NO"/>
              <a:t>Side </a:t>
            </a:r>
            <a:fld id="{1804AFB8-5321-41D6-942F-8AD27581D04B}" type="slidenum">
              <a:rPr lang="nb-NO"/>
              <a:pPr/>
              <a:t>‹#›</a:t>
            </a:fld>
            <a:endParaRPr lang="nb-NO"/>
          </a:p>
        </p:txBody>
      </p:sp>
      <p:sp>
        <p:nvSpPr>
          <p:cNvPr id="6" name="Date Placeholder 5"/>
          <p:cNvSpPr>
            <a:spLocks noGrp="1"/>
          </p:cNvSpPr>
          <p:nvPr>
            <p:ph type="dt" sz="half" idx="12"/>
          </p:nvPr>
        </p:nvSpPr>
        <p:spPr/>
        <p:txBody>
          <a:bodyPr/>
          <a:lstStyle>
            <a:lvl1pPr>
              <a:defRPr/>
            </a:lvl1pPr>
          </a:lstStyle>
          <a:p>
            <a:fld id="{CCBC6C92-8FE2-AC40-BD5F-2BD0901D0F7D}" type="datetime1">
              <a:rPr lang="nb-NO" smtClean="0"/>
              <a:t>08.01.2024</a:t>
            </a:fld>
            <a:endParaRPr lang="nb-NO"/>
          </a:p>
        </p:txBody>
      </p:sp>
    </p:spTree>
    <p:extLst>
      <p:ext uri="{BB962C8B-B14F-4D97-AF65-F5344CB8AC3E}">
        <p14:creationId xmlns:p14="http://schemas.microsoft.com/office/powerpoint/2010/main" val="3466079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Text Placeholder 2"/>
          <p:cNvSpPr>
            <a:spLocks noGrp="1"/>
          </p:cNvSpPr>
          <p:nvPr>
            <p:ph type="body" sz="half" idx="1"/>
          </p:nvPr>
        </p:nvSpPr>
        <p:spPr>
          <a:xfrm>
            <a:off x="395288" y="800100"/>
            <a:ext cx="4152900" cy="400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lipArt Placeholder 3"/>
          <p:cNvSpPr>
            <a:spLocks noGrp="1"/>
          </p:cNvSpPr>
          <p:nvPr>
            <p:ph type="clipArt" sz="half" idx="2"/>
          </p:nvPr>
        </p:nvSpPr>
        <p:spPr>
          <a:xfrm>
            <a:off x="4700588" y="800100"/>
            <a:ext cx="4152900" cy="4008835"/>
          </a:xfrm>
        </p:spPr>
        <p:txBody>
          <a:bodyPr/>
          <a:lstStyle/>
          <a:p>
            <a:r>
              <a:rPr lang="en-US"/>
              <a:t>Click icon to add clip art</a:t>
            </a:r>
            <a:endParaRPr lang="nb-NO"/>
          </a:p>
        </p:txBody>
      </p:sp>
      <p:sp>
        <p:nvSpPr>
          <p:cNvPr id="5" name="Footer Placeholder 4"/>
          <p:cNvSpPr>
            <a:spLocks noGrp="1"/>
          </p:cNvSpPr>
          <p:nvPr>
            <p:ph type="ftr" sz="quarter" idx="10"/>
          </p:nvPr>
        </p:nvSpPr>
        <p:spPr>
          <a:xfrm>
            <a:off x="400050" y="4857750"/>
            <a:ext cx="5722938" cy="229791"/>
          </a:xfrm>
        </p:spPr>
        <p:txBody>
          <a:bodyPr/>
          <a:lstStyle>
            <a:lvl1pPr>
              <a:defRPr/>
            </a:lvl1pPr>
          </a:lstStyle>
          <a:p>
            <a:r>
              <a:rPr lang="nb-NO"/>
              <a:t>© HL-senteret | Presentasjon Dembra</a:t>
            </a:r>
          </a:p>
        </p:txBody>
      </p:sp>
      <p:sp>
        <p:nvSpPr>
          <p:cNvPr id="6" name="Slide Number Placeholder 5"/>
          <p:cNvSpPr>
            <a:spLocks noGrp="1"/>
          </p:cNvSpPr>
          <p:nvPr>
            <p:ph type="sldNum" sz="quarter" idx="11"/>
          </p:nvPr>
        </p:nvSpPr>
        <p:spPr>
          <a:xfrm>
            <a:off x="8286750" y="4857750"/>
            <a:ext cx="533400" cy="229791"/>
          </a:xfrm>
        </p:spPr>
        <p:txBody>
          <a:bodyPr/>
          <a:lstStyle>
            <a:lvl1pPr>
              <a:defRPr/>
            </a:lvl1pPr>
          </a:lstStyle>
          <a:p>
            <a:r>
              <a:rPr lang="nb-NO"/>
              <a:t>Side </a:t>
            </a:r>
            <a:fld id="{F9826004-F326-4479-83D2-A4C29D8D82E8}" type="slidenum">
              <a:rPr lang="nb-NO"/>
              <a:pPr/>
              <a:t>‹#›</a:t>
            </a:fld>
            <a:endParaRPr lang="nb-NO"/>
          </a:p>
        </p:txBody>
      </p:sp>
      <p:sp>
        <p:nvSpPr>
          <p:cNvPr id="7" name="Date Placeholder 6"/>
          <p:cNvSpPr>
            <a:spLocks noGrp="1"/>
          </p:cNvSpPr>
          <p:nvPr>
            <p:ph type="dt" sz="half" idx="12"/>
          </p:nvPr>
        </p:nvSpPr>
        <p:spPr>
          <a:xfrm>
            <a:off x="6732589" y="4857750"/>
            <a:ext cx="985837" cy="229791"/>
          </a:xfrm>
        </p:spPr>
        <p:txBody>
          <a:bodyPr/>
          <a:lstStyle>
            <a:lvl1pPr>
              <a:defRPr/>
            </a:lvl1pPr>
          </a:lstStyle>
          <a:p>
            <a:fld id="{ECBB5283-447F-9E4F-B0EF-63CF8F7A3410}" type="datetime1">
              <a:rPr lang="nb-NO" smtClean="0"/>
              <a:t>08.01.2024</a:t>
            </a:fld>
            <a:endParaRPr lang="nb-NO"/>
          </a:p>
        </p:txBody>
      </p:sp>
    </p:spTree>
    <p:extLst>
      <p:ext uri="{BB962C8B-B14F-4D97-AF65-F5344CB8AC3E}">
        <p14:creationId xmlns:p14="http://schemas.microsoft.com/office/powerpoint/2010/main" val="4096351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Text Placeholder 2"/>
          <p:cNvSpPr>
            <a:spLocks noGrp="1"/>
          </p:cNvSpPr>
          <p:nvPr>
            <p:ph type="body" sz="half" idx="1"/>
          </p:nvPr>
        </p:nvSpPr>
        <p:spPr>
          <a:xfrm>
            <a:off x="395288" y="800100"/>
            <a:ext cx="4152900" cy="400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hart Placeholder 3"/>
          <p:cNvSpPr>
            <a:spLocks noGrp="1"/>
          </p:cNvSpPr>
          <p:nvPr>
            <p:ph type="chart" sz="half" idx="2"/>
          </p:nvPr>
        </p:nvSpPr>
        <p:spPr>
          <a:xfrm>
            <a:off x="4700588" y="800100"/>
            <a:ext cx="4152900" cy="4008835"/>
          </a:xfrm>
        </p:spPr>
        <p:txBody>
          <a:bodyPr/>
          <a:lstStyle/>
          <a:p>
            <a:r>
              <a:rPr lang="en-US"/>
              <a:t>Click icon to add chart</a:t>
            </a:r>
            <a:endParaRPr lang="nb-NO"/>
          </a:p>
        </p:txBody>
      </p:sp>
      <p:sp>
        <p:nvSpPr>
          <p:cNvPr id="5" name="Footer Placeholder 4"/>
          <p:cNvSpPr>
            <a:spLocks noGrp="1"/>
          </p:cNvSpPr>
          <p:nvPr>
            <p:ph type="ftr" sz="quarter" idx="10"/>
          </p:nvPr>
        </p:nvSpPr>
        <p:spPr>
          <a:xfrm>
            <a:off x="400050" y="4857750"/>
            <a:ext cx="5722938" cy="229791"/>
          </a:xfrm>
        </p:spPr>
        <p:txBody>
          <a:bodyPr/>
          <a:lstStyle>
            <a:lvl1pPr>
              <a:defRPr/>
            </a:lvl1pPr>
          </a:lstStyle>
          <a:p>
            <a:r>
              <a:rPr lang="nb-NO"/>
              <a:t>© HL-senteret | Presentasjon Dembra</a:t>
            </a:r>
          </a:p>
        </p:txBody>
      </p:sp>
      <p:sp>
        <p:nvSpPr>
          <p:cNvPr id="6" name="Slide Number Placeholder 5"/>
          <p:cNvSpPr>
            <a:spLocks noGrp="1"/>
          </p:cNvSpPr>
          <p:nvPr>
            <p:ph type="sldNum" sz="quarter" idx="11"/>
          </p:nvPr>
        </p:nvSpPr>
        <p:spPr>
          <a:xfrm>
            <a:off x="8286750" y="4857750"/>
            <a:ext cx="533400" cy="229791"/>
          </a:xfrm>
        </p:spPr>
        <p:txBody>
          <a:bodyPr/>
          <a:lstStyle>
            <a:lvl1pPr>
              <a:defRPr/>
            </a:lvl1pPr>
          </a:lstStyle>
          <a:p>
            <a:r>
              <a:rPr lang="nb-NO"/>
              <a:t>Side </a:t>
            </a:r>
            <a:fld id="{E8F9AD27-D274-4102-82BC-A5952358D7EF}" type="slidenum">
              <a:rPr lang="nb-NO"/>
              <a:pPr/>
              <a:t>‹#›</a:t>
            </a:fld>
            <a:endParaRPr lang="nb-NO"/>
          </a:p>
        </p:txBody>
      </p:sp>
      <p:sp>
        <p:nvSpPr>
          <p:cNvPr id="7" name="Date Placeholder 6"/>
          <p:cNvSpPr>
            <a:spLocks noGrp="1"/>
          </p:cNvSpPr>
          <p:nvPr>
            <p:ph type="dt" sz="half" idx="12"/>
          </p:nvPr>
        </p:nvSpPr>
        <p:spPr>
          <a:xfrm>
            <a:off x="6732589" y="4857750"/>
            <a:ext cx="985837" cy="229791"/>
          </a:xfrm>
        </p:spPr>
        <p:txBody>
          <a:bodyPr/>
          <a:lstStyle>
            <a:lvl1pPr>
              <a:defRPr/>
            </a:lvl1pPr>
          </a:lstStyle>
          <a:p>
            <a:fld id="{F751C790-A4C3-6C47-B16F-3E959239AF0E}" type="datetime1">
              <a:rPr lang="nb-NO" smtClean="0"/>
              <a:t>08.01.2024</a:t>
            </a:fld>
            <a:endParaRPr lang="nb-NO"/>
          </a:p>
        </p:txBody>
      </p:sp>
    </p:spTree>
    <p:extLst>
      <p:ext uri="{BB962C8B-B14F-4D97-AF65-F5344CB8AC3E}">
        <p14:creationId xmlns:p14="http://schemas.microsoft.com/office/powerpoint/2010/main" val="48319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Chart Placeholder 2"/>
          <p:cNvSpPr>
            <a:spLocks noGrp="1"/>
          </p:cNvSpPr>
          <p:nvPr>
            <p:ph type="chart" idx="1"/>
          </p:nvPr>
        </p:nvSpPr>
        <p:spPr>
          <a:xfrm>
            <a:off x="395288" y="800100"/>
            <a:ext cx="8458200" cy="4008835"/>
          </a:xfrm>
        </p:spPr>
        <p:txBody>
          <a:bodyPr/>
          <a:lstStyle/>
          <a:p>
            <a:r>
              <a:rPr lang="en-US"/>
              <a:t>Click icon to add chart</a:t>
            </a:r>
            <a:endParaRPr lang="nb-NO"/>
          </a:p>
        </p:txBody>
      </p:sp>
      <p:sp>
        <p:nvSpPr>
          <p:cNvPr id="4" name="Footer Placeholder 3"/>
          <p:cNvSpPr>
            <a:spLocks noGrp="1"/>
          </p:cNvSpPr>
          <p:nvPr>
            <p:ph type="ftr" sz="quarter" idx="10"/>
          </p:nvPr>
        </p:nvSpPr>
        <p:spPr>
          <a:xfrm>
            <a:off x="400050" y="4857750"/>
            <a:ext cx="5722938" cy="229791"/>
          </a:xfrm>
        </p:spPr>
        <p:txBody>
          <a:bodyPr/>
          <a:lstStyle>
            <a:lvl1pPr>
              <a:defRPr/>
            </a:lvl1pPr>
          </a:lstStyle>
          <a:p>
            <a:r>
              <a:rPr lang="nb-NO"/>
              <a:t>© HL-senteret | Presentasjon Dembra</a:t>
            </a:r>
          </a:p>
        </p:txBody>
      </p:sp>
      <p:sp>
        <p:nvSpPr>
          <p:cNvPr id="5" name="Slide Number Placeholder 4"/>
          <p:cNvSpPr>
            <a:spLocks noGrp="1"/>
          </p:cNvSpPr>
          <p:nvPr>
            <p:ph type="sldNum" sz="quarter" idx="11"/>
          </p:nvPr>
        </p:nvSpPr>
        <p:spPr>
          <a:xfrm>
            <a:off x="8286750" y="4857750"/>
            <a:ext cx="533400" cy="229791"/>
          </a:xfrm>
        </p:spPr>
        <p:txBody>
          <a:bodyPr/>
          <a:lstStyle>
            <a:lvl1pPr>
              <a:defRPr/>
            </a:lvl1pPr>
          </a:lstStyle>
          <a:p>
            <a:r>
              <a:rPr lang="nb-NO"/>
              <a:t>Side </a:t>
            </a:r>
            <a:fld id="{C94E1C0E-51EF-4A94-AA67-8AD612B4C41A}" type="slidenum">
              <a:rPr lang="nb-NO"/>
              <a:pPr/>
              <a:t>‹#›</a:t>
            </a:fld>
            <a:endParaRPr lang="nb-NO"/>
          </a:p>
        </p:txBody>
      </p:sp>
      <p:sp>
        <p:nvSpPr>
          <p:cNvPr id="6" name="Date Placeholder 5"/>
          <p:cNvSpPr>
            <a:spLocks noGrp="1"/>
          </p:cNvSpPr>
          <p:nvPr>
            <p:ph type="dt" sz="half" idx="12"/>
          </p:nvPr>
        </p:nvSpPr>
        <p:spPr>
          <a:xfrm>
            <a:off x="6732589" y="4857750"/>
            <a:ext cx="985837" cy="229791"/>
          </a:xfrm>
        </p:spPr>
        <p:txBody>
          <a:bodyPr/>
          <a:lstStyle>
            <a:lvl1pPr>
              <a:defRPr/>
            </a:lvl1pPr>
          </a:lstStyle>
          <a:p>
            <a:fld id="{5C290387-6A1B-404E-8D9F-A906F813C2B1}" type="datetime1">
              <a:rPr lang="nb-NO" smtClean="0"/>
              <a:t>08.01.2024</a:t>
            </a:fld>
            <a:endParaRPr lang="nb-NO"/>
          </a:p>
        </p:txBody>
      </p:sp>
    </p:spTree>
    <p:extLst>
      <p:ext uri="{BB962C8B-B14F-4D97-AF65-F5344CB8AC3E}">
        <p14:creationId xmlns:p14="http://schemas.microsoft.com/office/powerpoint/2010/main" val="2240831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SmartArt Placeholder 2"/>
          <p:cNvSpPr>
            <a:spLocks noGrp="1"/>
          </p:cNvSpPr>
          <p:nvPr>
            <p:ph type="dgm" idx="1"/>
          </p:nvPr>
        </p:nvSpPr>
        <p:spPr>
          <a:xfrm>
            <a:off x="395288" y="800100"/>
            <a:ext cx="8458200" cy="4008835"/>
          </a:xfrm>
        </p:spPr>
        <p:txBody>
          <a:bodyPr/>
          <a:lstStyle/>
          <a:p>
            <a:r>
              <a:rPr lang="en-US"/>
              <a:t>Click icon to add SmartArt graphic</a:t>
            </a:r>
            <a:endParaRPr lang="nb-NO"/>
          </a:p>
        </p:txBody>
      </p:sp>
      <p:sp>
        <p:nvSpPr>
          <p:cNvPr id="4" name="Footer Placeholder 3"/>
          <p:cNvSpPr>
            <a:spLocks noGrp="1"/>
          </p:cNvSpPr>
          <p:nvPr>
            <p:ph type="ftr" sz="quarter" idx="10"/>
          </p:nvPr>
        </p:nvSpPr>
        <p:spPr>
          <a:xfrm>
            <a:off x="400050" y="4857750"/>
            <a:ext cx="5722938" cy="229791"/>
          </a:xfrm>
        </p:spPr>
        <p:txBody>
          <a:bodyPr/>
          <a:lstStyle>
            <a:lvl1pPr>
              <a:defRPr/>
            </a:lvl1pPr>
          </a:lstStyle>
          <a:p>
            <a:r>
              <a:rPr lang="nb-NO"/>
              <a:t>© HL-senteret | Presentasjon Dembra</a:t>
            </a:r>
          </a:p>
        </p:txBody>
      </p:sp>
      <p:sp>
        <p:nvSpPr>
          <p:cNvPr id="5" name="Slide Number Placeholder 4"/>
          <p:cNvSpPr>
            <a:spLocks noGrp="1"/>
          </p:cNvSpPr>
          <p:nvPr>
            <p:ph type="sldNum" sz="quarter" idx="11"/>
          </p:nvPr>
        </p:nvSpPr>
        <p:spPr>
          <a:xfrm>
            <a:off x="8286750" y="4857750"/>
            <a:ext cx="533400" cy="229791"/>
          </a:xfrm>
        </p:spPr>
        <p:txBody>
          <a:bodyPr/>
          <a:lstStyle>
            <a:lvl1pPr>
              <a:defRPr/>
            </a:lvl1pPr>
          </a:lstStyle>
          <a:p>
            <a:r>
              <a:rPr lang="nb-NO"/>
              <a:t>Side </a:t>
            </a:r>
            <a:fld id="{76490483-CBE3-43BC-9219-0A757D19C859}" type="slidenum">
              <a:rPr lang="nb-NO"/>
              <a:pPr/>
              <a:t>‹#›</a:t>
            </a:fld>
            <a:endParaRPr lang="nb-NO"/>
          </a:p>
        </p:txBody>
      </p:sp>
      <p:sp>
        <p:nvSpPr>
          <p:cNvPr id="6" name="Date Placeholder 5"/>
          <p:cNvSpPr>
            <a:spLocks noGrp="1"/>
          </p:cNvSpPr>
          <p:nvPr>
            <p:ph type="dt" sz="half" idx="12"/>
          </p:nvPr>
        </p:nvSpPr>
        <p:spPr>
          <a:xfrm>
            <a:off x="6732589" y="4857750"/>
            <a:ext cx="985837" cy="229791"/>
          </a:xfrm>
        </p:spPr>
        <p:txBody>
          <a:bodyPr/>
          <a:lstStyle>
            <a:lvl1pPr>
              <a:defRPr/>
            </a:lvl1pPr>
          </a:lstStyle>
          <a:p>
            <a:fld id="{44A6EF0E-37BF-514B-BEE4-DE8F5175425E}" type="datetime1">
              <a:rPr lang="nb-NO" smtClean="0"/>
              <a:t>08.01.2024</a:t>
            </a:fld>
            <a:endParaRPr lang="nb-NO"/>
          </a:p>
        </p:txBody>
      </p:sp>
    </p:spTree>
    <p:extLst>
      <p:ext uri="{BB962C8B-B14F-4D97-AF65-F5344CB8AC3E}">
        <p14:creationId xmlns:p14="http://schemas.microsoft.com/office/powerpoint/2010/main" val="2996795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Table Placeholder 2"/>
          <p:cNvSpPr>
            <a:spLocks noGrp="1"/>
          </p:cNvSpPr>
          <p:nvPr>
            <p:ph type="tbl" idx="1"/>
          </p:nvPr>
        </p:nvSpPr>
        <p:spPr>
          <a:xfrm>
            <a:off x="395288" y="800100"/>
            <a:ext cx="8458200" cy="4008835"/>
          </a:xfrm>
        </p:spPr>
        <p:txBody>
          <a:bodyPr/>
          <a:lstStyle/>
          <a:p>
            <a:r>
              <a:rPr lang="en-US"/>
              <a:t>Click icon to add table</a:t>
            </a:r>
            <a:endParaRPr lang="nb-NO"/>
          </a:p>
        </p:txBody>
      </p:sp>
      <p:sp>
        <p:nvSpPr>
          <p:cNvPr id="4" name="Footer Placeholder 3"/>
          <p:cNvSpPr>
            <a:spLocks noGrp="1"/>
          </p:cNvSpPr>
          <p:nvPr>
            <p:ph type="ftr" sz="quarter" idx="10"/>
          </p:nvPr>
        </p:nvSpPr>
        <p:spPr>
          <a:xfrm>
            <a:off x="400050" y="4857750"/>
            <a:ext cx="5722938" cy="229791"/>
          </a:xfrm>
        </p:spPr>
        <p:txBody>
          <a:bodyPr/>
          <a:lstStyle>
            <a:lvl1pPr>
              <a:defRPr/>
            </a:lvl1pPr>
          </a:lstStyle>
          <a:p>
            <a:r>
              <a:rPr lang="nb-NO"/>
              <a:t>© HL-senteret | Presentasjon Dembra</a:t>
            </a:r>
          </a:p>
        </p:txBody>
      </p:sp>
      <p:sp>
        <p:nvSpPr>
          <p:cNvPr id="5" name="Slide Number Placeholder 4"/>
          <p:cNvSpPr>
            <a:spLocks noGrp="1"/>
          </p:cNvSpPr>
          <p:nvPr>
            <p:ph type="sldNum" sz="quarter" idx="11"/>
          </p:nvPr>
        </p:nvSpPr>
        <p:spPr>
          <a:xfrm>
            <a:off x="8286750" y="4857750"/>
            <a:ext cx="533400" cy="229791"/>
          </a:xfrm>
        </p:spPr>
        <p:txBody>
          <a:bodyPr/>
          <a:lstStyle>
            <a:lvl1pPr>
              <a:defRPr/>
            </a:lvl1pPr>
          </a:lstStyle>
          <a:p>
            <a:r>
              <a:rPr lang="nb-NO"/>
              <a:t>Side </a:t>
            </a:r>
            <a:fld id="{71D4D5B2-539A-4508-800A-9FA5C6FDF80E}" type="slidenum">
              <a:rPr lang="nb-NO"/>
              <a:pPr/>
              <a:t>‹#›</a:t>
            </a:fld>
            <a:endParaRPr lang="nb-NO"/>
          </a:p>
        </p:txBody>
      </p:sp>
      <p:sp>
        <p:nvSpPr>
          <p:cNvPr id="6" name="Date Placeholder 5"/>
          <p:cNvSpPr>
            <a:spLocks noGrp="1"/>
          </p:cNvSpPr>
          <p:nvPr>
            <p:ph type="dt" sz="half" idx="12"/>
          </p:nvPr>
        </p:nvSpPr>
        <p:spPr>
          <a:xfrm>
            <a:off x="6732589" y="4857750"/>
            <a:ext cx="985837" cy="229791"/>
          </a:xfrm>
        </p:spPr>
        <p:txBody>
          <a:bodyPr/>
          <a:lstStyle>
            <a:lvl1pPr>
              <a:defRPr/>
            </a:lvl1pPr>
          </a:lstStyle>
          <a:p>
            <a:fld id="{BD10BF79-507C-624A-B1E5-23EBB80F242C}" type="datetime1">
              <a:rPr lang="nb-NO" smtClean="0"/>
              <a:t>08.01.2024</a:t>
            </a:fld>
            <a:endParaRPr lang="nb-NO"/>
          </a:p>
        </p:txBody>
      </p:sp>
    </p:spTree>
    <p:extLst>
      <p:ext uri="{BB962C8B-B14F-4D97-AF65-F5344CB8AC3E}">
        <p14:creationId xmlns:p14="http://schemas.microsoft.com/office/powerpoint/2010/main" val="172003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508397"/>
          </a:xfrm>
        </p:spPr>
        <p:txBody>
          <a:bodyPr/>
          <a:lstStyle/>
          <a:p>
            <a:r>
              <a:rPr lang="en-US"/>
              <a:t>Click to edit Master title style</a:t>
            </a:r>
            <a:endParaRPr lang="nb-NO"/>
          </a:p>
        </p:txBody>
      </p:sp>
      <p:sp>
        <p:nvSpPr>
          <p:cNvPr id="3" name="ClipArt Placeholder 2"/>
          <p:cNvSpPr>
            <a:spLocks noGrp="1"/>
          </p:cNvSpPr>
          <p:nvPr>
            <p:ph type="clipArt" sz="half" idx="1"/>
          </p:nvPr>
        </p:nvSpPr>
        <p:spPr>
          <a:xfrm>
            <a:off x="395288" y="800100"/>
            <a:ext cx="4152900" cy="4008835"/>
          </a:xfrm>
        </p:spPr>
        <p:txBody>
          <a:bodyPr/>
          <a:lstStyle/>
          <a:p>
            <a:r>
              <a:rPr lang="en-US"/>
              <a:t>Click icon to add clip art</a:t>
            </a:r>
            <a:endParaRPr lang="nb-NO"/>
          </a:p>
        </p:txBody>
      </p:sp>
      <p:sp>
        <p:nvSpPr>
          <p:cNvPr id="4" name="Text Placeholder 3"/>
          <p:cNvSpPr>
            <a:spLocks noGrp="1"/>
          </p:cNvSpPr>
          <p:nvPr>
            <p:ph type="body" sz="half" idx="2"/>
          </p:nvPr>
        </p:nvSpPr>
        <p:spPr>
          <a:xfrm>
            <a:off x="4700588" y="800100"/>
            <a:ext cx="4152900" cy="400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Footer Placeholder 4"/>
          <p:cNvSpPr>
            <a:spLocks noGrp="1"/>
          </p:cNvSpPr>
          <p:nvPr>
            <p:ph type="ftr" sz="quarter" idx="10"/>
          </p:nvPr>
        </p:nvSpPr>
        <p:spPr>
          <a:xfrm>
            <a:off x="400050" y="4857750"/>
            <a:ext cx="5722938" cy="229791"/>
          </a:xfrm>
        </p:spPr>
        <p:txBody>
          <a:bodyPr/>
          <a:lstStyle>
            <a:lvl1pPr>
              <a:defRPr/>
            </a:lvl1pPr>
          </a:lstStyle>
          <a:p>
            <a:r>
              <a:rPr lang="nb-NO"/>
              <a:t>© HL-senteret | Presentasjon Dembra</a:t>
            </a:r>
          </a:p>
        </p:txBody>
      </p:sp>
      <p:sp>
        <p:nvSpPr>
          <p:cNvPr id="6" name="Slide Number Placeholder 5"/>
          <p:cNvSpPr>
            <a:spLocks noGrp="1"/>
          </p:cNvSpPr>
          <p:nvPr>
            <p:ph type="sldNum" sz="quarter" idx="11"/>
          </p:nvPr>
        </p:nvSpPr>
        <p:spPr>
          <a:xfrm>
            <a:off x="8286750" y="4857750"/>
            <a:ext cx="533400" cy="229791"/>
          </a:xfrm>
        </p:spPr>
        <p:txBody>
          <a:bodyPr/>
          <a:lstStyle>
            <a:lvl1pPr>
              <a:defRPr/>
            </a:lvl1pPr>
          </a:lstStyle>
          <a:p>
            <a:r>
              <a:rPr lang="nb-NO"/>
              <a:t>Side </a:t>
            </a:r>
            <a:fld id="{61832A99-34EA-4B62-B71B-7C258B8A54F9}" type="slidenum">
              <a:rPr lang="nb-NO"/>
              <a:pPr/>
              <a:t>‹#›</a:t>
            </a:fld>
            <a:endParaRPr lang="nb-NO"/>
          </a:p>
        </p:txBody>
      </p:sp>
      <p:sp>
        <p:nvSpPr>
          <p:cNvPr id="7" name="Date Placeholder 6"/>
          <p:cNvSpPr>
            <a:spLocks noGrp="1"/>
          </p:cNvSpPr>
          <p:nvPr>
            <p:ph type="dt" sz="half" idx="12"/>
          </p:nvPr>
        </p:nvSpPr>
        <p:spPr>
          <a:xfrm>
            <a:off x="6732589" y="4857750"/>
            <a:ext cx="985837" cy="229791"/>
          </a:xfrm>
        </p:spPr>
        <p:txBody>
          <a:bodyPr/>
          <a:lstStyle>
            <a:lvl1pPr>
              <a:defRPr/>
            </a:lvl1pPr>
          </a:lstStyle>
          <a:p>
            <a:fld id="{BD55BC87-9C43-4E44-B01B-100B80B13837}" type="datetime1">
              <a:rPr lang="nb-NO" smtClean="0"/>
              <a:t>08.01.2024</a:t>
            </a:fld>
            <a:endParaRPr lang="nb-NO"/>
          </a:p>
        </p:txBody>
      </p:sp>
    </p:spTree>
    <p:extLst>
      <p:ext uri="{BB962C8B-B14F-4D97-AF65-F5344CB8AC3E}">
        <p14:creationId xmlns:p14="http://schemas.microsoft.com/office/powerpoint/2010/main" val="174874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3039408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a:t>Click to edit Master text styles</a:t>
            </a:r>
          </a:p>
        </p:txBody>
      </p:sp>
    </p:spTree>
    <p:extLst>
      <p:ext uri="{BB962C8B-B14F-4D97-AF65-F5344CB8AC3E}">
        <p14:creationId xmlns:p14="http://schemas.microsoft.com/office/powerpoint/2010/main" val="62970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Footer Placeholder 3"/>
          <p:cNvSpPr>
            <a:spLocks noGrp="1"/>
          </p:cNvSpPr>
          <p:nvPr>
            <p:ph type="ftr" sz="quarter" idx="10"/>
          </p:nvPr>
        </p:nvSpPr>
        <p:spPr/>
        <p:txBody>
          <a:bodyPr/>
          <a:lstStyle>
            <a:lvl1pPr>
              <a:defRPr/>
            </a:lvl1pPr>
          </a:lstStyle>
          <a:p>
            <a:r>
              <a:rPr lang="nb-NO"/>
              <a:t>© HL-senteret | Presentasjon Dembra</a:t>
            </a:r>
          </a:p>
        </p:txBody>
      </p:sp>
      <p:sp>
        <p:nvSpPr>
          <p:cNvPr id="5" name="Slide Number Placeholder 4"/>
          <p:cNvSpPr>
            <a:spLocks noGrp="1"/>
          </p:cNvSpPr>
          <p:nvPr>
            <p:ph type="sldNum" sz="quarter" idx="11"/>
          </p:nvPr>
        </p:nvSpPr>
        <p:spPr/>
        <p:txBody>
          <a:bodyPr/>
          <a:lstStyle>
            <a:lvl1pPr>
              <a:defRPr/>
            </a:lvl1pPr>
          </a:lstStyle>
          <a:p>
            <a:r>
              <a:rPr lang="nb-NO"/>
              <a:t>Side </a:t>
            </a:r>
            <a:fld id="{8CDF941E-6F0C-40AB-9F5E-1B71F018F7C7}" type="slidenum">
              <a:rPr lang="nb-NO"/>
              <a:pPr/>
              <a:t>‹#›</a:t>
            </a:fld>
            <a:endParaRPr lang="nb-NO"/>
          </a:p>
        </p:txBody>
      </p:sp>
      <p:sp>
        <p:nvSpPr>
          <p:cNvPr id="6" name="Date Placeholder 5"/>
          <p:cNvSpPr>
            <a:spLocks noGrp="1"/>
          </p:cNvSpPr>
          <p:nvPr>
            <p:ph type="dt" sz="half" idx="12"/>
          </p:nvPr>
        </p:nvSpPr>
        <p:spPr/>
        <p:txBody>
          <a:bodyPr/>
          <a:lstStyle>
            <a:lvl1pPr>
              <a:defRPr/>
            </a:lvl1pPr>
          </a:lstStyle>
          <a:p>
            <a:fld id="{31A5D764-360D-FD49-B18D-80F37ECD90CF}" type="datetime1">
              <a:rPr lang="nb-NO" smtClean="0"/>
              <a:t>08.01.2024</a:t>
            </a:fld>
            <a:endParaRPr lang="nb-NO"/>
          </a:p>
        </p:txBody>
      </p:sp>
    </p:spTree>
    <p:extLst>
      <p:ext uri="{BB962C8B-B14F-4D97-AF65-F5344CB8AC3E}">
        <p14:creationId xmlns:p14="http://schemas.microsoft.com/office/powerpoint/2010/main" val="3382171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a:solidFill>
                            <a:schemeClr val="tx1"/>
                          </a:solidFill>
                          <a:latin typeface="Arial"/>
                          <a:cs typeface="Arial"/>
                        </a:rPr>
                        <a:t>More than seven</a:t>
                      </a:r>
                      <a:r>
                        <a:rPr lang="en-US" sz="1050" baseline="0">
                          <a:solidFill>
                            <a:schemeClr val="tx1"/>
                          </a:solidFill>
                          <a:latin typeface="Arial"/>
                          <a:cs typeface="Arial"/>
                        </a:rPr>
                        <a:t> years</a:t>
                      </a:r>
                      <a:endParaRPr lang="en-US" sz="105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a:t>Click to edit Master text styles</a:t>
            </a:r>
          </a:p>
        </p:txBody>
      </p:sp>
    </p:spTree>
    <p:extLst>
      <p:ext uri="{BB962C8B-B14F-4D97-AF65-F5344CB8AC3E}">
        <p14:creationId xmlns:p14="http://schemas.microsoft.com/office/powerpoint/2010/main" val="3368676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2625038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a:t>Click to edit Master text styles</a:t>
            </a:r>
          </a:p>
        </p:txBody>
      </p:sp>
    </p:spTree>
    <p:extLst>
      <p:ext uri="{BB962C8B-B14F-4D97-AF65-F5344CB8AC3E}">
        <p14:creationId xmlns:p14="http://schemas.microsoft.com/office/powerpoint/2010/main" val="1102367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a:solidFill>
                            <a:schemeClr val="tx1"/>
                          </a:solidFill>
                          <a:latin typeface="Arial"/>
                          <a:cs typeface="Arial"/>
                        </a:rPr>
                        <a:t>More than seven</a:t>
                      </a:r>
                      <a:r>
                        <a:rPr lang="en-US" sz="1050" baseline="0">
                          <a:solidFill>
                            <a:schemeClr val="tx1"/>
                          </a:solidFill>
                          <a:latin typeface="Arial"/>
                          <a:cs typeface="Arial"/>
                        </a:rPr>
                        <a:t> years</a:t>
                      </a:r>
                      <a:endParaRPr lang="en-US" sz="105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a:t>Click to edit Master text styles</a:t>
            </a:r>
          </a:p>
        </p:txBody>
      </p:sp>
    </p:spTree>
    <p:extLst>
      <p:ext uri="{BB962C8B-B14F-4D97-AF65-F5344CB8AC3E}">
        <p14:creationId xmlns:p14="http://schemas.microsoft.com/office/powerpoint/2010/main" val="300809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nb-NO"/>
              <a:t>© HL-senteret | Presentasjon Dembra</a:t>
            </a:r>
          </a:p>
        </p:txBody>
      </p:sp>
      <p:sp>
        <p:nvSpPr>
          <p:cNvPr id="5" name="Slide Number Placeholder 4"/>
          <p:cNvSpPr>
            <a:spLocks noGrp="1"/>
          </p:cNvSpPr>
          <p:nvPr>
            <p:ph type="sldNum" sz="quarter" idx="11"/>
          </p:nvPr>
        </p:nvSpPr>
        <p:spPr/>
        <p:txBody>
          <a:bodyPr/>
          <a:lstStyle>
            <a:lvl1pPr>
              <a:defRPr/>
            </a:lvl1pPr>
          </a:lstStyle>
          <a:p>
            <a:r>
              <a:rPr lang="nb-NO"/>
              <a:t>Side </a:t>
            </a:r>
            <a:fld id="{CDCCB785-2C79-48A5-8C7D-59ECE7297FF9}" type="slidenum">
              <a:rPr lang="nb-NO"/>
              <a:pPr/>
              <a:t>‹#›</a:t>
            </a:fld>
            <a:endParaRPr lang="nb-NO"/>
          </a:p>
        </p:txBody>
      </p:sp>
      <p:sp>
        <p:nvSpPr>
          <p:cNvPr id="6" name="Date Placeholder 5"/>
          <p:cNvSpPr>
            <a:spLocks noGrp="1"/>
          </p:cNvSpPr>
          <p:nvPr>
            <p:ph type="dt" sz="half" idx="12"/>
          </p:nvPr>
        </p:nvSpPr>
        <p:spPr/>
        <p:txBody>
          <a:bodyPr/>
          <a:lstStyle>
            <a:lvl1pPr>
              <a:defRPr/>
            </a:lvl1pPr>
          </a:lstStyle>
          <a:p>
            <a:fld id="{DAB50AEA-47FF-534C-84D6-9B0DF657B3F0}" type="datetime1">
              <a:rPr lang="nb-NO" smtClean="0"/>
              <a:t>08.01.2024</a:t>
            </a:fld>
            <a:endParaRPr lang="nb-NO"/>
          </a:p>
        </p:txBody>
      </p:sp>
    </p:spTree>
    <p:extLst>
      <p:ext uri="{BB962C8B-B14F-4D97-AF65-F5344CB8AC3E}">
        <p14:creationId xmlns:p14="http://schemas.microsoft.com/office/powerpoint/2010/main" val="264085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395288" y="800100"/>
            <a:ext cx="4152900" cy="4008835"/>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700588" y="800100"/>
            <a:ext cx="4152900" cy="4008835"/>
          </a:xfrm>
        </p:spPr>
        <p:txBody>
          <a:bodyPr/>
          <a:lstStyle>
            <a:lvl1pPr>
              <a:defRPr sz="22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Footer Placeholder 4"/>
          <p:cNvSpPr>
            <a:spLocks noGrp="1"/>
          </p:cNvSpPr>
          <p:nvPr>
            <p:ph type="ftr" sz="quarter" idx="10"/>
          </p:nvPr>
        </p:nvSpPr>
        <p:spPr/>
        <p:txBody>
          <a:bodyPr/>
          <a:lstStyle>
            <a:lvl1pPr>
              <a:defRPr/>
            </a:lvl1pPr>
          </a:lstStyle>
          <a:p>
            <a:r>
              <a:rPr lang="nb-NO"/>
              <a:t>© HL-senteret | Presentasjon Dembra</a:t>
            </a:r>
          </a:p>
        </p:txBody>
      </p:sp>
      <p:sp>
        <p:nvSpPr>
          <p:cNvPr id="6" name="Slide Number Placeholder 5"/>
          <p:cNvSpPr>
            <a:spLocks noGrp="1"/>
          </p:cNvSpPr>
          <p:nvPr>
            <p:ph type="sldNum" sz="quarter" idx="11"/>
          </p:nvPr>
        </p:nvSpPr>
        <p:spPr/>
        <p:txBody>
          <a:bodyPr/>
          <a:lstStyle>
            <a:lvl1pPr>
              <a:defRPr/>
            </a:lvl1pPr>
          </a:lstStyle>
          <a:p>
            <a:r>
              <a:rPr lang="nb-NO"/>
              <a:t>Side </a:t>
            </a:r>
            <a:fld id="{E39B3BE0-24D8-413B-A9E7-CCDA91753D79}" type="slidenum">
              <a:rPr lang="nb-NO"/>
              <a:pPr/>
              <a:t>‹#›</a:t>
            </a:fld>
            <a:endParaRPr lang="nb-NO"/>
          </a:p>
        </p:txBody>
      </p:sp>
      <p:sp>
        <p:nvSpPr>
          <p:cNvPr id="7" name="Date Placeholder 6"/>
          <p:cNvSpPr>
            <a:spLocks noGrp="1"/>
          </p:cNvSpPr>
          <p:nvPr>
            <p:ph type="dt" sz="half" idx="12"/>
          </p:nvPr>
        </p:nvSpPr>
        <p:spPr/>
        <p:txBody>
          <a:bodyPr/>
          <a:lstStyle>
            <a:lvl1pPr>
              <a:defRPr/>
            </a:lvl1pPr>
          </a:lstStyle>
          <a:p>
            <a:fld id="{A042E46C-5F06-AF43-8C90-23BCA9FE0C3C}" type="datetime1">
              <a:rPr lang="nb-NO" smtClean="0"/>
              <a:t>08.01.2024</a:t>
            </a:fld>
            <a:endParaRPr lang="nb-NO"/>
          </a:p>
        </p:txBody>
      </p:sp>
    </p:spTree>
    <p:extLst>
      <p:ext uri="{BB962C8B-B14F-4D97-AF65-F5344CB8AC3E}">
        <p14:creationId xmlns:p14="http://schemas.microsoft.com/office/powerpoint/2010/main" val="403917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200"/>
            </a:lvl1pPr>
            <a:lvl2pPr>
              <a:defRPr sz="20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200"/>
            </a:lvl1pPr>
            <a:lvl2pPr>
              <a:defRPr sz="20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Footer Placeholder 6"/>
          <p:cNvSpPr>
            <a:spLocks noGrp="1"/>
          </p:cNvSpPr>
          <p:nvPr>
            <p:ph type="ftr" sz="quarter" idx="10"/>
          </p:nvPr>
        </p:nvSpPr>
        <p:spPr/>
        <p:txBody>
          <a:bodyPr/>
          <a:lstStyle>
            <a:lvl1pPr>
              <a:defRPr/>
            </a:lvl1pPr>
          </a:lstStyle>
          <a:p>
            <a:r>
              <a:rPr lang="nb-NO"/>
              <a:t>© HL-senteret | Presentasjon Dembra</a:t>
            </a:r>
          </a:p>
        </p:txBody>
      </p:sp>
      <p:sp>
        <p:nvSpPr>
          <p:cNvPr id="8" name="Slide Number Placeholder 7"/>
          <p:cNvSpPr>
            <a:spLocks noGrp="1"/>
          </p:cNvSpPr>
          <p:nvPr>
            <p:ph type="sldNum" sz="quarter" idx="11"/>
          </p:nvPr>
        </p:nvSpPr>
        <p:spPr/>
        <p:txBody>
          <a:bodyPr/>
          <a:lstStyle>
            <a:lvl1pPr>
              <a:defRPr/>
            </a:lvl1pPr>
          </a:lstStyle>
          <a:p>
            <a:r>
              <a:rPr lang="nb-NO"/>
              <a:t>Side </a:t>
            </a:r>
            <a:fld id="{9B343B29-E011-4D73-AC8D-BE7EA6DA4A58}" type="slidenum">
              <a:rPr lang="nb-NO"/>
              <a:pPr/>
              <a:t>‹#›</a:t>
            </a:fld>
            <a:endParaRPr lang="nb-NO"/>
          </a:p>
        </p:txBody>
      </p:sp>
      <p:sp>
        <p:nvSpPr>
          <p:cNvPr id="9" name="Date Placeholder 8"/>
          <p:cNvSpPr>
            <a:spLocks noGrp="1"/>
          </p:cNvSpPr>
          <p:nvPr>
            <p:ph type="dt" sz="half" idx="12"/>
          </p:nvPr>
        </p:nvSpPr>
        <p:spPr/>
        <p:txBody>
          <a:bodyPr/>
          <a:lstStyle>
            <a:lvl1pPr>
              <a:defRPr/>
            </a:lvl1pPr>
          </a:lstStyle>
          <a:p>
            <a:fld id="{C34406FD-F4A6-CD44-849E-934861247184}" type="datetime1">
              <a:rPr lang="nb-NO" smtClean="0"/>
              <a:t>08.01.2024</a:t>
            </a:fld>
            <a:endParaRPr lang="nb-NO"/>
          </a:p>
        </p:txBody>
      </p:sp>
    </p:spTree>
    <p:extLst>
      <p:ext uri="{BB962C8B-B14F-4D97-AF65-F5344CB8AC3E}">
        <p14:creationId xmlns:p14="http://schemas.microsoft.com/office/powerpoint/2010/main" val="201108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Footer Placeholder 2"/>
          <p:cNvSpPr>
            <a:spLocks noGrp="1"/>
          </p:cNvSpPr>
          <p:nvPr>
            <p:ph type="ftr" sz="quarter" idx="10"/>
          </p:nvPr>
        </p:nvSpPr>
        <p:spPr/>
        <p:txBody>
          <a:bodyPr/>
          <a:lstStyle>
            <a:lvl1pPr>
              <a:defRPr/>
            </a:lvl1pPr>
          </a:lstStyle>
          <a:p>
            <a:r>
              <a:rPr lang="nb-NO"/>
              <a:t>© HL-senteret | Presentasjon Dembra</a:t>
            </a:r>
          </a:p>
        </p:txBody>
      </p:sp>
      <p:sp>
        <p:nvSpPr>
          <p:cNvPr id="4" name="Slide Number Placeholder 3"/>
          <p:cNvSpPr>
            <a:spLocks noGrp="1"/>
          </p:cNvSpPr>
          <p:nvPr>
            <p:ph type="sldNum" sz="quarter" idx="11"/>
          </p:nvPr>
        </p:nvSpPr>
        <p:spPr/>
        <p:txBody>
          <a:bodyPr/>
          <a:lstStyle>
            <a:lvl1pPr>
              <a:defRPr/>
            </a:lvl1pPr>
          </a:lstStyle>
          <a:p>
            <a:r>
              <a:rPr lang="nb-NO"/>
              <a:t>Side </a:t>
            </a:r>
            <a:fld id="{C75E1479-9F52-4A13-AE99-E59034DFC256}" type="slidenum">
              <a:rPr lang="nb-NO"/>
              <a:pPr/>
              <a:t>‹#›</a:t>
            </a:fld>
            <a:endParaRPr lang="nb-NO"/>
          </a:p>
        </p:txBody>
      </p:sp>
      <p:sp>
        <p:nvSpPr>
          <p:cNvPr id="5" name="Date Placeholder 4"/>
          <p:cNvSpPr>
            <a:spLocks noGrp="1"/>
          </p:cNvSpPr>
          <p:nvPr>
            <p:ph type="dt" sz="half" idx="12"/>
          </p:nvPr>
        </p:nvSpPr>
        <p:spPr/>
        <p:txBody>
          <a:bodyPr/>
          <a:lstStyle>
            <a:lvl1pPr>
              <a:defRPr/>
            </a:lvl1pPr>
          </a:lstStyle>
          <a:p>
            <a:fld id="{AB88CF98-A96E-D04B-BE3B-8E9EC3714BDF}" type="datetime1">
              <a:rPr lang="nb-NO" smtClean="0"/>
              <a:t>08.01.2024</a:t>
            </a:fld>
            <a:endParaRPr lang="nb-NO"/>
          </a:p>
        </p:txBody>
      </p:sp>
    </p:spTree>
    <p:extLst>
      <p:ext uri="{BB962C8B-B14F-4D97-AF65-F5344CB8AC3E}">
        <p14:creationId xmlns:p14="http://schemas.microsoft.com/office/powerpoint/2010/main" val="399708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b-NO"/>
              <a:t>© HL-senteret | Presentasjon Dembra</a:t>
            </a:r>
          </a:p>
        </p:txBody>
      </p:sp>
      <p:sp>
        <p:nvSpPr>
          <p:cNvPr id="3" name="Slide Number Placeholder 2"/>
          <p:cNvSpPr>
            <a:spLocks noGrp="1"/>
          </p:cNvSpPr>
          <p:nvPr>
            <p:ph type="sldNum" sz="quarter" idx="11"/>
          </p:nvPr>
        </p:nvSpPr>
        <p:spPr/>
        <p:txBody>
          <a:bodyPr/>
          <a:lstStyle>
            <a:lvl1pPr>
              <a:defRPr/>
            </a:lvl1pPr>
          </a:lstStyle>
          <a:p>
            <a:r>
              <a:rPr lang="nb-NO"/>
              <a:t>Side </a:t>
            </a:r>
            <a:fld id="{58DC6494-CE05-48B7-8B68-9AEBBE61C41C}" type="slidenum">
              <a:rPr lang="nb-NO"/>
              <a:pPr/>
              <a:t>‹#›</a:t>
            </a:fld>
            <a:endParaRPr lang="nb-NO"/>
          </a:p>
        </p:txBody>
      </p:sp>
      <p:sp>
        <p:nvSpPr>
          <p:cNvPr id="4" name="Date Placeholder 3"/>
          <p:cNvSpPr>
            <a:spLocks noGrp="1"/>
          </p:cNvSpPr>
          <p:nvPr>
            <p:ph type="dt" sz="half" idx="12"/>
          </p:nvPr>
        </p:nvSpPr>
        <p:spPr/>
        <p:txBody>
          <a:bodyPr/>
          <a:lstStyle>
            <a:lvl1pPr>
              <a:defRPr/>
            </a:lvl1pPr>
          </a:lstStyle>
          <a:p>
            <a:fld id="{F620D37F-A3EF-A742-89AF-0E2A06D7D5B9}" type="datetime1">
              <a:rPr lang="nb-NO" smtClean="0"/>
              <a:t>08.01.2024</a:t>
            </a:fld>
            <a:endParaRPr lang="nb-NO"/>
          </a:p>
        </p:txBody>
      </p:sp>
    </p:spTree>
    <p:extLst>
      <p:ext uri="{BB962C8B-B14F-4D97-AF65-F5344CB8AC3E}">
        <p14:creationId xmlns:p14="http://schemas.microsoft.com/office/powerpoint/2010/main" val="98577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b-NO"/>
              <a:t>© HL-senteret | Presentasjon Dembra</a:t>
            </a:r>
          </a:p>
        </p:txBody>
      </p:sp>
      <p:sp>
        <p:nvSpPr>
          <p:cNvPr id="6" name="Slide Number Placeholder 5"/>
          <p:cNvSpPr>
            <a:spLocks noGrp="1"/>
          </p:cNvSpPr>
          <p:nvPr>
            <p:ph type="sldNum" sz="quarter" idx="11"/>
          </p:nvPr>
        </p:nvSpPr>
        <p:spPr/>
        <p:txBody>
          <a:bodyPr/>
          <a:lstStyle>
            <a:lvl1pPr>
              <a:defRPr/>
            </a:lvl1pPr>
          </a:lstStyle>
          <a:p>
            <a:r>
              <a:rPr lang="nb-NO"/>
              <a:t>Side </a:t>
            </a:r>
            <a:fld id="{D087E4FC-33A9-481E-8F31-D9A046CFCC73}" type="slidenum">
              <a:rPr lang="nb-NO"/>
              <a:pPr/>
              <a:t>‹#›</a:t>
            </a:fld>
            <a:endParaRPr lang="nb-NO"/>
          </a:p>
        </p:txBody>
      </p:sp>
      <p:sp>
        <p:nvSpPr>
          <p:cNvPr id="7" name="Date Placeholder 6"/>
          <p:cNvSpPr>
            <a:spLocks noGrp="1"/>
          </p:cNvSpPr>
          <p:nvPr>
            <p:ph type="dt" sz="half" idx="12"/>
          </p:nvPr>
        </p:nvSpPr>
        <p:spPr/>
        <p:txBody>
          <a:bodyPr/>
          <a:lstStyle>
            <a:lvl1pPr>
              <a:defRPr/>
            </a:lvl1pPr>
          </a:lstStyle>
          <a:p>
            <a:fld id="{D4F1F7B8-3415-514D-8CBB-7DF69EB5C8A4}" type="datetime1">
              <a:rPr lang="nb-NO" smtClean="0"/>
              <a:t>08.01.2024</a:t>
            </a:fld>
            <a:endParaRPr lang="nb-NO"/>
          </a:p>
        </p:txBody>
      </p:sp>
    </p:spTree>
    <p:extLst>
      <p:ext uri="{BB962C8B-B14F-4D97-AF65-F5344CB8AC3E}">
        <p14:creationId xmlns:p14="http://schemas.microsoft.com/office/powerpoint/2010/main" val="428281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nb-NO"/>
              <a:t>© HL-senteret | Presentasjon Dembra</a:t>
            </a:r>
          </a:p>
        </p:txBody>
      </p:sp>
      <p:sp>
        <p:nvSpPr>
          <p:cNvPr id="6" name="Slide Number Placeholder 5"/>
          <p:cNvSpPr>
            <a:spLocks noGrp="1"/>
          </p:cNvSpPr>
          <p:nvPr>
            <p:ph type="sldNum" sz="quarter" idx="11"/>
          </p:nvPr>
        </p:nvSpPr>
        <p:spPr/>
        <p:txBody>
          <a:bodyPr/>
          <a:lstStyle>
            <a:lvl1pPr>
              <a:defRPr/>
            </a:lvl1pPr>
          </a:lstStyle>
          <a:p>
            <a:r>
              <a:rPr lang="nb-NO"/>
              <a:t>Side </a:t>
            </a:r>
            <a:fld id="{0809526E-DACA-4FF9-AB78-FEB3D50B1559}" type="slidenum">
              <a:rPr lang="nb-NO"/>
              <a:pPr/>
              <a:t>‹#›</a:t>
            </a:fld>
            <a:endParaRPr lang="nb-NO"/>
          </a:p>
        </p:txBody>
      </p:sp>
      <p:sp>
        <p:nvSpPr>
          <p:cNvPr id="7" name="Date Placeholder 6"/>
          <p:cNvSpPr>
            <a:spLocks noGrp="1"/>
          </p:cNvSpPr>
          <p:nvPr>
            <p:ph type="dt" sz="half" idx="12"/>
          </p:nvPr>
        </p:nvSpPr>
        <p:spPr/>
        <p:txBody>
          <a:bodyPr/>
          <a:lstStyle>
            <a:lvl1pPr>
              <a:defRPr/>
            </a:lvl1pPr>
          </a:lstStyle>
          <a:p>
            <a:fld id="{50D9EFD2-C739-3D45-8B03-73C0E99350B2}" type="datetime1">
              <a:rPr lang="nb-NO" smtClean="0"/>
              <a:t>08.01.2024</a:t>
            </a:fld>
            <a:endParaRPr lang="nb-NO"/>
          </a:p>
        </p:txBody>
      </p:sp>
    </p:spTree>
    <p:extLst>
      <p:ext uri="{BB962C8B-B14F-4D97-AF65-F5344CB8AC3E}">
        <p14:creationId xmlns:p14="http://schemas.microsoft.com/office/powerpoint/2010/main" val="92589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8463" y="177403"/>
            <a:ext cx="6373812" cy="50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t>Click to edit Master title style</a:t>
            </a:r>
            <a:endParaRPr lang="nb-NO"/>
          </a:p>
        </p:txBody>
      </p:sp>
      <p:sp>
        <p:nvSpPr>
          <p:cNvPr id="1027" name="Rectangle 3"/>
          <p:cNvSpPr>
            <a:spLocks noGrp="1" noChangeArrowheads="1"/>
          </p:cNvSpPr>
          <p:nvPr>
            <p:ph type="body" idx="1"/>
          </p:nvPr>
        </p:nvSpPr>
        <p:spPr bwMode="auto">
          <a:xfrm>
            <a:off x="395288" y="800100"/>
            <a:ext cx="8458200" cy="40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031" name="Line 7"/>
          <p:cNvSpPr>
            <a:spLocks noChangeShapeType="1"/>
          </p:cNvSpPr>
          <p:nvPr/>
        </p:nvSpPr>
        <p:spPr bwMode="auto">
          <a:xfrm>
            <a:off x="238125" y="685800"/>
            <a:ext cx="8642350" cy="0"/>
          </a:xfrm>
          <a:prstGeom prst="line">
            <a:avLst/>
          </a:prstGeom>
          <a:noFill/>
          <a:ln w="9525">
            <a:solidFill>
              <a:schemeClr val="accent1">
                <a:lumMod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b-NO"/>
          </a:p>
        </p:txBody>
      </p:sp>
      <p:sp>
        <p:nvSpPr>
          <p:cNvPr id="1046" name="Rectangle 22"/>
          <p:cNvSpPr>
            <a:spLocks noGrp="1" noChangeArrowheads="1"/>
          </p:cNvSpPr>
          <p:nvPr>
            <p:ph type="ftr" sz="quarter" idx="3"/>
          </p:nvPr>
        </p:nvSpPr>
        <p:spPr bwMode="auto">
          <a:xfrm>
            <a:off x="400050" y="4857750"/>
            <a:ext cx="5722938" cy="22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000">
                <a:solidFill>
                  <a:srgbClr val="31321A"/>
                </a:solidFill>
              </a:defRPr>
            </a:lvl1pPr>
          </a:lstStyle>
          <a:p>
            <a:r>
              <a:rPr lang="nb-NO"/>
              <a:t>© HL-senteret | Presentasjon Dembra</a:t>
            </a:r>
          </a:p>
        </p:txBody>
      </p:sp>
      <p:sp>
        <p:nvSpPr>
          <p:cNvPr id="1047" name="Rectangle 23"/>
          <p:cNvSpPr>
            <a:spLocks noGrp="1" noChangeArrowheads="1"/>
          </p:cNvSpPr>
          <p:nvPr>
            <p:ph type="sldNum" sz="quarter" idx="4"/>
          </p:nvPr>
        </p:nvSpPr>
        <p:spPr bwMode="auto">
          <a:xfrm>
            <a:off x="8286750" y="4857750"/>
            <a:ext cx="533400" cy="22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algn="r">
              <a:defRPr sz="1000">
                <a:solidFill>
                  <a:schemeClr val="accent1">
                    <a:lumMod val="25000"/>
                  </a:schemeClr>
                </a:solidFill>
              </a:defRPr>
            </a:lvl1pPr>
          </a:lstStyle>
          <a:p>
            <a:r>
              <a:rPr lang="nb-NO"/>
              <a:t>Side </a:t>
            </a:r>
            <a:fld id="{28E2DD3C-0A18-42A1-ABA5-C586A4474477}" type="slidenum">
              <a:rPr lang="nb-NO" smtClean="0"/>
              <a:pPr/>
              <a:t>‹#›</a:t>
            </a:fld>
            <a:endParaRPr lang="nb-NO"/>
          </a:p>
        </p:txBody>
      </p:sp>
      <p:sp>
        <p:nvSpPr>
          <p:cNvPr id="1048" name="Rectangle 24"/>
          <p:cNvSpPr>
            <a:spLocks noGrp="1" noChangeArrowheads="1"/>
          </p:cNvSpPr>
          <p:nvPr>
            <p:ph type="dt" sz="half" idx="2"/>
          </p:nvPr>
        </p:nvSpPr>
        <p:spPr bwMode="auto">
          <a:xfrm>
            <a:off x="6732589" y="4857750"/>
            <a:ext cx="985837" cy="22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ctr" anchorCtr="0" compatLnSpc="1">
            <a:prstTxWarp prst="textNoShape">
              <a:avLst/>
            </a:prstTxWarp>
          </a:bodyPr>
          <a:lstStyle>
            <a:lvl1pPr algn="ctr">
              <a:defRPr sz="1000">
                <a:solidFill>
                  <a:schemeClr val="accent1">
                    <a:lumMod val="25000"/>
                  </a:schemeClr>
                </a:solidFill>
              </a:defRPr>
            </a:lvl1pPr>
          </a:lstStyle>
          <a:p>
            <a:fld id="{747507DE-2165-6945-B230-793BC3847E84}" type="datetime1">
              <a:rPr lang="nb-NO" smtClean="0"/>
              <a:t>08.01.2024</a:t>
            </a:fld>
            <a:endParaRPr lang="nb-NO"/>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5449312" y="216891"/>
            <a:ext cx="3431163" cy="3810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p:txStyles>
    <p:titleStyle>
      <a:lvl1pPr algn="l" rtl="0" eaLnBrk="1" fontAlgn="base" hangingPunct="1">
        <a:spcBef>
          <a:spcPct val="0"/>
        </a:spcBef>
        <a:spcAft>
          <a:spcPct val="0"/>
        </a:spcAft>
        <a:defRPr sz="24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82575" indent="-282575" algn="l" rtl="0" eaLnBrk="1" fontAlgn="base" hangingPunct="1">
        <a:spcBef>
          <a:spcPct val="20000"/>
        </a:spcBef>
        <a:spcAft>
          <a:spcPct val="0"/>
        </a:spcAft>
        <a:buClr>
          <a:schemeClr val="folHlink"/>
        </a:buClr>
        <a:buChar char="•"/>
        <a:defRPr sz="2200">
          <a:solidFill>
            <a:srgbClr val="000000"/>
          </a:solidFill>
          <a:latin typeface="+mn-lt"/>
          <a:ea typeface="+mn-ea"/>
          <a:cs typeface="+mn-cs"/>
        </a:defRPr>
      </a:lvl1pPr>
      <a:lvl2pPr marL="855663" indent="-285750" algn="l" rtl="0" eaLnBrk="1" fontAlgn="base" hangingPunct="1">
        <a:spcBef>
          <a:spcPct val="20000"/>
        </a:spcBef>
        <a:spcAft>
          <a:spcPct val="0"/>
        </a:spcAft>
        <a:buClr>
          <a:schemeClr val="folHlink"/>
        </a:buClr>
        <a:buChar char="–"/>
        <a:defRPr sz="2200">
          <a:solidFill>
            <a:srgbClr val="000000"/>
          </a:solidFill>
          <a:latin typeface="+mn-lt"/>
        </a:defRPr>
      </a:lvl2pPr>
      <a:lvl3pPr marL="1274763" indent="-228600" algn="l" rtl="0" eaLnBrk="1" fontAlgn="base" hangingPunct="1">
        <a:spcBef>
          <a:spcPct val="20000"/>
        </a:spcBef>
        <a:spcAft>
          <a:spcPct val="0"/>
        </a:spcAft>
        <a:buClr>
          <a:schemeClr val="folHlink"/>
        </a:buClr>
        <a:buChar char="•"/>
        <a:defRPr sz="2000">
          <a:solidFill>
            <a:srgbClr val="000000"/>
          </a:solidFill>
          <a:latin typeface="+mn-lt"/>
        </a:defRPr>
      </a:lvl3pPr>
      <a:lvl4pPr marL="1693863" indent="-228600" algn="l" rtl="0" eaLnBrk="1" fontAlgn="base" hangingPunct="1">
        <a:spcBef>
          <a:spcPct val="20000"/>
        </a:spcBef>
        <a:spcAft>
          <a:spcPct val="0"/>
        </a:spcAft>
        <a:buClr>
          <a:schemeClr val="folHlink"/>
        </a:buClr>
        <a:buChar char="–"/>
        <a:defRPr sz="1600">
          <a:solidFill>
            <a:srgbClr val="000000"/>
          </a:solidFill>
          <a:latin typeface="+mn-lt"/>
        </a:defRPr>
      </a:lvl4pPr>
      <a:lvl5pPr marL="2112963" indent="-228600" algn="l" rtl="0" eaLnBrk="1" fontAlgn="base" hangingPunct="1">
        <a:spcBef>
          <a:spcPct val="20000"/>
        </a:spcBef>
        <a:spcAft>
          <a:spcPct val="0"/>
        </a:spcAft>
        <a:buClr>
          <a:schemeClr val="folHlink"/>
        </a:buClr>
        <a:buChar char="»"/>
        <a:defRPr sz="1600">
          <a:solidFill>
            <a:srgbClr val="000000"/>
          </a:solidFill>
          <a:latin typeface="+mn-lt"/>
        </a:defRPr>
      </a:lvl5pPr>
      <a:lvl6pPr marL="2570163" indent="-228600" algn="l" rtl="0" eaLnBrk="1" fontAlgn="base" hangingPunct="1">
        <a:spcBef>
          <a:spcPct val="20000"/>
        </a:spcBef>
        <a:spcAft>
          <a:spcPct val="0"/>
        </a:spcAft>
        <a:buClr>
          <a:schemeClr val="folHlink"/>
        </a:buClr>
        <a:buChar char="»"/>
        <a:defRPr sz="1600">
          <a:solidFill>
            <a:schemeClr val="tx1"/>
          </a:solidFill>
          <a:latin typeface="+mn-lt"/>
        </a:defRPr>
      </a:lvl6pPr>
      <a:lvl7pPr marL="3027363" indent="-228600" algn="l" rtl="0" eaLnBrk="1" fontAlgn="base" hangingPunct="1">
        <a:spcBef>
          <a:spcPct val="20000"/>
        </a:spcBef>
        <a:spcAft>
          <a:spcPct val="0"/>
        </a:spcAft>
        <a:buClr>
          <a:schemeClr val="folHlink"/>
        </a:buClr>
        <a:buChar char="»"/>
        <a:defRPr sz="1600">
          <a:solidFill>
            <a:schemeClr val="tx1"/>
          </a:solidFill>
          <a:latin typeface="+mn-lt"/>
        </a:defRPr>
      </a:lvl7pPr>
      <a:lvl8pPr marL="3484563" indent="-228600" algn="l" rtl="0" eaLnBrk="1" fontAlgn="base" hangingPunct="1">
        <a:spcBef>
          <a:spcPct val="20000"/>
        </a:spcBef>
        <a:spcAft>
          <a:spcPct val="0"/>
        </a:spcAft>
        <a:buClr>
          <a:schemeClr val="folHlink"/>
        </a:buClr>
        <a:buChar char="»"/>
        <a:defRPr sz="1600">
          <a:solidFill>
            <a:schemeClr val="tx1"/>
          </a:solidFill>
          <a:latin typeface="+mn-lt"/>
        </a:defRPr>
      </a:lvl8pPr>
      <a:lvl9pPr marL="3941763" indent="-228600" algn="l" rtl="0" eaLnBrk="1" fontAlgn="base" hangingPunct="1">
        <a:spcBef>
          <a:spcPct val="20000"/>
        </a:spcBef>
        <a:spcAft>
          <a:spcPct val="0"/>
        </a:spcAft>
        <a:buClr>
          <a:schemeClr val="folHlink"/>
        </a:buClr>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a:solidFill>
                  <a:srgbClr val="7C878E"/>
                </a:solidFill>
                <a:latin typeface="Helvetica Neue"/>
                <a:cs typeface="Helvetica Neue"/>
              </a:rPr>
              <a:t>Powered by</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8026" y="4835992"/>
            <a:ext cx="1213734" cy="295620"/>
          </a:xfrm>
          <a:prstGeom prst="rect">
            <a:avLst/>
          </a:prstGeom>
        </p:spPr>
      </p:pic>
    </p:spTree>
    <p:extLst>
      <p:ext uri="{BB962C8B-B14F-4D97-AF65-F5344CB8AC3E}">
        <p14:creationId xmlns:p14="http://schemas.microsoft.com/office/powerpoint/2010/main" val="303304886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a:solidFill>
                  <a:srgbClr val="7C878E"/>
                </a:solidFill>
                <a:latin typeface="Helvetica Neue"/>
                <a:cs typeface="Helvetica Neue"/>
              </a:rPr>
              <a:t>Powered by</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8026" y="4835992"/>
            <a:ext cx="1213734" cy="295620"/>
          </a:xfrm>
          <a:prstGeom prst="rect">
            <a:avLst/>
          </a:prstGeom>
        </p:spPr>
      </p:pic>
    </p:spTree>
    <p:extLst>
      <p:ext uri="{BB962C8B-B14F-4D97-AF65-F5344CB8AC3E}">
        <p14:creationId xmlns:p14="http://schemas.microsoft.com/office/powerpoint/2010/main" val="298642603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dembra.no/no/om-dembra" TargetMode="External"/><Relationship Id="rId7"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tiff"/><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7" y="3723878"/>
            <a:ext cx="7983520" cy="414047"/>
          </a:xfrm>
        </p:spPr>
        <p:txBody>
          <a:bodyPr/>
          <a:lstStyle/>
          <a:p>
            <a:endParaRPr lang="nb-NO"/>
          </a:p>
          <a:p>
            <a:endParaRPr lang="nb-NO">
              <a:cs typeface="Arial"/>
            </a:endParaRPr>
          </a:p>
        </p:txBody>
      </p:sp>
      <p:sp>
        <p:nvSpPr>
          <p:cNvPr id="5" name="Plassholder for dato 4"/>
          <p:cNvSpPr>
            <a:spLocks noGrp="1"/>
          </p:cNvSpPr>
          <p:nvPr>
            <p:ph type="dt" sz="half" idx="2"/>
          </p:nvPr>
        </p:nvSpPr>
        <p:spPr bwMode="auto">
          <a:xfrm>
            <a:off x="5049442" y="3643313"/>
            <a:ext cx="739378" cy="17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0" bIns="34290" numCol="1" anchor="ctr" anchorCtr="0" compatLnSpc="1">
            <a:prstTxWarp prst="textNoShape">
              <a:avLst/>
            </a:prstTxWarp>
          </a:bodyPr>
          <a:lstStyle>
            <a:defPPr>
              <a:defRPr lang="nb-NO"/>
            </a:defPPr>
            <a:lvl1pPr algn="ctr" rtl="0" eaLnBrk="0" fontAlgn="base" hangingPunct="0">
              <a:spcBef>
                <a:spcPct val="0"/>
              </a:spcBef>
              <a:spcAft>
                <a:spcPct val="0"/>
              </a:spcAft>
              <a:defRPr sz="750" kern="1200">
                <a:solidFill>
                  <a:schemeClr val="accent1">
                    <a:lumMod val="25000"/>
                  </a:schemeClr>
                </a:solidFill>
                <a:latin typeface="Arial" charset="0"/>
                <a:ea typeface="+mn-ea"/>
                <a:cs typeface="+mn-cs"/>
              </a:defRPr>
            </a:lvl1pPr>
            <a:lvl2pPr marL="342900" algn="l" rtl="0" eaLnBrk="0" fontAlgn="base" hangingPunct="0">
              <a:spcBef>
                <a:spcPct val="0"/>
              </a:spcBef>
              <a:spcAft>
                <a:spcPct val="0"/>
              </a:spcAft>
              <a:defRPr sz="1800" kern="1200">
                <a:solidFill>
                  <a:schemeClr val="tx1"/>
                </a:solidFill>
                <a:latin typeface="Arial" charset="0"/>
                <a:ea typeface="+mn-ea"/>
                <a:cs typeface="+mn-cs"/>
              </a:defRPr>
            </a:lvl2pPr>
            <a:lvl3pPr marL="685800" algn="l" rtl="0" eaLnBrk="0" fontAlgn="base" hangingPunct="0">
              <a:spcBef>
                <a:spcPct val="0"/>
              </a:spcBef>
              <a:spcAft>
                <a:spcPct val="0"/>
              </a:spcAft>
              <a:defRPr sz="1800" kern="1200">
                <a:solidFill>
                  <a:schemeClr val="tx1"/>
                </a:solidFill>
                <a:latin typeface="Arial" charset="0"/>
                <a:ea typeface="+mn-ea"/>
                <a:cs typeface="+mn-cs"/>
              </a:defRPr>
            </a:lvl3pPr>
            <a:lvl4pPr marL="1028700" algn="l" rtl="0" eaLnBrk="0" fontAlgn="base" hangingPunct="0">
              <a:spcBef>
                <a:spcPct val="0"/>
              </a:spcBef>
              <a:spcAft>
                <a:spcPct val="0"/>
              </a:spcAft>
              <a:defRPr sz="1800" kern="1200">
                <a:solidFill>
                  <a:schemeClr val="tx1"/>
                </a:solidFill>
                <a:latin typeface="Arial" charset="0"/>
                <a:ea typeface="+mn-ea"/>
                <a:cs typeface="+mn-cs"/>
              </a:defRPr>
            </a:lvl4pPr>
            <a:lvl5pPr marL="1371600" algn="l" rtl="0" eaLnBrk="0" fontAlgn="base" hangingPunct="0">
              <a:spcBef>
                <a:spcPct val="0"/>
              </a:spcBef>
              <a:spcAft>
                <a:spcPct val="0"/>
              </a:spcAft>
              <a:defRPr sz="1800" kern="1200">
                <a:solidFill>
                  <a:schemeClr val="tx1"/>
                </a:solidFill>
                <a:latin typeface="Arial" charset="0"/>
                <a:ea typeface="+mn-ea"/>
                <a:cs typeface="+mn-cs"/>
              </a:defRPr>
            </a:lvl5pPr>
            <a:lvl6pPr marL="1714500" algn="l" defTabSz="685800" rtl="0" eaLnBrk="1" latinLnBrk="0" hangingPunct="1">
              <a:defRPr sz="1800" kern="1200">
                <a:solidFill>
                  <a:schemeClr val="tx1"/>
                </a:solidFill>
                <a:latin typeface="Arial" charset="0"/>
                <a:ea typeface="+mn-ea"/>
                <a:cs typeface="+mn-cs"/>
              </a:defRPr>
            </a:lvl6pPr>
            <a:lvl7pPr marL="2057400" algn="l" defTabSz="685800" rtl="0" eaLnBrk="1" latinLnBrk="0" hangingPunct="1">
              <a:defRPr sz="1800" kern="1200">
                <a:solidFill>
                  <a:schemeClr val="tx1"/>
                </a:solidFill>
                <a:latin typeface="Arial" charset="0"/>
                <a:ea typeface="+mn-ea"/>
                <a:cs typeface="+mn-cs"/>
              </a:defRPr>
            </a:lvl7pPr>
            <a:lvl8pPr marL="2400300" algn="l" defTabSz="685800" rtl="0" eaLnBrk="1" latinLnBrk="0" hangingPunct="1">
              <a:defRPr sz="1800" kern="1200">
                <a:solidFill>
                  <a:schemeClr val="tx1"/>
                </a:solidFill>
                <a:latin typeface="Arial" charset="0"/>
                <a:ea typeface="+mn-ea"/>
                <a:cs typeface="+mn-cs"/>
              </a:defRPr>
            </a:lvl8pPr>
            <a:lvl9pPr marL="2743200" algn="l" defTabSz="685800" rtl="0" eaLnBrk="1" latinLnBrk="0" hangingPunct="1">
              <a:defRPr sz="1800"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314EBE46-616D-4707-9760-2FE4328447E9}" type="datetime1">
              <a:rPr kumimoji="0" lang="nb-NO" sz="750" b="0" i="0" u="none" strike="noStrike" kern="1200" cap="none" spc="0" normalizeH="0" baseline="0" noProof="0" smtClean="0">
                <a:ln>
                  <a:noFill/>
                </a:ln>
                <a:solidFill>
                  <a:srgbClr val="E1E2C7">
                    <a:lumMod val="25000"/>
                  </a:srgbClr>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08.01.2024</a:t>
            </a:fld>
            <a:endParaRPr kumimoji="0" lang="nb-NO" sz="750" b="0" i="0" u="none" strike="noStrike" kern="1200" cap="none" spc="0" normalizeH="0" baseline="0" noProof="0">
              <a:ln>
                <a:noFill/>
              </a:ln>
              <a:solidFill>
                <a:srgbClr val="E1E2C7">
                  <a:lumMod val="25000"/>
                </a:srgbClr>
              </a:solidFill>
              <a:effectLst/>
              <a:uLnTx/>
              <a:uFillTx/>
              <a:latin typeface="Arial" charset="0"/>
              <a:ea typeface="+mn-ea"/>
              <a:cs typeface="+mn-cs"/>
            </a:endParaRPr>
          </a:p>
        </p:txBody>
      </p:sp>
      <p:sp>
        <p:nvSpPr>
          <p:cNvPr id="6" name="Plassholder for bunntekst 5"/>
          <p:cNvSpPr>
            <a:spLocks noGrp="1"/>
          </p:cNvSpPr>
          <p:nvPr>
            <p:ph type="ftr" sz="quarter" idx="3"/>
          </p:nvPr>
        </p:nvSpPr>
        <p:spPr bwMode="auto">
          <a:xfrm>
            <a:off x="171450" y="3643313"/>
            <a:ext cx="4420791" cy="17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anchor="ctr" anchorCtr="0" compatLnSpc="1">
            <a:prstTxWarp prst="textNoShape">
              <a:avLst/>
            </a:prstTxWarp>
          </a:bodyPr>
          <a:lstStyle>
            <a:defPPr>
              <a:defRPr lang="nb-NO"/>
            </a:defPPr>
            <a:lvl1pPr algn="r" rtl="0" eaLnBrk="0" fontAlgn="base" hangingPunct="0">
              <a:spcBef>
                <a:spcPct val="0"/>
              </a:spcBef>
              <a:spcAft>
                <a:spcPct val="0"/>
              </a:spcAft>
              <a:defRPr sz="750" kern="1200">
                <a:solidFill>
                  <a:schemeClr val="accent1">
                    <a:lumMod val="25000"/>
                  </a:schemeClr>
                </a:solidFill>
                <a:latin typeface="Arial" charset="0"/>
                <a:ea typeface="+mn-ea"/>
                <a:cs typeface="+mn-cs"/>
              </a:defRPr>
            </a:lvl1pPr>
            <a:lvl2pPr marL="342900" algn="l" rtl="0" eaLnBrk="0" fontAlgn="base" hangingPunct="0">
              <a:spcBef>
                <a:spcPct val="0"/>
              </a:spcBef>
              <a:spcAft>
                <a:spcPct val="0"/>
              </a:spcAft>
              <a:defRPr sz="1800" kern="1200">
                <a:solidFill>
                  <a:schemeClr val="tx1"/>
                </a:solidFill>
                <a:latin typeface="Arial" charset="0"/>
                <a:ea typeface="+mn-ea"/>
                <a:cs typeface="+mn-cs"/>
              </a:defRPr>
            </a:lvl2pPr>
            <a:lvl3pPr marL="685800" algn="l" rtl="0" eaLnBrk="0" fontAlgn="base" hangingPunct="0">
              <a:spcBef>
                <a:spcPct val="0"/>
              </a:spcBef>
              <a:spcAft>
                <a:spcPct val="0"/>
              </a:spcAft>
              <a:defRPr sz="1800" kern="1200">
                <a:solidFill>
                  <a:schemeClr val="tx1"/>
                </a:solidFill>
                <a:latin typeface="Arial" charset="0"/>
                <a:ea typeface="+mn-ea"/>
                <a:cs typeface="+mn-cs"/>
              </a:defRPr>
            </a:lvl3pPr>
            <a:lvl4pPr marL="1028700" algn="l" rtl="0" eaLnBrk="0" fontAlgn="base" hangingPunct="0">
              <a:spcBef>
                <a:spcPct val="0"/>
              </a:spcBef>
              <a:spcAft>
                <a:spcPct val="0"/>
              </a:spcAft>
              <a:defRPr sz="1800" kern="1200">
                <a:solidFill>
                  <a:schemeClr val="tx1"/>
                </a:solidFill>
                <a:latin typeface="Arial" charset="0"/>
                <a:ea typeface="+mn-ea"/>
                <a:cs typeface="+mn-cs"/>
              </a:defRPr>
            </a:lvl4pPr>
            <a:lvl5pPr marL="1371600" algn="l" rtl="0" eaLnBrk="0" fontAlgn="base" hangingPunct="0">
              <a:spcBef>
                <a:spcPct val="0"/>
              </a:spcBef>
              <a:spcAft>
                <a:spcPct val="0"/>
              </a:spcAft>
              <a:defRPr sz="1800" kern="1200">
                <a:solidFill>
                  <a:schemeClr val="tx1"/>
                </a:solidFill>
                <a:latin typeface="Arial" charset="0"/>
                <a:ea typeface="+mn-ea"/>
                <a:cs typeface="+mn-cs"/>
              </a:defRPr>
            </a:lvl5pPr>
            <a:lvl6pPr marL="1714500" algn="l" defTabSz="685800" rtl="0" eaLnBrk="1" latinLnBrk="0" hangingPunct="1">
              <a:defRPr sz="1800" kern="1200">
                <a:solidFill>
                  <a:schemeClr val="tx1"/>
                </a:solidFill>
                <a:latin typeface="Arial" charset="0"/>
                <a:ea typeface="+mn-ea"/>
                <a:cs typeface="+mn-cs"/>
              </a:defRPr>
            </a:lvl6pPr>
            <a:lvl7pPr marL="2057400" algn="l" defTabSz="685800" rtl="0" eaLnBrk="1" latinLnBrk="0" hangingPunct="1">
              <a:defRPr sz="1800" kern="1200">
                <a:solidFill>
                  <a:schemeClr val="tx1"/>
                </a:solidFill>
                <a:latin typeface="Arial" charset="0"/>
                <a:ea typeface="+mn-ea"/>
                <a:cs typeface="+mn-cs"/>
              </a:defRPr>
            </a:lvl7pPr>
            <a:lvl8pPr marL="2400300" algn="l" defTabSz="685800" rtl="0" eaLnBrk="1" latinLnBrk="0" hangingPunct="1">
              <a:defRPr sz="1800" kern="1200">
                <a:solidFill>
                  <a:schemeClr val="tx1"/>
                </a:solidFill>
                <a:latin typeface="Arial" charset="0"/>
                <a:ea typeface="+mn-ea"/>
                <a:cs typeface="+mn-cs"/>
              </a:defRPr>
            </a:lvl8pPr>
            <a:lvl9pPr marL="2743200" algn="l" defTabSz="685800" rtl="0" eaLnBrk="1" latinLnBrk="0" hangingPunct="1">
              <a:defRPr sz="1800"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nb-NO" sz="750" b="0" i="0" u="none" strike="noStrike" kern="1200" cap="none" spc="0" normalizeH="0" baseline="0" noProof="0">
                <a:ln>
                  <a:noFill/>
                </a:ln>
                <a:solidFill>
                  <a:srgbClr val="E1E2C7">
                    <a:lumMod val="25000"/>
                  </a:srgbClr>
                </a:solidFill>
                <a:effectLst/>
                <a:uLnTx/>
                <a:uFillTx/>
                <a:latin typeface="Arial" charset="0"/>
                <a:ea typeface="+mn-ea"/>
                <a:cs typeface="+mn-cs"/>
              </a:rPr>
              <a:t>© </a:t>
            </a:r>
            <a:r>
              <a:rPr kumimoji="0" lang="nb-NO" sz="750" b="0" i="0" u="none" strike="noStrike" kern="1200" cap="none" spc="0" normalizeH="0" baseline="0" noProof="0" err="1">
                <a:ln>
                  <a:noFill/>
                </a:ln>
                <a:solidFill>
                  <a:srgbClr val="E1E2C7">
                    <a:lumMod val="25000"/>
                  </a:srgbClr>
                </a:solidFill>
                <a:effectLst/>
                <a:uLnTx/>
                <a:uFillTx/>
                <a:latin typeface="Arial" charset="0"/>
                <a:ea typeface="+mn-ea"/>
                <a:cs typeface="+mn-cs"/>
              </a:rPr>
              <a:t>HL-senteret</a:t>
            </a:r>
            <a:r>
              <a:rPr kumimoji="0" lang="nb-NO" sz="750" b="0" i="0" u="none" strike="noStrike" kern="1200" cap="none" spc="0" normalizeH="0" baseline="0" noProof="0">
                <a:ln>
                  <a:noFill/>
                </a:ln>
                <a:solidFill>
                  <a:srgbClr val="E1E2C7">
                    <a:lumMod val="25000"/>
                  </a:srgbClr>
                </a:solidFill>
                <a:effectLst/>
                <a:uLnTx/>
                <a:uFillTx/>
                <a:latin typeface="Arial" charset="0"/>
                <a:ea typeface="+mn-ea"/>
                <a:cs typeface="+mn-cs"/>
              </a:rPr>
              <a:t> | Presentasjon Dembra</a:t>
            </a:r>
          </a:p>
        </p:txBody>
      </p:sp>
      <p:sp>
        <p:nvSpPr>
          <p:cNvPr id="10" name="Plassholder for lysbildenummer 9"/>
          <p:cNvSpPr>
            <a:spLocks noGrp="1"/>
          </p:cNvSpPr>
          <p:nvPr>
            <p:ph type="sldNum" sz="quarter" idx="4"/>
          </p:nvPr>
        </p:nvSpPr>
        <p:spPr bwMode="auto">
          <a:xfrm>
            <a:off x="6215063" y="3643313"/>
            <a:ext cx="400050" cy="17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4290" rIns="0" bIns="34290" numCol="1" anchor="ctr" anchorCtr="0" compatLnSpc="1">
            <a:prstTxWarp prst="textNoShape">
              <a:avLst/>
            </a:prstTxWarp>
          </a:bodyPr>
          <a:lstStyle>
            <a:defPPr>
              <a:defRPr lang="nb-NO"/>
            </a:defPPr>
            <a:lvl1pPr algn="r" rtl="0" eaLnBrk="0" fontAlgn="base" hangingPunct="0">
              <a:spcBef>
                <a:spcPct val="0"/>
              </a:spcBef>
              <a:spcAft>
                <a:spcPct val="0"/>
              </a:spcAft>
              <a:defRPr sz="750" kern="1200">
                <a:solidFill>
                  <a:schemeClr val="accent1">
                    <a:lumMod val="25000"/>
                  </a:schemeClr>
                </a:solidFill>
                <a:latin typeface="Arial" charset="0"/>
                <a:ea typeface="+mn-ea"/>
                <a:cs typeface="+mn-cs"/>
              </a:defRPr>
            </a:lvl1pPr>
            <a:lvl2pPr marL="342900" algn="l" rtl="0" eaLnBrk="0" fontAlgn="base" hangingPunct="0">
              <a:spcBef>
                <a:spcPct val="0"/>
              </a:spcBef>
              <a:spcAft>
                <a:spcPct val="0"/>
              </a:spcAft>
              <a:defRPr sz="1800" kern="1200">
                <a:solidFill>
                  <a:schemeClr val="tx1"/>
                </a:solidFill>
                <a:latin typeface="Arial" charset="0"/>
                <a:ea typeface="+mn-ea"/>
                <a:cs typeface="+mn-cs"/>
              </a:defRPr>
            </a:lvl2pPr>
            <a:lvl3pPr marL="685800" algn="l" rtl="0" eaLnBrk="0" fontAlgn="base" hangingPunct="0">
              <a:spcBef>
                <a:spcPct val="0"/>
              </a:spcBef>
              <a:spcAft>
                <a:spcPct val="0"/>
              </a:spcAft>
              <a:defRPr sz="1800" kern="1200">
                <a:solidFill>
                  <a:schemeClr val="tx1"/>
                </a:solidFill>
                <a:latin typeface="Arial" charset="0"/>
                <a:ea typeface="+mn-ea"/>
                <a:cs typeface="+mn-cs"/>
              </a:defRPr>
            </a:lvl3pPr>
            <a:lvl4pPr marL="1028700" algn="l" rtl="0" eaLnBrk="0" fontAlgn="base" hangingPunct="0">
              <a:spcBef>
                <a:spcPct val="0"/>
              </a:spcBef>
              <a:spcAft>
                <a:spcPct val="0"/>
              </a:spcAft>
              <a:defRPr sz="1800" kern="1200">
                <a:solidFill>
                  <a:schemeClr val="tx1"/>
                </a:solidFill>
                <a:latin typeface="Arial" charset="0"/>
                <a:ea typeface="+mn-ea"/>
                <a:cs typeface="+mn-cs"/>
              </a:defRPr>
            </a:lvl4pPr>
            <a:lvl5pPr marL="1371600" algn="l" rtl="0" eaLnBrk="0" fontAlgn="base" hangingPunct="0">
              <a:spcBef>
                <a:spcPct val="0"/>
              </a:spcBef>
              <a:spcAft>
                <a:spcPct val="0"/>
              </a:spcAft>
              <a:defRPr sz="1800" kern="1200">
                <a:solidFill>
                  <a:schemeClr val="tx1"/>
                </a:solidFill>
                <a:latin typeface="Arial" charset="0"/>
                <a:ea typeface="+mn-ea"/>
                <a:cs typeface="+mn-cs"/>
              </a:defRPr>
            </a:lvl5pPr>
            <a:lvl6pPr marL="1714500" algn="l" defTabSz="685800" rtl="0" eaLnBrk="1" latinLnBrk="0" hangingPunct="1">
              <a:defRPr sz="1800" kern="1200">
                <a:solidFill>
                  <a:schemeClr val="tx1"/>
                </a:solidFill>
                <a:latin typeface="Arial" charset="0"/>
                <a:ea typeface="+mn-ea"/>
                <a:cs typeface="+mn-cs"/>
              </a:defRPr>
            </a:lvl6pPr>
            <a:lvl7pPr marL="2057400" algn="l" defTabSz="685800" rtl="0" eaLnBrk="1" latinLnBrk="0" hangingPunct="1">
              <a:defRPr sz="1800" kern="1200">
                <a:solidFill>
                  <a:schemeClr val="tx1"/>
                </a:solidFill>
                <a:latin typeface="Arial" charset="0"/>
                <a:ea typeface="+mn-ea"/>
                <a:cs typeface="+mn-cs"/>
              </a:defRPr>
            </a:lvl7pPr>
            <a:lvl8pPr marL="2400300" algn="l" defTabSz="685800" rtl="0" eaLnBrk="1" latinLnBrk="0" hangingPunct="1">
              <a:defRPr sz="1800" kern="1200">
                <a:solidFill>
                  <a:schemeClr val="tx1"/>
                </a:solidFill>
                <a:latin typeface="Arial" charset="0"/>
                <a:ea typeface="+mn-ea"/>
                <a:cs typeface="+mn-cs"/>
              </a:defRPr>
            </a:lvl8pPr>
            <a:lvl9pPr marL="2743200" algn="l" defTabSz="685800" rtl="0" eaLnBrk="1" latinLnBrk="0" hangingPunct="1">
              <a:defRPr sz="1800"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nb-NO" sz="750" b="0" i="0" u="none" strike="noStrike" kern="1200" cap="none" spc="0" normalizeH="0" baseline="0" noProof="0">
                <a:ln>
                  <a:noFill/>
                </a:ln>
                <a:solidFill>
                  <a:srgbClr val="E1E2C7">
                    <a:lumMod val="25000"/>
                  </a:srgbClr>
                </a:solidFill>
                <a:effectLst/>
                <a:uLnTx/>
                <a:uFillTx/>
                <a:latin typeface="Arial" charset="0"/>
                <a:ea typeface="+mn-ea"/>
                <a:cs typeface="+mn-cs"/>
              </a:rPr>
              <a:t>Side </a:t>
            </a:r>
            <a:fld id="{F97F9EA7-A725-4F41-B1B7-8B5016672755}" type="slidenum">
              <a:rPr kumimoji="0" lang="nb-NO" sz="750" b="0" i="0" u="none" strike="noStrike" kern="1200" cap="none" spc="0" normalizeH="0" baseline="0" noProof="0" smtClean="0">
                <a:ln>
                  <a:noFill/>
                </a:ln>
                <a:solidFill>
                  <a:srgbClr val="E1E2C7">
                    <a:lumMod val="25000"/>
                  </a:srgbClr>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nb-NO" sz="750" b="0" i="0" u="none" strike="noStrike" kern="1200" cap="none" spc="0" normalizeH="0" baseline="0" noProof="0">
              <a:ln>
                <a:noFill/>
              </a:ln>
              <a:solidFill>
                <a:srgbClr val="E1E2C7">
                  <a:lumMod val="25000"/>
                </a:srgbClr>
              </a:solidFill>
              <a:effectLst/>
              <a:uLnTx/>
              <a:uFillTx/>
              <a:latin typeface="Arial" charset="0"/>
              <a:ea typeface="+mn-ea"/>
              <a:cs typeface="+mn-cs"/>
            </a:endParaRPr>
          </a:p>
        </p:txBody>
      </p:sp>
      <p:sp>
        <p:nvSpPr>
          <p:cNvPr id="2" name="TekstSylinder 1">
            <a:extLst>
              <a:ext uri="{FF2B5EF4-FFF2-40B4-BE49-F238E27FC236}">
                <a16:creationId xmlns:a16="http://schemas.microsoft.com/office/drawing/2014/main" id="{BDE290EE-3F12-45B9-AC4B-1E6D056D549F}"/>
              </a:ext>
            </a:extLst>
          </p:cNvPr>
          <p:cNvSpPr txBox="1"/>
          <p:nvPr/>
        </p:nvSpPr>
        <p:spPr>
          <a:xfrm>
            <a:off x="6462574" y="3053678"/>
            <a:ext cx="329979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b-NO" sz="1400" b="0" i="0" u="none" strike="noStrike" kern="1200" cap="none" spc="0" normalizeH="0" baseline="0" noProof="0">
              <a:ln>
                <a:noFill/>
              </a:ln>
              <a:solidFill>
                <a:srgbClr val="546F8E"/>
              </a:solidFill>
              <a:effectLst/>
              <a:uLnTx/>
              <a:uFillTx/>
              <a:latin typeface="Arial" charset="0"/>
              <a:ea typeface="+mn-ea"/>
              <a:cs typeface="+mn-cs"/>
            </a:endParaRPr>
          </a:p>
        </p:txBody>
      </p:sp>
      <p:pic>
        <p:nvPicPr>
          <p:cNvPr id="9" name="Bilde 8" descr="Et bilde som inneholder kart&#10;&#10;Automatisk generert beskrivelse">
            <a:extLst>
              <a:ext uri="{FF2B5EF4-FFF2-40B4-BE49-F238E27FC236}">
                <a16:creationId xmlns:a16="http://schemas.microsoft.com/office/drawing/2014/main" id="{21D3B763-083B-40F0-9EA5-9D3BC92116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384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Avslutning</a:t>
            </a:r>
          </a:p>
        </p:txBody>
      </p:sp>
      <p:sp>
        <p:nvSpPr>
          <p:cNvPr id="3" name="Content Placeholder 2"/>
          <p:cNvSpPr>
            <a:spLocks noGrp="1"/>
          </p:cNvSpPr>
          <p:nvPr>
            <p:ph idx="1"/>
          </p:nvPr>
        </p:nvSpPr>
        <p:spPr/>
        <p:txBody>
          <a:bodyPr/>
          <a:lstStyle/>
          <a:p>
            <a:r>
              <a:rPr lang="nb-NO"/>
              <a:t>Oppsummering</a:t>
            </a:r>
          </a:p>
          <a:p>
            <a:pPr marL="0" indent="0">
              <a:buNone/>
            </a:pPr>
            <a:endParaRPr lang="nb-NO"/>
          </a:p>
          <a:p>
            <a:pPr marL="0" indent="0">
              <a:buNone/>
            </a:pPr>
            <a:endParaRPr lang="nb-NO"/>
          </a:p>
          <a:p>
            <a:r>
              <a:rPr lang="nb-NO"/>
              <a:t>Mål for møtet</a:t>
            </a:r>
          </a:p>
          <a:p>
            <a:endParaRPr lang="nb-NO"/>
          </a:p>
          <a:p>
            <a:endParaRPr lang="nb-NO"/>
          </a:p>
          <a:p>
            <a:r>
              <a:rPr lang="nb-NO"/>
              <a:t>Veien videre</a:t>
            </a:r>
          </a:p>
          <a:p>
            <a:endParaRPr lang="nb-NO"/>
          </a:p>
          <a:p>
            <a:pPr marL="0" indent="0">
              <a:buNone/>
            </a:pPr>
            <a:endParaRPr lang="nb-NO"/>
          </a:p>
          <a:p>
            <a:r>
              <a:rPr lang="nb-NO"/>
              <a:t>Utsjekk</a:t>
            </a:r>
          </a:p>
        </p:txBody>
      </p:sp>
      <p:sp>
        <p:nvSpPr>
          <p:cNvPr id="4" name="Footer Placeholder 3"/>
          <p:cNvSpPr>
            <a:spLocks noGrp="1"/>
          </p:cNvSpPr>
          <p:nvPr>
            <p:ph type="ftr" sz="quarter" idx="10"/>
          </p:nvPr>
        </p:nvSpPr>
        <p:spPr/>
        <p:txBody>
          <a:bodyPr/>
          <a:lstStyle/>
          <a:p>
            <a:r>
              <a:rPr lang="nb-NO"/>
              <a:t>© HL-senteret | Presentasjon Dembra</a:t>
            </a:r>
          </a:p>
        </p:txBody>
      </p:sp>
      <p:sp>
        <p:nvSpPr>
          <p:cNvPr id="5" name="Slide Number Placeholder 4"/>
          <p:cNvSpPr>
            <a:spLocks noGrp="1"/>
          </p:cNvSpPr>
          <p:nvPr>
            <p:ph type="sldNum" sz="quarter" idx="11"/>
          </p:nvPr>
        </p:nvSpPr>
        <p:spPr/>
        <p:txBody>
          <a:bodyPr/>
          <a:lstStyle/>
          <a:p>
            <a:r>
              <a:rPr lang="nb-NO"/>
              <a:t>Side </a:t>
            </a:r>
            <a:fld id="{8CDF941E-6F0C-40AB-9F5E-1B71F018F7C7}" type="slidenum">
              <a:rPr lang="nb-NO" smtClean="0"/>
              <a:pPr/>
              <a:t>10</a:t>
            </a:fld>
            <a:endParaRPr lang="nb-NO"/>
          </a:p>
        </p:txBody>
      </p:sp>
      <p:sp>
        <p:nvSpPr>
          <p:cNvPr id="6" name="Date Placeholder 5"/>
          <p:cNvSpPr>
            <a:spLocks noGrp="1"/>
          </p:cNvSpPr>
          <p:nvPr>
            <p:ph type="dt" sz="half" idx="12"/>
          </p:nvPr>
        </p:nvSpPr>
        <p:spPr/>
        <p:txBody>
          <a:bodyPr/>
          <a:lstStyle/>
          <a:p>
            <a:fld id="{31A5D764-360D-FD49-B18D-80F37ECD90CF}" type="datetime1">
              <a:rPr lang="nb-NO" smtClean="0"/>
              <a:t>08.01.2024</a:t>
            </a:fld>
            <a:endParaRPr lang="nb-NO"/>
          </a:p>
        </p:txBody>
      </p:sp>
    </p:spTree>
    <p:extLst>
      <p:ext uri="{BB962C8B-B14F-4D97-AF65-F5344CB8AC3E}">
        <p14:creationId xmlns:p14="http://schemas.microsoft.com/office/powerpoint/2010/main" val="421017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Agenda</a:t>
            </a:r>
          </a:p>
        </p:txBody>
      </p:sp>
      <p:sp>
        <p:nvSpPr>
          <p:cNvPr id="3" name="Content Placeholder 2"/>
          <p:cNvSpPr>
            <a:spLocks noGrp="1"/>
          </p:cNvSpPr>
          <p:nvPr>
            <p:ph idx="1"/>
          </p:nvPr>
        </p:nvSpPr>
        <p:spPr/>
        <p:txBody>
          <a:bodyPr/>
          <a:lstStyle/>
          <a:p>
            <a:endParaRPr lang="nb-NO"/>
          </a:p>
        </p:txBody>
      </p:sp>
      <p:sp>
        <p:nvSpPr>
          <p:cNvPr id="5" name="Slide Number Placeholder 4"/>
          <p:cNvSpPr>
            <a:spLocks noGrp="1"/>
          </p:cNvSpPr>
          <p:nvPr>
            <p:ph type="sldNum" sz="quarter" idx="11"/>
          </p:nvPr>
        </p:nvSpPr>
        <p:spPr/>
        <p:txBody>
          <a:bodyPr/>
          <a:lstStyle/>
          <a:p>
            <a:r>
              <a:rPr lang="nb-NO" dirty="0"/>
              <a:t>Side </a:t>
            </a:r>
            <a:fld id="{8CDF941E-6F0C-40AB-9F5E-1B71F018F7C7}" type="slidenum">
              <a:rPr lang="nb-NO" smtClean="0"/>
              <a:pPr/>
              <a:t>2</a:t>
            </a:fld>
            <a:endParaRPr lang="nb-NO" dirty="0"/>
          </a:p>
        </p:txBody>
      </p:sp>
      <p:sp>
        <p:nvSpPr>
          <p:cNvPr id="6" name="Date Placeholder 5"/>
          <p:cNvSpPr>
            <a:spLocks noGrp="1"/>
          </p:cNvSpPr>
          <p:nvPr>
            <p:ph type="dt" sz="half" idx="12"/>
          </p:nvPr>
        </p:nvSpPr>
        <p:spPr/>
        <p:txBody>
          <a:bodyPr/>
          <a:lstStyle/>
          <a:p>
            <a:fld id="{31A5D764-360D-FD49-B18D-80F37ECD90CF}" type="datetime1">
              <a:rPr lang="nb-NO" smtClean="0"/>
              <a:t>08.01.2024</a:t>
            </a:fld>
            <a:endParaRPr lang="nb-NO" dirty="0"/>
          </a:p>
        </p:txBody>
      </p:sp>
    </p:spTree>
    <p:extLst>
      <p:ext uri="{BB962C8B-B14F-4D97-AF65-F5344CB8AC3E}">
        <p14:creationId xmlns:p14="http://schemas.microsoft.com/office/powerpoint/2010/main" val="3044820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177403"/>
            <a:ext cx="6373812" cy="867626"/>
          </a:xfrm>
        </p:spPr>
        <p:txBody>
          <a:bodyPr/>
          <a:lstStyle/>
          <a:p>
            <a:r>
              <a:rPr lang="nb-NO" sz="2800" i="1"/>
              <a:t>Tema: </a:t>
            </a:r>
            <a:br>
              <a:rPr lang="nb-NO" i="1"/>
            </a:br>
            <a:endParaRPr lang="nb-NO"/>
          </a:p>
        </p:txBody>
      </p:sp>
      <p:sp>
        <p:nvSpPr>
          <p:cNvPr id="3" name="Content Placeholder 2"/>
          <p:cNvSpPr>
            <a:spLocks noGrp="1"/>
          </p:cNvSpPr>
          <p:nvPr>
            <p:ph idx="1"/>
          </p:nvPr>
        </p:nvSpPr>
        <p:spPr>
          <a:xfrm>
            <a:off x="398463" y="1045029"/>
            <a:ext cx="8458200" cy="4008835"/>
          </a:xfrm>
        </p:spPr>
        <p:txBody>
          <a:bodyPr/>
          <a:lstStyle/>
          <a:p>
            <a:pPr marL="0" indent="0">
              <a:buNone/>
            </a:pPr>
            <a:endParaRPr lang="nb-NO" b="1" i="1"/>
          </a:p>
          <a:p>
            <a:pPr marL="0" indent="0">
              <a:buNone/>
            </a:pPr>
            <a:r>
              <a:rPr lang="nb-NO" b="1" i="1"/>
              <a:t>Mål for kvelden:</a:t>
            </a:r>
          </a:p>
          <a:p>
            <a:pPr marL="0" indent="0">
              <a:buNone/>
            </a:pPr>
            <a:endParaRPr lang="nb-NO" i="1"/>
          </a:p>
          <a:p>
            <a:endParaRPr lang="nb-NO"/>
          </a:p>
        </p:txBody>
      </p:sp>
    </p:spTree>
    <p:extLst>
      <p:ext uri="{BB962C8B-B14F-4D97-AF65-F5344CB8AC3E}">
        <p14:creationId xmlns:p14="http://schemas.microsoft.com/office/powerpoint/2010/main" val="266708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EBD4-BF00-402E-885D-F553ACC2ADC0}"/>
              </a:ext>
            </a:extLst>
          </p:cNvPr>
          <p:cNvSpPr>
            <a:spLocks noGrp="1"/>
          </p:cNvSpPr>
          <p:nvPr>
            <p:ph type="title"/>
          </p:nvPr>
        </p:nvSpPr>
        <p:spPr/>
        <p:txBody>
          <a:bodyPr/>
          <a:lstStyle/>
          <a:p>
            <a:r>
              <a:rPr lang="nb-NO"/>
              <a:t>LK 20 – overordnet del</a:t>
            </a:r>
          </a:p>
        </p:txBody>
      </p:sp>
      <p:sp>
        <p:nvSpPr>
          <p:cNvPr id="3" name="Content Placeholder 2">
            <a:extLst>
              <a:ext uri="{FF2B5EF4-FFF2-40B4-BE49-F238E27FC236}">
                <a16:creationId xmlns:a16="http://schemas.microsoft.com/office/drawing/2014/main" id="{BC1C9AF2-4A66-46F3-8837-F13A01657B88}"/>
              </a:ext>
            </a:extLst>
          </p:cNvPr>
          <p:cNvSpPr>
            <a:spLocks noGrp="1"/>
          </p:cNvSpPr>
          <p:nvPr>
            <p:ph idx="1"/>
          </p:nvPr>
        </p:nvSpPr>
        <p:spPr/>
        <p:txBody>
          <a:bodyPr/>
          <a:lstStyle/>
          <a:p>
            <a:pPr marL="0" indent="0">
              <a:buNone/>
            </a:pPr>
            <a:endParaRPr lang="nb-NO"/>
          </a:p>
          <a:p>
            <a:pPr marL="0" indent="0">
              <a:buNone/>
            </a:pPr>
            <a:r>
              <a:rPr lang="nb-NO"/>
              <a:t>Kap. 3. Prinsipper for skolens praksis</a:t>
            </a:r>
          </a:p>
          <a:p>
            <a:pPr marL="0" indent="0">
              <a:buNone/>
            </a:pPr>
            <a:r>
              <a:rPr lang="nb-NO"/>
              <a:t>	3.3. Samarbeid med hjem og skole</a:t>
            </a:r>
          </a:p>
          <a:p>
            <a:pPr marL="0" indent="0">
              <a:buNone/>
            </a:pPr>
            <a:endParaRPr lang="nb-NO"/>
          </a:p>
          <a:p>
            <a:pPr marL="0" indent="0">
              <a:buNone/>
            </a:pPr>
            <a:r>
              <a:rPr lang="nb-NO"/>
              <a:t>«God kommunikasjon mellom hjem og skole bidrar positivt til skolens arbeid med læringsmiljøet og til elevenes oppvekstmiljø.</a:t>
            </a:r>
          </a:p>
          <a:p>
            <a:pPr marL="0" indent="0">
              <a:buNone/>
            </a:pPr>
            <a:r>
              <a:rPr lang="nb-NO"/>
              <a:t>(...)</a:t>
            </a:r>
          </a:p>
          <a:p>
            <a:pPr marL="0" indent="0">
              <a:buNone/>
            </a:pPr>
            <a:r>
              <a:rPr lang="nb-NO" i="0">
                <a:solidFill>
                  <a:srgbClr val="303030"/>
                </a:solidFill>
                <a:effectLst/>
              </a:rPr>
              <a:t>God og tillitsfull dialog er et gjensidig ansvar</a:t>
            </a:r>
            <a:r>
              <a:rPr lang="nb-NO" b="0" i="0">
                <a:solidFill>
                  <a:srgbClr val="303030"/>
                </a:solidFill>
                <a:effectLst/>
              </a:rPr>
              <a:t>.»</a:t>
            </a:r>
            <a:endParaRPr lang="nb-NO"/>
          </a:p>
        </p:txBody>
      </p:sp>
      <p:sp>
        <p:nvSpPr>
          <p:cNvPr id="5" name="Slide Number Placeholder 4">
            <a:extLst>
              <a:ext uri="{FF2B5EF4-FFF2-40B4-BE49-F238E27FC236}">
                <a16:creationId xmlns:a16="http://schemas.microsoft.com/office/drawing/2014/main" id="{67E3995E-D33C-423E-A694-18E35A8931EB}"/>
              </a:ext>
            </a:extLst>
          </p:cNvPr>
          <p:cNvSpPr>
            <a:spLocks noGrp="1"/>
          </p:cNvSpPr>
          <p:nvPr>
            <p:ph type="sldNum" sz="quarter" idx="11"/>
          </p:nvPr>
        </p:nvSpPr>
        <p:spPr/>
        <p:txBody>
          <a:bodyPr/>
          <a:lstStyle/>
          <a:p>
            <a:r>
              <a:rPr lang="nb-NO"/>
              <a:t>Side </a:t>
            </a:r>
            <a:fld id="{8CDF941E-6F0C-40AB-9F5E-1B71F018F7C7}" type="slidenum">
              <a:rPr lang="nb-NO" smtClean="0"/>
              <a:pPr/>
              <a:t>4</a:t>
            </a:fld>
            <a:endParaRPr lang="nb-NO"/>
          </a:p>
        </p:txBody>
      </p:sp>
    </p:spTree>
    <p:extLst>
      <p:ext uri="{BB962C8B-B14F-4D97-AF65-F5344CB8AC3E}">
        <p14:creationId xmlns:p14="http://schemas.microsoft.com/office/powerpoint/2010/main" val="278746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CDD6F9-3B5C-4F7F-98FB-27E02056C3E1}"/>
              </a:ext>
            </a:extLst>
          </p:cNvPr>
          <p:cNvSpPr>
            <a:spLocks noGrp="1"/>
          </p:cNvSpPr>
          <p:nvPr>
            <p:ph type="title"/>
          </p:nvPr>
        </p:nvSpPr>
        <p:spPr>
          <a:xfrm>
            <a:off x="440055" y="396020"/>
            <a:ext cx="8263890" cy="1075811"/>
          </a:xfrm>
        </p:spPr>
        <p:txBody>
          <a:bodyPr anchor="b">
            <a:normAutofit/>
          </a:bodyPr>
          <a:lstStyle/>
          <a:p>
            <a:r>
              <a:rPr lang="nb-NO" sz="4050" dirty="0"/>
              <a:t>Hva er </a:t>
            </a:r>
            <a:r>
              <a:rPr lang="nb-NO" sz="4050" dirty="0">
                <a:hlinkClick r:id="rId3"/>
              </a:rPr>
              <a:t>Dembra</a:t>
            </a:r>
            <a:r>
              <a:rPr lang="nb-NO" sz="4050" dirty="0"/>
              <a:t>?</a:t>
            </a:r>
          </a:p>
        </p:txBody>
      </p:sp>
      <p:sp>
        <p:nvSpPr>
          <p:cNvPr id="6" name="Plassholder for dato 5">
            <a:extLst>
              <a:ext uri="{FF2B5EF4-FFF2-40B4-BE49-F238E27FC236}">
                <a16:creationId xmlns:a16="http://schemas.microsoft.com/office/drawing/2014/main" id="{5FF99567-85A4-4B4C-857A-3F320EF987F3}"/>
              </a:ext>
            </a:extLst>
          </p:cNvPr>
          <p:cNvSpPr>
            <a:spLocks noGrp="1"/>
          </p:cNvSpPr>
          <p:nvPr>
            <p:ph type="dt" sz="half" idx="12"/>
          </p:nvPr>
        </p:nvSpPr>
        <p:spPr>
          <a:xfrm>
            <a:off x="628650" y="4767263"/>
            <a:ext cx="2057400" cy="273844"/>
          </a:xfrm>
        </p:spPr>
        <p:txBody>
          <a:bodyPr>
            <a:normAutofit/>
          </a:bodyPr>
          <a:lstStyle/>
          <a:p>
            <a:pPr marL="0" marR="0" lvl="0" indent="0" algn="r" defTabSz="685800" rtl="0" eaLnBrk="1" fontAlgn="auto" latinLnBrk="0" hangingPunct="1">
              <a:lnSpc>
                <a:spcPct val="100000"/>
              </a:lnSpc>
              <a:spcBef>
                <a:spcPts val="0"/>
              </a:spcBef>
              <a:spcAft>
                <a:spcPts val="450"/>
              </a:spcAft>
              <a:buClrTx/>
              <a:buSzTx/>
              <a:buFontTx/>
              <a:buNone/>
              <a:tabLst/>
              <a:defRPr/>
            </a:pPr>
            <a:fld id="{31A5D764-360D-FD49-B18D-80F37ECD90CF}" type="datetime1">
              <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450"/>
                </a:spcAft>
                <a:buClrTx/>
                <a:buSzTx/>
                <a:buFontTx/>
                <a:buNone/>
                <a:tabLst/>
                <a:defRPr/>
              </a:pPr>
              <a:t>08.01.2024</a:t>
            </a:fld>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Plassholder for bunntekst 3">
            <a:extLst>
              <a:ext uri="{FF2B5EF4-FFF2-40B4-BE49-F238E27FC236}">
                <a16:creationId xmlns:a16="http://schemas.microsoft.com/office/drawing/2014/main" id="{09B8E0FB-15B1-47E1-A5E1-E6F76534E0A7}"/>
              </a:ext>
            </a:extLst>
          </p:cNvPr>
          <p:cNvSpPr>
            <a:spLocks noGrp="1"/>
          </p:cNvSpPr>
          <p:nvPr>
            <p:ph type="ftr" sz="quarter" idx="10"/>
          </p:nvPr>
        </p:nvSpPr>
        <p:spPr>
          <a:xfrm>
            <a:off x="3028950" y="4767263"/>
            <a:ext cx="3086100" cy="273844"/>
          </a:xfrm>
        </p:spPr>
        <p:txBody>
          <a:bodyPr>
            <a:normAutofit/>
          </a:bodyPr>
          <a:lstStyle/>
          <a:p>
            <a:pPr marL="0" marR="0" lvl="0" indent="0" algn="l" defTabSz="685800" rtl="0" eaLnBrk="1" fontAlgn="auto" latinLnBrk="0" hangingPunct="1">
              <a:lnSpc>
                <a:spcPct val="100000"/>
              </a:lnSpc>
              <a:spcBef>
                <a:spcPts val="0"/>
              </a:spcBef>
              <a:spcAft>
                <a:spcPts val="450"/>
              </a:spcAft>
              <a:buClrTx/>
              <a:buSzTx/>
              <a:buFontTx/>
              <a:buNone/>
              <a:tabLst/>
              <a:defRPr/>
            </a:pPr>
            <a:r>
              <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HL-senteret | Presentasjon Dembra</a:t>
            </a:r>
          </a:p>
        </p:txBody>
      </p:sp>
      <p:sp>
        <p:nvSpPr>
          <p:cNvPr id="5" name="Plassholder for lysbildenummer 4">
            <a:extLst>
              <a:ext uri="{FF2B5EF4-FFF2-40B4-BE49-F238E27FC236}">
                <a16:creationId xmlns:a16="http://schemas.microsoft.com/office/drawing/2014/main" id="{FB430497-F2B8-4C39-A5F5-4A5FD8A668F8}"/>
              </a:ext>
            </a:extLst>
          </p:cNvPr>
          <p:cNvSpPr>
            <a:spLocks noGrp="1"/>
          </p:cNvSpPr>
          <p:nvPr>
            <p:ph type="sldNum" sz="quarter" idx="11"/>
          </p:nvPr>
        </p:nvSpPr>
        <p:spPr>
          <a:xfrm>
            <a:off x="6457950" y="4767263"/>
            <a:ext cx="2057400" cy="273844"/>
          </a:xfrm>
        </p:spPr>
        <p:txBody>
          <a:bodyPr>
            <a:normAutofit/>
          </a:bodyPr>
          <a:lstStyle/>
          <a:p>
            <a:pPr marL="0" marR="0" lvl="0" indent="0" algn="ctr" defTabSz="685800" rtl="0" eaLnBrk="1" fontAlgn="auto" latinLnBrk="0" hangingPunct="1">
              <a:lnSpc>
                <a:spcPct val="100000"/>
              </a:lnSpc>
              <a:spcBef>
                <a:spcPts val="0"/>
              </a:spcBef>
              <a:spcAft>
                <a:spcPts val="450"/>
              </a:spcAft>
              <a:buClrTx/>
              <a:buSzTx/>
              <a:buFontTx/>
              <a:buNone/>
              <a:tabLst/>
              <a:defRPr/>
            </a:pPr>
            <a:r>
              <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Side </a:t>
            </a:r>
            <a:fld id="{8CDF941E-6F0C-40AB-9F5E-1B71F018F7C7}" type="slidenum">
              <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450"/>
                </a:spcAft>
                <a:buClrTx/>
                <a:buSzTx/>
                <a:buFontTx/>
                <a:buNone/>
                <a:tabLst/>
                <a:defRPr/>
              </a:pPr>
              <a:t>5</a:t>
            </a:fld>
            <a:endParaRPr kumimoji="0" lang="nb-NO"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6E7506E2-56C3-4A8B-83CC-57F446B443B9}"/>
              </a:ext>
            </a:extLst>
          </p:cNvPr>
          <p:cNvSpPr>
            <a:spLocks noGrp="1"/>
          </p:cNvSpPr>
          <p:nvPr>
            <p:ph idx="1"/>
          </p:nvPr>
        </p:nvSpPr>
        <p:spPr>
          <a:xfrm>
            <a:off x="221692" y="3990841"/>
            <a:ext cx="9513498" cy="1003237"/>
          </a:xfrm>
        </p:spPr>
        <p:txBody>
          <a:bodyPr vert="horz" lIns="91440" tIns="45720" rIns="91440" bIns="45720" rtlCol="0" anchor="t">
            <a:noAutofit/>
          </a:bodyPr>
          <a:lstStyle/>
          <a:p>
            <a:pPr>
              <a:lnSpc>
                <a:spcPct val="120000"/>
              </a:lnSpc>
            </a:pPr>
            <a:r>
              <a:rPr lang="nb-NO" sz="1800" kern="1200" dirty="0"/>
              <a:t>Støttes og finansieres av Kunnskapsdepartementet og Utdanningsdirektoratet</a:t>
            </a:r>
            <a:endParaRPr lang="en-US" sz="1800" dirty="0"/>
          </a:p>
          <a:p>
            <a:pPr indent="-228600" defTabSz="914400"/>
            <a:endParaRPr lang="en-US" sz="1800" dirty="0"/>
          </a:p>
          <a:p>
            <a:pPr marL="0" indent="-228600" defTabSz="914400"/>
            <a:endParaRPr lang="en-US" sz="1800" dirty="0"/>
          </a:p>
        </p:txBody>
      </p:sp>
      <p:sp>
        <p:nvSpPr>
          <p:cNvPr id="18" name="TekstSylinder 17">
            <a:extLst>
              <a:ext uri="{FF2B5EF4-FFF2-40B4-BE49-F238E27FC236}">
                <a16:creationId xmlns:a16="http://schemas.microsoft.com/office/drawing/2014/main" id="{F286978A-E733-4609-936A-A59D651DD475}"/>
              </a:ext>
            </a:extLst>
          </p:cNvPr>
          <p:cNvSpPr txBox="1"/>
          <p:nvPr/>
        </p:nvSpPr>
        <p:spPr>
          <a:xfrm>
            <a:off x="173356" y="1608475"/>
            <a:ext cx="8970644" cy="1446550"/>
          </a:xfrm>
          <a:prstGeom prst="rect">
            <a:avLst/>
          </a:prstGeom>
          <a:noFill/>
        </p:spPr>
        <p:txBody>
          <a:bodyPr wrap="square">
            <a:spAutoFit/>
          </a:bodyPr>
          <a:lstStyle/>
          <a:p>
            <a:pPr marL="285750" indent="-285750">
              <a:buFont typeface="Arial" panose="020B0604020202020204" pitchFamily="34" charset="0"/>
              <a:buChar char="•"/>
              <a:defRPr/>
            </a:pPr>
            <a:r>
              <a:rPr lang="nb-NO" sz="1800" dirty="0">
                <a:solidFill>
                  <a:srgbClr val="000000"/>
                </a:solidFill>
                <a:latin typeface="+mn-lt"/>
              </a:rPr>
              <a:t>Tilbud til skoler om kurs og veiledning for å styrke skolens arbeid med å bygge demokratisk kompetanse og forebygge gruppefiendtlighet og udemokratiske holdninger.</a:t>
            </a:r>
            <a:br>
              <a:rPr lang="nb-NO" sz="1800" dirty="0">
                <a:cs typeface="Arial"/>
              </a:rPr>
            </a:br>
            <a:endParaRPr lang="nb-NO" sz="1800" dirty="0">
              <a:cs typeface="Arial"/>
            </a:endParaRPr>
          </a:p>
          <a:p>
            <a:pPr marR="0" lvl="0" algn="l" defTabSz="914400" rtl="0" eaLnBrk="0" fontAlgn="base" latinLnBrk="0" hangingPunct="0">
              <a:lnSpc>
                <a:spcPct val="100000"/>
              </a:lnSpc>
              <a:spcBef>
                <a:spcPct val="0"/>
              </a:spcBef>
              <a:spcAft>
                <a:spcPct val="0"/>
              </a:spcAft>
              <a:buClrTx/>
              <a:buSzTx/>
              <a:tabLst/>
              <a:defRPr/>
            </a:pPr>
            <a:r>
              <a:rPr kumimoji="0" lang="nb-NO"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0" name="Picture 29" descr="HL-senter_logo1_RGB">
            <a:extLst>
              <a:ext uri="{FF2B5EF4-FFF2-40B4-BE49-F238E27FC236}">
                <a16:creationId xmlns:a16="http://schemas.microsoft.com/office/drawing/2014/main" id="{4892CDAC-1083-4622-B83D-85F2A91D921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3128" y="3032498"/>
            <a:ext cx="1642404" cy="372574"/>
          </a:xfrm>
          <a:prstGeom prst="rect">
            <a:avLst/>
          </a:prstGeom>
          <a:noFill/>
          <a:extLst>
            <a:ext uri="{909E8E84-426E-40DD-AFC4-6F175D3DCCD1}">
              <a14:hiddenFill xmlns:a14="http://schemas.microsoft.com/office/drawing/2010/main">
                <a:solidFill>
                  <a:srgbClr val="FFFFFF"/>
                </a:solidFill>
              </a14:hiddenFill>
            </a:ext>
          </a:extLst>
        </p:spPr>
      </p:pic>
      <p:pic>
        <p:nvPicPr>
          <p:cNvPr id="21" name="Bilde 20">
            <a:extLst>
              <a:ext uri="{FF2B5EF4-FFF2-40B4-BE49-F238E27FC236}">
                <a16:creationId xmlns:a16="http://schemas.microsoft.com/office/drawing/2014/main" id="{7EC553D4-83A5-4863-886B-B805BE3F592C}"/>
              </a:ext>
            </a:extLst>
          </p:cNvPr>
          <p:cNvPicPr>
            <a:picLocks noChangeAspect="1"/>
          </p:cNvPicPr>
          <p:nvPr/>
        </p:nvPicPr>
        <p:blipFill>
          <a:blip r:embed="rId5"/>
          <a:stretch>
            <a:fillRect/>
          </a:stretch>
        </p:blipFill>
        <p:spPr>
          <a:xfrm>
            <a:off x="2671353" y="2881193"/>
            <a:ext cx="357434" cy="509970"/>
          </a:xfrm>
          <a:prstGeom prst="rect">
            <a:avLst/>
          </a:prstGeom>
        </p:spPr>
      </p:pic>
      <p:pic>
        <p:nvPicPr>
          <p:cNvPr id="26" name="Bilde 25" descr="Et bilde som inneholder tekst, utklipp, skilt&#10;&#10;Automatisk generert beskrivelse">
            <a:extLst>
              <a:ext uri="{FF2B5EF4-FFF2-40B4-BE49-F238E27FC236}">
                <a16:creationId xmlns:a16="http://schemas.microsoft.com/office/drawing/2014/main" id="{3B54762C-0BC8-4556-A844-711912BDDF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0667" y="2836139"/>
            <a:ext cx="545452" cy="545454"/>
          </a:xfrm>
          <a:prstGeom prst="rect">
            <a:avLst/>
          </a:prstGeom>
        </p:spPr>
      </p:pic>
      <p:pic>
        <p:nvPicPr>
          <p:cNvPr id="3" name="Bilde 2">
            <a:extLst>
              <a:ext uri="{FF2B5EF4-FFF2-40B4-BE49-F238E27FC236}">
                <a16:creationId xmlns:a16="http://schemas.microsoft.com/office/drawing/2014/main" id="{E5255E8D-CF48-94E0-E298-CA2F40E84A19}"/>
              </a:ext>
            </a:extLst>
          </p:cNvPr>
          <p:cNvPicPr>
            <a:picLocks noChangeAspect="1"/>
          </p:cNvPicPr>
          <p:nvPr/>
        </p:nvPicPr>
        <p:blipFill rotWithShape="1">
          <a:blip r:embed="rId7"/>
          <a:srcRect t="6985"/>
          <a:stretch/>
        </p:blipFill>
        <p:spPr>
          <a:xfrm>
            <a:off x="3309244" y="2852793"/>
            <a:ext cx="858008" cy="717262"/>
          </a:xfrm>
          <a:prstGeom prst="rect">
            <a:avLst/>
          </a:prstGeom>
        </p:spPr>
      </p:pic>
      <p:pic>
        <p:nvPicPr>
          <p:cNvPr id="9" name="Picture 11" descr="Image result for stiftelsen arkivet logo">
            <a:extLst>
              <a:ext uri="{FF2B5EF4-FFF2-40B4-BE49-F238E27FC236}">
                <a16:creationId xmlns:a16="http://schemas.microsoft.com/office/drawing/2014/main" id="{2ED8E209-6D4F-FDFB-15B8-612442A8BA07}"/>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3440" y="3025176"/>
            <a:ext cx="1030003" cy="3490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nansen fredssenter logo">
            <a:extLst>
              <a:ext uri="{FF2B5EF4-FFF2-40B4-BE49-F238E27FC236}">
                <a16:creationId xmlns:a16="http://schemas.microsoft.com/office/drawing/2014/main" id="{38734FA7-6A9C-7A07-A352-BD3E18E1554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799" t="36701" r="3963" b="35580"/>
          <a:stretch/>
        </p:blipFill>
        <p:spPr bwMode="auto">
          <a:xfrm>
            <a:off x="5763356" y="2943940"/>
            <a:ext cx="1437218" cy="44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70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C86F-4FD4-4DEA-8817-726AD36E58F2}"/>
              </a:ext>
            </a:extLst>
          </p:cNvPr>
          <p:cNvSpPr>
            <a:spLocks noGrp="1"/>
          </p:cNvSpPr>
          <p:nvPr>
            <p:ph type="title"/>
          </p:nvPr>
        </p:nvSpPr>
        <p:spPr>
          <a:xfrm>
            <a:off x="417563" y="782286"/>
            <a:ext cx="5031953" cy="508397"/>
          </a:xfrm>
        </p:spPr>
        <p:txBody>
          <a:bodyPr/>
          <a:lstStyle/>
          <a:p>
            <a:r>
              <a:rPr lang="nb-NO" i="1"/>
              <a:t>Snakk med de som sitter nærmest deg:</a:t>
            </a:r>
            <a:endParaRPr lang="nb-NO"/>
          </a:p>
        </p:txBody>
      </p:sp>
      <p:sp>
        <p:nvSpPr>
          <p:cNvPr id="3" name="Content Placeholder 2">
            <a:extLst>
              <a:ext uri="{FF2B5EF4-FFF2-40B4-BE49-F238E27FC236}">
                <a16:creationId xmlns:a16="http://schemas.microsoft.com/office/drawing/2014/main" id="{47A3085E-56C1-45C8-BEAB-99D259F4B6D9}"/>
              </a:ext>
            </a:extLst>
          </p:cNvPr>
          <p:cNvSpPr>
            <a:spLocks noGrp="1"/>
          </p:cNvSpPr>
          <p:nvPr>
            <p:ph idx="1"/>
          </p:nvPr>
        </p:nvSpPr>
        <p:spPr>
          <a:xfrm>
            <a:off x="417563" y="1743075"/>
            <a:ext cx="8458200" cy="2281530"/>
          </a:xfrm>
        </p:spPr>
        <p:txBody>
          <a:bodyPr/>
          <a:lstStyle/>
          <a:p>
            <a:pPr marL="0" indent="0">
              <a:buNone/>
            </a:pPr>
            <a:endParaRPr lang="nb-NO" i="1" dirty="0"/>
          </a:p>
          <a:p>
            <a:r>
              <a:rPr lang="nb-NO" dirty="0"/>
              <a:t>Hva legger du i begrepet dialog?</a:t>
            </a:r>
          </a:p>
          <a:p>
            <a:pPr marL="0" indent="0">
              <a:buNone/>
            </a:pPr>
            <a:endParaRPr lang="nb-NO" dirty="0"/>
          </a:p>
          <a:p>
            <a:endParaRPr lang="nb-NO" dirty="0"/>
          </a:p>
          <a:p>
            <a:r>
              <a:rPr lang="nb-NO" dirty="0"/>
              <a:t>Hva legger du i begrepet debatt?</a:t>
            </a:r>
          </a:p>
        </p:txBody>
      </p:sp>
      <p:sp>
        <p:nvSpPr>
          <p:cNvPr id="5" name="Slide Number Placeholder 4">
            <a:extLst>
              <a:ext uri="{FF2B5EF4-FFF2-40B4-BE49-F238E27FC236}">
                <a16:creationId xmlns:a16="http://schemas.microsoft.com/office/drawing/2014/main" id="{15FD9E02-B9AF-4225-85BB-8656B98CCE93}"/>
              </a:ext>
            </a:extLst>
          </p:cNvPr>
          <p:cNvSpPr>
            <a:spLocks noGrp="1"/>
          </p:cNvSpPr>
          <p:nvPr>
            <p:ph type="sldNum" sz="quarter" idx="11"/>
          </p:nvPr>
        </p:nvSpPr>
        <p:spPr/>
        <p:txBody>
          <a:bodyPr/>
          <a:lstStyle/>
          <a:p>
            <a:r>
              <a:rPr lang="nb-NO"/>
              <a:t>Side </a:t>
            </a:r>
            <a:fld id="{8CDF941E-6F0C-40AB-9F5E-1B71F018F7C7}" type="slidenum">
              <a:rPr lang="nb-NO" smtClean="0"/>
              <a:pPr/>
              <a:t>6</a:t>
            </a:fld>
            <a:endParaRPr lang="nb-NO"/>
          </a:p>
        </p:txBody>
      </p:sp>
    </p:spTree>
    <p:extLst>
      <p:ext uri="{BB962C8B-B14F-4D97-AF65-F5344CB8AC3E}">
        <p14:creationId xmlns:p14="http://schemas.microsoft.com/office/powerpoint/2010/main" val="279179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Oppsummering</a:t>
            </a:r>
          </a:p>
        </p:txBody>
      </p:sp>
      <p:sp>
        <p:nvSpPr>
          <p:cNvPr id="3" name="Content Placeholder 2"/>
          <p:cNvSpPr>
            <a:spLocks noGrp="1"/>
          </p:cNvSpPr>
          <p:nvPr>
            <p:ph idx="1"/>
          </p:nvPr>
        </p:nvSpPr>
        <p:spPr>
          <a:xfrm>
            <a:off x="395288" y="867266"/>
            <a:ext cx="1829438" cy="3941669"/>
          </a:xfrm>
        </p:spPr>
        <p:txBody>
          <a:bodyPr/>
          <a:lstStyle/>
          <a:p>
            <a:pPr marL="0" indent="0">
              <a:buNone/>
            </a:pPr>
            <a:r>
              <a:rPr lang="nb-NO"/>
              <a:t>			</a:t>
            </a:r>
          </a:p>
        </p:txBody>
      </p:sp>
      <p:sp>
        <p:nvSpPr>
          <p:cNvPr id="5" name="TextBox 4">
            <a:extLst>
              <a:ext uri="{FF2B5EF4-FFF2-40B4-BE49-F238E27FC236}">
                <a16:creationId xmlns:a16="http://schemas.microsoft.com/office/drawing/2014/main" id="{EEED72D1-F901-4EC9-9B00-6CA3B0541B23}"/>
              </a:ext>
            </a:extLst>
          </p:cNvPr>
          <p:cNvSpPr txBox="1"/>
          <p:nvPr/>
        </p:nvSpPr>
        <p:spPr>
          <a:xfrm>
            <a:off x="497618" y="970961"/>
            <a:ext cx="3454215" cy="3847207"/>
          </a:xfrm>
          <a:prstGeom prst="rect">
            <a:avLst/>
          </a:prstGeom>
          <a:noFill/>
          <a:ln w="9525">
            <a:solidFill>
              <a:schemeClr val="tx1"/>
            </a:solidFill>
          </a:ln>
        </p:spPr>
        <p:txBody>
          <a:bodyPr wrap="square" rtlCol="0">
            <a:spAutoFit/>
          </a:bodyPr>
          <a:lstStyle/>
          <a:p>
            <a:r>
              <a:rPr lang="nb-NO" b="1">
                <a:solidFill>
                  <a:srgbClr val="002060"/>
                </a:solidFill>
              </a:rPr>
              <a:t>Debatt</a:t>
            </a:r>
          </a:p>
          <a:p>
            <a:pPr marL="342900" indent="-342900">
              <a:buFont typeface="Arial" panose="020B0604020202020204" pitchFamily="34" charset="0"/>
              <a:buChar char="•"/>
            </a:pPr>
            <a:r>
              <a:rPr lang="nb-NO" sz="2000">
                <a:solidFill>
                  <a:srgbClr val="002060"/>
                </a:solidFill>
              </a:rPr>
              <a:t>Overbevise</a:t>
            </a:r>
          </a:p>
          <a:p>
            <a:pPr marL="342900" indent="-342900">
              <a:buFont typeface="Arial" panose="020B0604020202020204" pitchFamily="34" charset="0"/>
              <a:buChar char="•"/>
            </a:pPr>
            <a:r>
              <a:rPr lang="nb-NO" sz="2000">
                <a:solidFill>
                  <a:srgbClr val="002060"/>
                </a:solidFill>
              </a:rPr>
              <a:t>Argumentere</a:t>
            </a:r>
          </a:p>
          <a:p>
            <a:pPr marL="342900" indent="-342900">
              <a:buFont typeface="Arial" panose="020B0604020202020204" pitchFamily="34" charset="0"/>
              <a:buChar char="•"/>
            </a:pPr>
            <a:r>
              <a:rPr lang="nb-NO" sz="2000">
                <a:solidFill>
                  <a:srgbClr val="002060"/>
                </a:solidFill>
              </a:rPr>
              <a:t>Se etter svake punkt hos motparten</a:t>
            </a:r>
          </a:p>
          <a:p>
            <a:pPr marL="342900" indent="-342900">
              <a:buFont typeface="Arial" panose="020B0604020202020204" pitchFamily="34" charset="0"/>
              <a:buChar char="•"/>
            </a:pPr>
            <a:r>
              <a:rPr lang="nb-NO" sz="2000">
                <a:solidFill>
                  <a:srgbClr val="002060"/>
                </a:solidFill>
              </a:rPr>
              <a:t>Gjøre motparten usikker</a:t>
            </a:r>
          </a:p>
          <a:p>
            <a:pPr marL="342900" indent="-342900">
              <a:buFont typeface="Arial" panose="020B0604020202020204" pitchFamily="34" charset="0"/>
              <a:buChar char="•"/>
            </a:pPr>
            <a:r>
              <a:rPr lang="nb-NO" sz="2000">
                <a:solidFill>
                  <a:srgbClr val="002060"/>
                </a:solidFill>
              </a:rPr>
              <a:t>Å skifte mening = tegn på svakhet</a:t>
            </a:r>
          </a:p>
          <a:p>
            <a:pPr marL="342900" indent="-342900">
              <a:buFont typeface="Arial" panose="020B0604020202020204" pitchFamily="34" charset="0"/>
              <a:buChar char="•"/>
            </a:pPr>
            <a:r>
              <a:rPr lang="nb-NO" sz="2000">
                <a:solidFill>
                  <a:srgbClr val="002060"/>
                </a:solidFill>
              </a:rPr>
              <a:t>Konfronterende kroppsspråk</a:t>
            </a:r>
          </a:p>
          <a:p>
            <a:pPr marL="342900" indent="-342900">
              <a:buFont typeface="Arial" panose="020B0604020202020204" pitchFamily="34" charset="0"/>
              <a:buChar char="•"/>
            </a:pPr>
            <a:endParaRPr lang="nb-NO" sz="2000">
              <a:solidFill>
                <a:srgbClr val="002060"/>
              </a:solidFill>
            </a:endParaRPr>
          </a:p>
          <a:p>
            <a:r>
              <a:rPr lang="nb-NO" sz="2000" i="1">
                <a:solidFill>
                  <a:srgbClr val="002060"/>
                </a:solidFill>
              </a:rPr>
              <a:t>Mål: Å vinne</a:t>
            </a:r>
            <a:endParaRPr lang="nb-NO"/>
          </a:p>
        </p:txBody>
      </p:sp>
      <p:sp>
        <p:nvSpPr>
          <p:cNvPr id="6" name="TextBox 5">
            <a:extLst>
              <a:ext uri="{FF2B5EF4-FFF2-40B4-BE49-F238E27FC236}">
                <a16:creationId xmlns:a16="http://schemas.microsoft.com/office/drawing/2014/main" id="{1864A217-117F-4796-A965-963ADF480C1C}"/>
              </a:ext>
            </a:extLst>
          </p:cNvPr>
          <p:cNvSpPr txBox="1"/>
          <p:nvPr/>
        </p:nvSpPr>
        <p:spPr>
          <a:xfrm flipH="1">
            <a:off x="4834533" y="970961"/>
            <a:ext cx="3811848" cy="3847207"/>
          </a:xfrm>
          <a:prstGeom prst="rect">
            <a:avLst/>
          </a:prstGeom>
          <a:noFill/>
          <a:ln w="9525">
            <a:solidFill>
              <a:schemeClr val="tx1"/>
            </a:solidFill>
          </a:ln>
        </p:spPr>
        <p:txBody>
          <a:bodyPr wrap="square" lIns="91440" tIns="45720" rIns="91440" bIns="45720" rtlCol="0" anchor="t">
            <a:spAutoFit/>
          </a:bodyPr>
          <a:lstStyle/>
          <a:p>
            <a:r>
              <a:rPr lang="nb-NO" b="1">
                <a:solidFill>
                  <a:srgbClr val="7030A0"/>
                </a:solidFill>
                <a:latin typeface="Arial"/>
                <a:cs typeface="Arial"/>
              </a:rPr>
              <a:t>Dialog</a:t>
            </a:r>
          </a:p>
          <a:p>
            <a:pPr marL="342900" indent="-342900">
              <a:buFont typeface="Arial" panose="020B0604020202020204" pitchFamily="34" charset="0"/>
              <a:buChar char="•"/>
            </a:pPr>
            <a:r>
              <a:rPr lang="nb-NO" sz="2000">
                <a:solidFill>
                  <a:srgbClr val="7030A0"/>
                </a:solidFill>
                <a:latin typeface="Arial"/>
                <a:cs typeface="Arial"/>
              </a:rPr>
              <a:t>Forklare</a:t>
            </a:r>
          </a:p>
          <a:p>
            <a:pPr marL="342900" indent="-342900">
              <a:buFont typeface="Arial" panose="020B0604020202020204" pitchFamily="34" charset="0"/>
              <a:buChar char="•"/>
            </a:pPr>
            <a:r>
              <a:rPr lang="nb-NO" sz="2000">
                <a:solidFill>
                  <a:srgbClr val="7030A0"/>
                </a:solidFill>
                <a:latin typeface="Arial"/>
                <a:cs typeface="Arial"/>
              </a:rPr>
              <a:t>Lytte</a:t>
            </a:r>
          </a:p>
          <a:p>
            <a:pPr marL="342900" indent="-342900">
              <a:buFont typeface="Arial" panose="020B0604020202020204" pitchFamily="34" charset="0"/>
              <a:buChar char="•"/>
            </a:pPr>
            <a:r>
              <a:rPr lang="nb-NO" sz="2000">
                <a:solidFill>
                  <a:srgbClr val="7030A0"/>
                </a:solidFill>
                <a:latin typeface="Arial"/>
                <a:cs typeface="Arial"/>
              </a:rPr>
              <a:t>Se etter styrken hos motparten</a:t>
            </a:r>
          </a:p>
          <a:p>
            <a:pPr marL="342900" indent="-342900">
              <a:buFont typeface="Arial" panose="020B0604020202020204" pitchFamily="34" charset="0"/>
              <a:buChar char="•"/>
            </a:pPr>
            <a:r>
              <a:rPr lang="nb-NO" sz="2000">
                <a:solidFill>
                  <a:srgbClr val="7030A0"/>
                </a:solidFill>
                <a:latin typeface="Arial"/>
                <a:cs typeface="Arial"/>
              </a:rPr>
              <a:t>Få motparten til å føle seg trygg</a:t>
            </a:r>
          </a:p>
          <a:p>
            <a:pPr marL="342900" indent="-342900">
              <a:buFont typeface="Arial" panose="020B0604020202020204" pitchFamily="34" charset="0"/>
              <a:buChar char="•"/>
            </a:pPr>
            <a:r>
              <a:rPr lang="nb-NO" sz="2000">
                <a:solidFill>
                  <a:srgbClr val="7030A0"/>
                </a:solidFill>
                <a:latin typeface="Arial"/>
                <a:cs typeface="Arial"/>
              </a:rPr>
              <a:t>Å skifte mening = tegn på modenhet</a:t>
            </a:r>
          </a:p>
          <a:p>
            <a:pPr marL="342900" indent="-342900">
              <a:buFont typeface="Arial" panose="020B0604020202020204" pitchFamily="34" charset="0"/>
              <a:buChar char="•"/>
            </a:pPr>
            <a:r>
              <a:rPr lang="nb-NO" sz="2000">
                <a:solidFill>
                  <a:srgbClr val="7030A0"/>
                </a:solidFill>
                <a:latin typeface="Arial"/>
                <a:cs typeface="Arial"/>
              </a:rPr>
              <a:t>Inkluderende kroppsspråk</a:t>
            </a:r>
          </a:p>
          <a:p>
            <a:endParaRPr lang="nb-NO" sz="2000" i="1">
              <a:solidFill>
                <a:srgbClr val="7030A0"/>
              </a:solidFill>
              <a:cs typeface="Arial"/>
            </a:endParaRPr>
          </a:p>
          <a:p>
            <a:r>
              <a:rPr lang="nb-NO" sz="2000" i="1">
                <a:solidFill>
                  <a:srgbClr val="7030A0"/>
                </a:solidFill>
                <a:latin typeface="Arial"/>
                <a:cs typeface="Arial"/>
              </a:rPr>
              <a:t>Mål: Å forstå</a:t>
            </a:r>
            <a:endParaRPr lang="nb-NO" b="1"/>
          </a:p>
        </p:txBody>
      </p:sp>
    </p:spTree>
    <p:extLst>
      <p:ext uri="{BB962C8B-B14F-4D97-AF65-F5344CB8AC3E}">
        <p14:creationId xmlns:p14="http://schemas.microsoft.com/office/powerpoint/2010/main" val="29619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5E106-6ED7-4084-8E51-9522C66FAA95}"/>
              </a:ext>
            </a:extLst>
          </p:cNvPr>
          <p:cNvSpPr>
            <a:spLocks noGrp="1"/>
          </p:cNvSpPr>
          <p:nvPr>
            <p:ph type="title"/>
          </p:nvPr>
        </p:nvSpPr>
        <p:spPr>
          <a:xfrm>
            <a:off x="453358" y="879085"/>
            <a:ext cx="6338794" cy="481917"/>
          </a:xfrm>
        </p:spPr>
        <p:txBody>
          <a:bodyPr/>
          <a:lstStyle/>
          <a:p>
            <a:r>
              <a:rPr lang="nb-NO" dirty="0"/>
              <a:t>Prinsipper for inkluderende</a:t>
            </a:r>
            <a:br>
              <a:rPr lang="nb-NO" dirty="0"/>
            </a:br>
            <a:r>
              <a:rPr lang="nb-NO" dirty="0"/>
              <a:t>samtaler (kjøreregler)</a:t>
            </a:r>
          </a:p>
        </p:txBody>
      </p:sp>
      <p:sp>
        <p:nvSpPr>
          <p:cNvPr id="3" name="Content Placeholder 2">
            <a:extLst>
              <a:ext uri="{FF2B5EF4-FFF2-40B4-BE49-F238E27FC236}">
                <a16:creationId xmlns:a16="http://schemas.microsoft.com/office/drawing/2014/main" id="{51311C08-DB2B-4A3E-AEE1-9CBB49AD22D7}"/>
              </a:ext>
            </a:extLst>
          </p:cNvPr>
          <p:cNvSpPr>
            <a:spLocks noGrp="1"/>
          </p:cNvSpPr>
          <p:nvPr>
            <p:ph idx="1"/>
          </p:nvPr>
        </p:nvSpPr>
        <p:spPr>
          <a:xfrm>
            <a:off x="453358" y="1600200"/>
            <a:ext cx="6099453" cy="2907506"/>
          </a:xfrm>
        </p:spPr>
        <p:txBody>
          <a:bodyPr/>
          <a:lstStyle/>
          <a:p>
            <a:pPr marL="0" indent="0">
              <a:buNone/>
            </a:pPr>
            <a:endParaRPr lang="nb-NO" dirty="0"/>
          </a:p>
          <a:p>
            <a:r>
              <a:rPr lang="nb-NO" dirty="0"/>
              <a:t>Lytt uten å avbryte</a:t>
            </a:r>
          </a:p>
          <a:p>
            <a:r>
              <a:rPr lang="nb-NO" dirty="0"/>
              <a:t>Del med utgangspunkt i deg selv</a:t>
            </a:r>
          </a:p>
          <a:p>
            <a:r>
              <a:rPr lang="nb-NO" dirty="0"/>
              <a:t>Still spørsmål i stedet for å argumentere imot</a:t>
            </a:r>
          </a:p>
          <a:p>
            <a:r>
              <a:rPr lang="nb-NO" dirty="0"/>
              <a:t>Bruk åpent og inkluderende kroppsspråk</a:t>
            </a:r>
          </a:p>
          <a:p>
            <a:r>
              <a:rPr lang="nb-NO" dirty="0"/>
              <a:t>Bruk ord som alle forstår</a:t>
            </a:r>
          </a:p>
        </p:txBody>
      </p:sp>
      <p:sp>
        <p:nvSpPr>
          <p:cNvPr id="5" name="Slide Number Placeholder 4">
            <a:extLst>
              <a:ext uri="{FF2B5EF4-FFF2-40B4-BE49-F238E27FC236}">
                <a16:creationId xmlns:a16="http://schemas.microsoft.com/office/drawing/2014/main" id="{BA3B6206-2485-49C2-A18D-0CBF1B681067}"/>
              </a:ext>
            </a:extLst>
          </p:cNvPr>
          <p:cNvSpPr>
            <a:spLocks noGrp="1"/>
          </p:cNvSpPr>
          <p:nvPr>
            <p:ph type="sldNum" sz="quarter" idx="11"/>
          </p:nvPr>
        </p:nvSpPr>
        <p:spPr/>
        <p:txBody>
          <a:bodyPr/>
          <a:lstStyle/>
          <a:p>
            <a:r>
              <a:rPr lang="nb-NO"/>
              <a:t>Side </a:t>
            </a:r>
            <a:fld id="{8CDF941E-6F0C-40AB-9F5E-1B71F018F7C7}" type="slidenum">
              <a:rPr lang="nb-NO" smtClean="0"/>
              <a:pPr/>
              <a:t>8</a:t>
            </a:fld>
            <a:endParaRPr lang="nb-NO"/>
          </a:p>
        </p:txBody>
      </p:sp>
    </p:spTree>
    <p:extLst>
      <p:ext uri="{BB962C8B-B14F-4D97-AF65-F5344CB8AC3E}">
        <p14:creationId xmlns:p14="http://schemas.microsoft.com/office/powerpoint/2010/main" val="66331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Gjennomføring i praksis</a:t>
            </a:r>
          </a:p>
        </p:txBody>
      </p:sp>
      <p:sp>
        <p:nvSpPr>
          <p:cNvPr id="3" name="Content Placeholder 2"/>
          <p:cNvSpPr>
            <a:spLocks noGrp="1"/>
          </p:cNvSpPr>
          <p:nvPr>
            <p:ph idx="1"/>
          </p:nvPr>
        </p:nvSpPr>
        <p:spPr/>
        <p:txBody>
          <a:bodyPr/>
          <a:lstStyle/>
          <a:p>
            <a:endParaRPr lang="nb-NO"/>
          </a:p>
        </p:txBody>
      </p:sp>
      <p:sp>
        <p:nvSpPr>
          <p:cNvPr id="4" name="Footer Placeholder 3"/>
          <p:cNvSpPr>
            <a:spLocks noGrp="1"/>
          </p:cNvSpPr>
          <p:nvPr>
            <p:ph type="ftr" sz="quarter" idx="10"/>
          </p:nvPr>
        </p:nvSpPr>
        <p:spPr/>
        <p:txBody>
          <a:bodyPr/>
          <a:lstStyle/>
          <a:p>
            <a:r>
              <a:rPr lang="nb-NO"/>
              <a:t>© HL-senteret | Presentasjon Dembra</a:t>
            </a:r>
          </a:p>
        </p:txBody>
      </p:sp>
      <p:sp>
        <p:nvSpPr>
          <p:cNvPr id="5" name="Slide Number Placeholder 4"/>
          <p:cNvSpPr>
            <a:spLocks noGrp="1"/>
          </p:cNvSpPr>
          <p:nvPr>
            <p:ph type="sldNum" sz="quarter" idx="11"/>
          </p:nvPr>
        </p:nvSpPr>
        <p:spPr/>
        <p:txBody>
          <a:bodyPr/>
          <a:lstStyle/>
          <a:p>
            <a:r>
              <a:rPr lang="nb-NO"/>
              <a:t>Side </a:t>
            </a:r>
            <a:fld id="{8CDF941E-6F0C-40AB-9F5E-1B71F018F7C7}" type="slidenum">
              <a:rPr lang="nb-NO" smtClean="0"/>
              <a:pPr/>
              <a:t>9</a:t>
            </a:fld>
            <a:endParaRPr lang="nb-NO"/>
          </a:p>
        </p:txBody>
      </p:sp>
      <p:sp>
        <p:nvSpPr>
          <p:cNvPr id="6" name="Date Placeholder 5"/>
          <p:cNvSpPr>
            <a:spLocks noGrp="1"/>
          </p:cNvSpPr>
          <p:nvPr>
            <p:ph type="dt" sz="half" idx="12"/>
          </p:nvPr>
        </p:nvSpPr>
        <p:spPr/>
        <p:txBody>
          <a:bodyPr/>
          <a:lstStyle/>
          <a:p>
            <a:fld id="{31A5D764-360D-FD49-B18D-80F37ECD90CF}" type="datetime1">
              <a:rPr lang="nb-NO" smtClean="0"/>
              <a:t>08.01.2024</a:t>
            </a:fld>
            <a:endParaRPr lang="nb-NO"/>
          </a:p>
        </p:txBody>
      </p:sp>
    </p:spTree>
    <p:extLst>
      <p:ext uri="{BB962C8B-B14F-4D97-AF65-F5344CB8AC3E}">
        <p14:creationId xmlns:p14="http://schemas.microsoft.com/office/powerpoint/2010/main" val="2531478305"/>
      </p:ext>
    </p:extLst>
  </p:cSld>
  <p:clrMapOvr>
    <a:masterClrMapping/>
  </p:clrMapOvr>
</p:sld>
</file>

<file path=ppt/theme/theme1.xml><?xml version="1.0" encoding="utf-8"?>
<a:theme xmlns:a="http://schemas.openxmlformats.org/drawingml/2006/main" name="Dembra mal">
  <a:themeElements>
    <a:clrScheme name="Blank 15">
      <a:dk1>
        <a:srgbClr val="546F8E"/>
      </a:dk1>
      <a:lt1>
        <a:srgbClr val="FFFFFF"/>
      </a:lt1>
      <a:dk2>
        <a:srgbClr val="546F8E"/>
      </a:dk2>
      <a:lt2>
        <a:srgbClr val="C0C0C0"/>
      </a:lt2>
      <a:accent1>
        <a:srgbClr val="E1E2C7"/>
      </a:accent1>
      <a:accent2>
        <a:srgbClr val="000080"/>
      </a:accent2>
      <a:accent3>
        <a:srgbClr val="FFFFFF"/>
      </a:accent3>
      <a:accent4>
        <a:srgbClr val="465E78"/>
      </a:accent4>
      <a:accent5>
        <a:srgbClr val="EEEEE0"/>
      </a:accent5>
      <a:accent6>
        <a:srgbClr val="000073"/>
      </a:accent6>
      <a:hlink>
        <a:srgbClr val="8E9A69"/>
      </a:hlink>
      <a:folHlink>
        <a:srgbClr val="E1725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b-NO" sz="24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80"/>
        </a:dk1>
        <a:lt1>
          <a:srgbClr val="FFFFFF"/>
        </a:lt1>
        <a:dk2>
          <a:srgbClr val="000080"/>
        </a:dk2>
        <a:lt2>
          <a:srgbClr val="C0C0C0"/>
        </a:lt2>
        <a:accent1>
          <a:srgbClr val="009EC5"/>
        </a:accent1>
        <a:accent2>
          <a:srgbClr val="000080"/>
        </a:accent2>
        <a:accent3>
          <a:srgbClr val="FFFFFF"/>
        </a:accent3>
        <a:accent4>
          <a:srgbClr val="00006C"/>
        </a:accent4>
        <a:accent5>
          <a:srgbClr val="AACCDF"/>
        </a:accent5>
        <a:accent6>
          <a:srgbClr val="000073"/>
        </a:accent6>
        <a:hlink>
          <a:srgbClr val="578000"/>
        </a:hlink>
        <a:folHlink>
          <a:srgbClr val="999999"/>
        </a:folHlink>
      </a:clrScheme>
      <a:clrMap bg1="lt1" tx1="dk1" bg2="lt2" tx2="dk2" accent1="accent1" accent2="accent2" accent3="accent3" accent4="accent4" accent5="accent5" accent6="accent6" hlink="hlink" folHlink="folHlink"/>
    </a:extraClrScheme>
    <a:extraClrScheme>
      <a:clrScheme name="Blank 14">
        <a:dk1>
          <a:srgbClr val="546F8E"/>
        </a:dk1>
        <a:lt1>
          <a:srgbClr val="FFFFFF"/>
        </a:lt1>
        <a:dk2>
          <a:srgbClr val="96A8BB"/>
        </a:dk2>
        <a:lt2>
          <a:srgbClr val="C0C0C0"/>
        </a:lt2>
        <a:accent1>
          <a:srgbClr val="E1E2C7"/>
        </a:accent1>
        <a:accent2>
          <a:srgbClr val="000080"/>
        </a:accent2>
        <a:accent3>
          <a:srgbClr val="FFFFFF"/>
        </a:accent3>
        <a:accent4>
          <a:srgbClr val="465E78"/>
        </a:accent4>
        <a:accent5>
          <a:srgbClr val="EEEEE0"/>
        </a:accent5>
        <a:accent6>
          <a:srgbClr val="000073"/>
        </a:accent6>
        <a:hlink>
          <a:srgbClr val="8E9A69"/>
        </a:hlink>
        <a:folHlink>
          <a:srgbClr val="E17252"/>
        </a:folHlink>
      </a:clrScheme>
      <a:clrMap bg1="lt1" tx1="dk1" bg2="lt2" tx2="dk2" accent1="accent1" accent2="accent2" accent3="accent3" accent4="accent4" accent5="accent5" accent6="accent6" hlink="hlink" folHlink="folHlink"/>
    </a:extraClrScheme>
    <a:extraClrScheme>
      <a:clrScheme name="Blank 15">
        <a:dk1>
          <a:srgbClr val="546F8E"/>
        </a:dk1>
        <a:lt1>
          <a:srgbClr val="FFFFFF"/>
        </a:lt1>
        <a:dk2>
          <a:srgbClr val="546F8E"/>
        </a:dk2>
        <a:lt2>
          <a:srgbClr val="C0C0C0"/>
        </a:lt2>
        <a:accent1>
          <a:srgbClr val="E1E2C7"/>
        </a:accent1>
        <a:accent2>
          <a:srgbClr val="000080"/>
        </a:accent2>
        <a:accent3>
          <a:srgbClr val="FFFFFF"/>
        </a:accent3>
        <a:accent4>
          <a:srgbClr val="465E78"/>
        </a:accent4>
        <a:accent5>
          <a:srgbClr val="EEEEE0"/>
        </a:accent5>
        <a:accent6>
          <a:srgbClr val="000073"/>
        </a:accent6>
        <a:hlink>
          <a:srgbClr val="8E9A69"/>
        </a:hlink>
        <a:folHlink>
          <a:srgbClr val="E1725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546F8E"/>
      </a:dk1>
      <a:lt1>
        <a:srgbClr val="FFFFFF"/>
      </a:lt1>
      <a:dk2>
        <a:srgbClr val="546F8E"/>
      </a:dk2>
      <a:lt2>
        <a:srgbClr val="C0C0C0"/>
      </a:lt2>
      <a:accent1>
        <a:srgbClr val="E1E2C7"/>
      </a:accent1>
      <a:accent2>
        <a:srgbClr val="000080"/>
      </a:accent2>
      <a:accent3>
        <a:srgbClr val="FFFFFF"/>
      </a:accent3>
      <a:accent4>
        <a:srgbClr val="465E78"/>
      </a:accent4>
      <a:accent5>
        <a:srgbClr val="EEEEE0"/>
      </a:accent5>
      <a:accent6>
        <a:srgbClr val="000073"/>
      </a:accent6>
      <a:hlink>
        <a:srgbClr val="8E9A69"/>
      </a:hlink>
      <a:folHlink>
        <a:srgbClr val="E172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546F8E"/>
      </a:dk1>
      <a:lt1>
        <a:srgbClr val="FFFFFF"/>
      </a:lt1>
      <a:dk2>
        <a:srgbClr val="546F8E"/>
      </a:dk2>
      <a:lt2>
        <a:srgbClr val="C0C0C0"/>
      </a:lt2>
      <a:accent1>
        <a:srgbClr val="E1E2C7"/>
      </a:accent1>
      <a:accent2>
        <a:srgbClr val="000080"/>
      </a:accent2>
      <a:accent3>
        <a:srgbClr val="FFFFFF"/>
      </a:accent3>
      <a:accent4>
        <a:srgbClr val="465E78"/>
      </a:accent4>
      <a:accent5>
        <a:srgbClr val="EEEEE0"/>
      </a:accent5>
      <a:accent6>
        <a:srgbClr val="000073"/>
      </a:accent6>
      <a:hlink>
        <a:srgbClr val="8E9A69"/>
      </a:hlink>
      <a:folHlink>
        <a:srgbClr val="E172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24b7f7fb-2290-4e69-b821-f5de505bb12a">
      <UserInfo>
        <DisplayName/>
        <AccountId xsi:nil="true"/>
        <AccountType/>
      </UserInfo>
    </Owner>
    <Members xmlns="24b7f7fb-2290-4e69-b821-f5de505bb12a">
      <UserInfo>
        <DisplayName/>
        <AccountId xsi:nil="true"/>
        <AccountType/>
      </UserInfo>
    </Members>
    <Invited_Members xmlns="24b7f7fb-2290-4e69-b821-f5de505bb12a" xsi:nil="true"/>
    <AppVersion xmlns="24b7f7fb-2290-4e69-b821-f5de505bb12a" xsi:nil="true"/>
    <Teams_Channel_Section_Location xmlns="24b7f7fb-2290-4e69-b821-f5de505bb12a" xsi:nil="true"/>
    <FolderType xmlns="24b7f7fb-2290-4e69-b821-f5de505bb12a" xsi:nil="true"/>
    <CultureName xmlns="24b7f7fb-2290-4e69-b821-f5de505bb12a" xsi:nil="true"/>
    <Self_Registration_Enabled xmlns="24b7f7fb-2290-4e69-b821-f5de505bb12a" xsi:nil="true"/>
    <DefaultSectionNames xmlns="24b7f7fb-2290-4e69-b821-f5de505bb12a" xsi:nil="true"/>
    <TeamsChannelId xmlns="24b7f7fb-2290-4e69-b821-f5de505bb12a" xsi:nil="true"/>
    <Leaders xmlns="24b7f7fb-2290-4e69-b821-f5de505bb12a">
      <UserInfo>
        <DisplayName/>
        <AccountId xsi:nil="true"/>
        <AccountType/>
      </UserInfo>
    </Leaders>
    <Templates xmlns="24b7f7fb-2290-4e69-b821-f5de505bb12a" xsi:nil="true"/>
    <Has_Leaders_Only_SectionGroup xmlns="24b7f7fb-2290-4e69-b821-f5de505bb12a" xsi:nil="true"/>
    <Is_Collaboration_Space_Locked xmlns="24b7f7fb-2290-4e69-b821-f5de505bb12a" xsi:nil="true"/>
    <Invited_Leaders xmlns="24b7f7fb-2290-4e69-b821-f5de505bb12a" xsi:nil="true"/>
    <NotebookType xmlns="24b7f7fb-2290-4e69-b821-f5de505bb12a" xsi:nil="true"/>
    <Distribution_Groups xmlns="24b7f7fb-2290-4e69-b821-f5de505bb12a" xsi:nil="true"/>
    <Math_Settings xmlns="24b7f7fb-2290-4e69-b821-f5de505bb12a" xsi:nil="true"/>
    <Member_Groups xmlns="24b7f7fb-2290-4e69-b821-f5de505bb12a">
      <UserInfo>
        <DisplayName/>
        <AccountId xsi:nil="true"/>
        <AccountType/>
      </UserInfo>
    </Member_Groups>
    <LMS_Mappings xmlns="24b7f7fb-2290-4e69-b821-f5de505bb12a" xsi:nil="true"/>
    <IsNotebookLocked xmlns="24b7f7fb-2290-4e69-b821-f5de505bb12a" xsi:nil="true"/>
    <TaxCatchAll xmlns="2eb54255-47d1-4665-a869-1ff0f9f30215" xsi:nil="true"/>
    <lcf76f155ced4ddcb4097134ff3c332f xmlns="24b7f7fb-2290-4e69-b821-f5de505bb12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3AE59817790D4469D50F2BEA3A6F3DA" ma:contentTypeVersion="37" ma:contentTypeDescription="Opprett et nytt dokument." ma:contentTypeScope="" ma:versionID="0cc807f393300a5a2d377ce7cba229db">
  <xsd:schema xmlns:xsd="http://www.w3.org/2001/XMLSchema" xmlns:xs="http://www.w3.org/2001/XMLSchema" xmlns:p="http://schemas.microsoft.com/office/2006/metadata/properties" xmlns:ns2="24b7f7fb-2290-4e69-b821-f5de505bb12a" xmlns:ns3="2eb54255-47d1-4665-a869-1ff0f9f30215" targetNamespace="http://schemas.microsoft.com/office/2006/metadata/properties" ma:root="true" ma:fieldsID="6f7b4f9269acba7cae9f9dc2c300a124" ns2:_="" ns3:_="">
    <xsd:import namespace="24b7f7fb-2290-4e69-b821-f5de505bb12a"/>
    <xsd:import namespace="2eb54255-47d1-4665-a869-1ff0f9f30215"/>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Teams_Channel_Section_Location"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7f7fb-2290-4e69-b821-f5de505bb12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Teams_Channel_Section_Location" ma:index="30" nillable="true" ma:displayName="Teams Channel Section Location" ma:internalName="Teams_Channel_Section_Location">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LengthInSeconds" ma:index="34" nillable="true" ma:displayName="Length (seconds)" ma:internalName="MediaLengthInSeconds" ma:readOnly="true">
      <xsd:simpleType>
        <xsd:restriction base="dms:Unknown"/>
      </xsd:simpleType>
    </xsd:element>
    <xsd:element name="MediaServiceAutoTags" ma:index="35" nillable="true" ma:displayName="Tags" ma:internalName="MediaServiceAutoTags"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lcf76f155ced4ddcb4097134ff3c332f" ma:index="42"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b54255-47d1-4665-a869-1ff0f9f30215" elementFormDefault="qualified">
    <xsd:import namespace="http://schemas.microsoft.com/office/2006/documentManagement/types"/>
    <xsd:import namespace="http://schemas.microsoft.com/office/infopath/2007/PartnerControls"/>
    <xsd:element name="SharedWithUsers" ma:index="3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0" nillable="true" ma:displayName="Delingsdetaljer" ma:internalName="SharedWithDetails" ma:readOnly="true">
      <xsd:simpleType>
        <xsd:restriction base="dms:Note">
          <xsd:maxLength value="255"/>
        </xsd:restriction>
      </xsd:simpleType>
    </xsd:element>
    <xsd:element name="TaxCatchAll" ma:index="43" nillable="true" ma:displayName="Taxonomy Catch All Column" ma:hidden="true" ma:list="{3a607798-7121-439c-a5b9-b41680b4424b}" ma:internalName="TaxCatchAll" ma:showField="CatchAllData" ma:web="2eb54255-47d1-4665-a869-1ff0f9f302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46343A-3179-44A8-AEE0-A74817F9106F}">
  <ds:schemaRefs>
    <ds:schemaRef ds:uri="http://schemas.microsoft.com/office/infopath/2007/PartnerControls"/>
    <ds:schemaRef ds:uri="http://schemas.microsoft.com/office/2006/documentManagement/types"/>
    <ds:schemaRef ds:uri="http://purl.org/dc/elements/1.1/"/>
    <ds:schemaRef ds:uri="http://www.w3.org/XML/1998/namespace"/>
    <ds:schemaRef ds:uri="24b7f7fb-2290-4e69-b821-f5de505bb12a"/>
    <ds:schemaRef ds:uri="http://schemas.microsoft.com/office/2006/metadata/properties"/>
    <ds:schemaRef ds:uri="http://purl.org/dc/dcmitype/"/>
    <ds:schemaRef ds:uri="http://schemas.openxmlformats.org/package/2006/metadata/core-properties"/>
    <ds:schemaRef ds:uri="2eb54255-47d1-4665-a869-1ff0f9f30215"/>
    <ds:schemaRef ds:uri="http://purl.org/dc/terms/"/>
  </ds:schemaRefs>
</ds:datastoreItem>
</file>

<file path=customXml/itemProps2.xml><?xml version="1.0" encoding="utf-8"?>
<ds:datastoreItem xmlns:ds="http://schemas.openxmlformats.org/officeDocument/2006/customXml" ds:itemID="{8383B80F-9CC0-4BE6-889C-773B08A43EF3}">
  <ds:schemaRefs>
    <ds:schemaRef ds:uri="24b7f7fb-2290-4e69-b821-f5de505bb12a"/>
    <ds:schemaRef ds:uri="2eb54255-47d1-4665-a869-1ff0f9f302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4C8B04D-CFAF-46D5-B3AA-5E6DDE61C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Dembra mal</Template>
  <TotalTime>20</TotalTime>
  <Words>894</Words>
  <Application>Microsoft Office PowerPoint</Application>
  <PresentationFormat>Skjermfremvisning (16:9)</PresentationFormat>
  <Paragraphs>129</Paragraphs>
  <Slides>10</Slides>
  <Notes>10</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10</vt:i4>
      </vt:variant>
    </vt:vector>
  </HeadingPairs>
  <TitlesOfParts>
    <vt:vector size="17" baseType="lpstr">
      <vt:lpstr>Arial</vt:lpstr>
      <vt:lpstr>Calibri</vt:lpstr>
      <vt:lpstr>Helvetica Neue</vt:lpstr>
      <vt:lpstr>Segoe UI</vt:lpstr>
      <vt:lpstr>Dembra mal</vt:lpstr>
      <vt:lpstr>Data slides</vt:lpstr>
      <vt:lpstr>1_Data slides</vt:lpstr>
      <vt:lpstr>PowerPoint-presentasjon</vt:lpstr>
      <vt:lpstr>Agenda</vt:lpstr>
      <vt:lpstr>Tema:  </vt:lpstr>
      <vt:lpstr>LK 20 – overordnet del</vt:lpstr>
      <vt:lpstr>Hva er Dembra?</vt:lpstr>
      <vt:lpstr>Snakk med de som sitter nærmest deg:</vt:lpstr>
      <vt:lpstr>Oppsummering</vt:lpstr>
      <vt:lpstr>Prinsipper for inkluderende samtaler (kjøreregler)</vt:lpstr>
      <vt:lpstr>Gjennomføring i praksis</vt:lpstr>
      <vt:lpstr>Avslutning</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Dembra teamsamling 3</dc:title>
  <dc:creator>Peder Eirik Nustad</dc:creator>
  <cp:lastModifiedBy>Jenny Almenningen</cp:lastModifiedBy>
  <cp:revision>1</cp:revision>
  <cp:lastPrinted>2020-05-07T14:16:47Z</cp:lastPrinted>
  <dcterms:created xsi:type="dcterms:W3CDTF">2016-04-19T07:05:55Z</dcterms:created>
  <dcterms:modified xsi:type="dcterms:W3CDTF">2024-01-08T09:10:49Z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0x010100A3AE59817790D4469D50F2BEA3A6F3DA</vt:lpwstr>
  </property>
  <property fmtid="{D5CDD505-2E9C-101B-9397-08002B2CF9AE}" pid="3" name="MediaServiceImageTags">
    <vt:lpwstr/>
  </property>
</Properties>
</file>