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0AA835-BB57-4DD0-B20B-E630EF7899C0}" v="3" dt="2020-10-22T10:02:16.286"/>
    <p1510:client id="{E58CD3CC-1BCB-4BEE-92A4-EBB2F0C9E34E}" v="3" dt="2020-10-22T09:57:31.6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992" autoAdjust="0"/>
    <p:restoredTop sz="77511" autoAdjust="0"/>
  </p:normalViewPr>
  <p:slideViewPr>
    <p:cSldViewPr snapToGrid="0">
      <p:cViewPr varScale="1">
        <p:scale>
          <a:sx n="66" d="100"/>
          <a:sy n="66" d="100"/>
        </p:scale>
        <p:origin x="1282" y="58"/>
      </p:cViewPr>
      <p:guideLst/>
    </p:cSldViewPr>
  </p:slideViewPr>
  <p:notesTextViewPr>
    <p:cViewPr>
      <p:scale>
        <a:sx n="1" d="1"/>
        <a:sy n="1" d="1"/>
      </p:scale>
      <p:origin x="0" y="0"/>
    </p:cViewPr>
  </p:notesTextViewPr>
  <p:notesViewPr>
    <p:cSldViewPr snapToGrid="0">
      <p:cViewPr varScale="1">
        <p:scale>
          <a:sx n="65" d="100"/>
          <a:sy n="65" d="100"/>
        </p:scale>
        <p:origin x="315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en Lange" userId="9f3184b4-50c4-414e-8aec-4883ecc7b2a7" providerId="ADAL" clId="{A10AA835-BB57-4DD0-B20B-E630EF7899C0}"/>
    <pc:docChg chg="custSel modSld">
      <pc:chgData name="Ellen Lange" userId="9f3184b4-50c4-414e-8aec-4883ecc7b2a7" providerId="ADAL" clId="{A10AA835-BB57-4DD0-B20B-E630EF7899C0}" dt="2020-10-22T10:02:38.917" v="64" actId="14100"/>
      <pc:docMkLst>
        <pc:docMk/>
      </pc:docMkLst>
      <pc:sldChg chg="modNotes">
        <pc:chgData name="Ellen Lange" userId="9f3184b4-50c4-414e-8aec-4883ecc7b2a7" providerId="ADAL" clId="{A10AA835-BB57-4DD0-B20B-E630EF7899C0}" dt="2020-10-22T10:02:38.917" v="64" actId="14100"/>
        <pc:sldMkLst>
          <pc:docMk/>
          <pc:sldMk cId="120358429" sldId="25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95E211-C23B-45F8-869E-64253AF9DF1C}" type="datetimeFigureOut">
              <a:rPr lang="en-US" smtClean="0"/>
              <a:t>10/22/2020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6732EA-C9F2-41F8-841E-BE5B7EF93D21}" type="slidenum">
              <a:rPr lang="en-US" smtClean="0"/>
              <a:t>‹#›</a:t>
            </a:fld>
            <a:endParaRPr lang="en-US"/>
          </a:p>
        </p:txBody>
      </p:sp>
    </p:spTree>
    <p:extLst>
      <p:ext uri="{BB962C8B-B14F-4D97-AF65-F5344CB8AC3E}">
        <p14:creationId xmlns:p14="http://schemas.microsoft.com/office/powerpoint/2010/main" val="1596020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a:xfrm>
            <a:off x="685800" y="4400550"/>
            <a:ext cx="5486400" cy="4309696"/>
          </a:xfrm>
        </p:spPr>
        <p:txBody>
          <a:bodyPr/>
          <a:lstStyle/>
          <a:p>
            <a:pPr fontAlgn="base"/>
            <a:r>
              <a:rPr lang="nb-NO" b="1" dirty="0"/>
              <a:t>Tilhørighet</a:t>
            </a:r>
            <a:r>
              <a:rPr lang="nb-NO" dirty="0"/>
              <a:t> </a:t>
            </a:r>
          </a:p>
          <a:p>
            <a:pPr fontAlgn="base"/>
            <a:endParaRPr lang="nb-NO" dirty="0"/>
          </a:p>
          <a:p>
            <a:pPr fontAlgn="base"/>
            <a:r>
              <a:rPr lang="nb-NO" dirty="0"/>
              <a:t>De aller fleste kjenner tilhørighet til – eller synes at de selv hører til i – en religion, en nasjon, noen ganger flere, eller til ulike familiegrupper, yrker, institusjoner og sosiale miljøer. </a:t>
            </a:r>
          </a:p>
          <a:p>
            <a:pPr fontAlgn="base"/>
            <a:endParaRPr lang="nb-NO" dirty="0"/>
          </a:p>
          <a:p>
            <a:pPr fontAlgn="base"/>
            <a:r>
              <a:rPr lang="nb-NO" dirty="0"/>
              <a:t>Ikke alle tilhørigheter er like viktige til enhver tid. En tilfeldighet kan gjøre at noe blir viktigere enn den «arven» vi har med oss fra før. </a:t>
            </a:r>
          </a:p>
          <a:p>
            <a:pPr fontAlgn="base"/>
            <a:endParaRPr lang="nb-NO" dirty="0"/>
          </a:p>
          <a:p>
            <a:pPr fontAlgn="base"/>
            <a:r>
              <a:rPr lang="nb-NO" dirty="0"/>
              <a:t>Tror du at det å ha flere tilhørigheter gjør at vi «mister farge» og blir «blandet ut», eller synes du det gjør oss mer fargerike og mangfoldige, eller begge deler? </a:t>
            </a:r>
          </a:p>
          <a:p>
            <a:pPr fontAlgn="base"/>
            <a:endParaRPr lang="nb-NO" dirty="0"/>
          </a:p>
          <a:p>
            <a:pPr fontAlgn="base"/>
            <a:r>
              <a:rPr lang="nb-NO" dirty="0"/>
              <a:t>Forestillinger om at alle i en bestemt gruppe er like, eller at alle i en gruppe mener det samme, begrenser vår forståelse av andre mennesker. Har du noen gang kjent deg «låst fast» av andre i én enkelt tilhørighet? Hvis ja, kjentes det greit eller ikke? </a:t>
            </a:r>
          </a:p>
          <a:p>
            <a:pPr fontAlgn="base"/>
            <a:endParaRPr lang="nb-NO" dirty="0"/>
          </a:p>
          <a:p>
            <a:pPr fontAlgn="base"/>
            <a:r>
              <a:rPr lang="nb-NO" dirty="0"/>
              <a:t>Det å se på andre ut fra en enkelt tilhørighet eller ett enkelt kjennetegn, kan også spre eller bekrefte fordommer. Fordommer kan bidra til å holde folk utenfor et fellesskap (marginalisere dem). Har du et eksempel på dette? </a:t>
            </a:r>
          </a:p>
          <a:p>
            <a:pPr fontAlgn="base"/>
            <a:endParaRPr lang="nb-NO" dirty="0"/>
          </a:p>
          <a:p>
            <a:pPr fontAlgn="base"/>
            <a:r>
              <a:rPr lang="nb-NO" dirty="0"/>
              <a:t>Kan du komme på en situasjon da én av dine tilhørigheter fikk større betydning enn andre tilhørigheter? Var det du selv som la mye vekt på én tilhørighet, eller var det andre? Opplevde du situasjonen som positiv eller negativ?  </a:t>
            </a:r>
          </a:p>
        </p:txBody>
      </p:sp>
    </p:spTree>
    <p:extLst>
      <p:ext uri="{BB962C8B-B14F-4D97-AF65-F5344CB8AC3E}">
        <p14:creationId xmlns:p14="http://schemas.microsoft.com/office/powerpoint/2010/main" val="3475051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C3A2B03-E992-46A5-8F11-D69C803A52CB}"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2030194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3A2B03-E992-46A5-8F11-D69C803A52CB}"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1192421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3A2B03-E992-46A5-8F11-D69C803A52CB}"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988584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3A2B03-E992-46A5-8F11-D69C803A52CB}"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360086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3A2B03-E992-46A5-8F11-D69C803A52CB}"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1572806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C3A2B03-E992-46A5-8F11-D69C803A52CB}"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3146833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C3A2B03-E992-46A5-8F11-D69C803A52CB}" type="datetimeFigureOut">
              <a:rPr lang="en-US" smtClean="0"/>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298714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3A2B03-E992-46A5-8F11-D69C803A52CB}" type="datetimeFigureOut">
              <a:rPr lang="en-US" smtClean="0"/>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1005653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3A2B03-E992-46A5-8F11-D69C803A52CB}" type="datetimeFigureOut">
              <a:rPr lang="en-US" smtClean="0"/>
              <a:t>10/22/2020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112901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3A2B03-E992-46A5-8F11-D69C803A52CB}"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3594790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3A2B03-E992-46A5-8F11-D69C803A52CB}"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308B9-7CA1-4122-9F32-C2764A42D2F0}" type="slidenum">
              <a:rPr lang="en-US" smtClean="0"/>
              <a:t>‹#›</a:t>
            </a:fld>
            <a:endParaRPr lang="en-US"/>
          </a:p>
        </p:txBody>
      </p:sp>
    </p:spTree>
    <p:extLst>
      <p:ext uri="{BB962C8B-B14F-4D97-AF65-F5344CB8AC3E}">
        <p14:creationId xmlns:p14="http://schemas.microsoft.com/office/powerpoint/2010/main" val="1217439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3A2B03-E992-46A5-8F11-D69C803A52CB}" type="datetimeFigureOut">
              <a:rPr lang="en-US" smtClean="0"/>
              <a:t>10/22/2020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308B9-7CA1-4122-9F32-C2764A42D2F0}" type="slidenum">
              <a:rPr lang="en-US" smtClean="0"/>
              <a:t>‹#›</a:t>
            </a:fld>
            <a:endParaRPr lang="en-US"/>
          </a:p>
        </p:txBody>
      </p:sp>
    </p:spTree>
    <p:extLst>
      <p:ext uri="{BB962C8B-B14F-4D97-AF65-F5344CB8AC3E}">
        <p14:creationId xmlns:p14="http://schemas.microsoft.com/office/powerpoint/2010/main" val="3519842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ogle.no/imgres?imgurl=https://www.umo.se/contentassets/34f73ee806814c69995677b9ad77e82e/jag_1666x1110.png&amp;imgrefurl=https://www.umo.se/jag/&amp;docid=KtO4zqkzoCyaAM&amp;tbnid=uNwo8ZDVLosvcM:&amp;vet=10ahUKEwi-9Yn1-63eAhVCp4sKHeyKC74QMwg8KAMwAw..i&amp;w=1666&amp;h=1110&amp;bih=715&amp;biw=1536&amp;q=identitet&amp;ved=0ahUKEwi-9Yn1-63eAhVCp4sKHeyKC74QMwg8KAMwAw&amp;iact=mrc&amp;uact=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Bilderesultat for identitet">
            <a:hlinkClick r:id="rId3"/>
            <a:extLst>
              <a:ext uri="{FF2B5EF4-FFF2-40B4-BE49-F238E27FC236}">
                <a16:creationId xmlns:a16="http://schemas.microsoft.com/office/drawing/2014/main" id="{9E45B310-9F05-4FAA-8DCC-1EDFEB0673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2393" y="395259"/>
            <a:ext cx="9143047" cy="6084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3584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3B322D6380F2647AA100C1EEC5DAFE9" ma:contentTypeVersion="30" ma:contentTypeDescription="Opprett et nytt dokument." ma:contentTypeScope="" ma:versionID="84cc00fc2b728bf33a429a7282ceb103">
  <xsd:schema xmlns:xsd="http://www.w3.org/2001/XMLSchema" xmlns:xs="http://www.w3.org/2001/XMLSchema" xmlns:p="http://schemas.microsoft.com/office/2006/metadata/properties" xmlns:ns2="de529ac4-1dc8-4eb1-82d9-5d15a244d27a" xmlns:ns3="a0c3423c-cd0a-404f-abc6-2282af7c7fd0" targetNamespace="http://schemas.microsoft.com/office/2006/metadata/properties" ma:root="true" ma:fieldsID="5739553728788587eac3dcef1b3bf446" ns2:_="" ns3:_="">
    <xsd:import namespace="de529ac4-1dc8-4eb1-82d9-5d15a244d27a"/>
    <xsd:import namespace="a0c3423c-cd0a-404f-abc6-2282af7c7fd0"/>
    <xsd:element name="properties">
      <xsd:complexType>
        <xsd:sequence>
          <xsd:element name="documentManagement">
            <xsd:complexType>
              <xsd:all>
                <xsd:element ref="ns2:MediaServiceMetadata" minOccurs="0"/>
                <xsd:element ref="ns2:MediaServiceFastMetadata"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Leaders" minOccurs="0"/>
                <xsd:element ref="ns2:Members" minOccurs="0"/>
                <xsd:element ref="ns2:Member_Groups" minOccurs="0"/>
                <xsd:element ref="ns2:Distribution_Groups" minOccurs="0"/>
                <xsd:element ref="ns2:LMS_Mappings" minOccurs="0"/>
                <xsd:element ref="ns2:Invited_Leaders" minOccurs="0"/>
                <xsd:element ref="ns2:Invited_Members" minOccurs="0"/>
                <xsd:element ref="ns2:Self_Registration_Enabled" minOccurs="0"/>
                <xsd:element ref="ns2:Has_Leaders_Only_SectionGroup" minOccurs="0"/>
                <xsd:element ref="ns2:Is_Collaboration_Space_Locked" minOccurs="0"/>
                <xsd:element ref="ns2:IsNotebookLocked"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529ac4-1dc8-4eb1-82d9-5d15a244d2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NotebookType" ma:index="10" nillable="true" ma:displayName="Notebook Type" ma:internalName="NotebookType">
      <xsd:simpleType>
        <xsd:restriction base="dms:Text"/>
      </xsd:simpleType>
    </xsd:element>
    <xsd:element name="FolderType" ma:index="11" nillable="true" ma:displayName="Folder Type" ma:internalName="FolderType">
      <xsd:simpleType>
        <xsd:restriction base="dms:Text"/>
      </xsd:simpleType>
    </xsd:element>
    <xsd:element name="CultureName" ma:index="12" nillable="true" ma:displayName="Culture Name" ma:internalName="CultureName">
      <xsd:simpleType>
        <xsd:restriction base="dms:Text"/>
      </xsd:simpleType>
    </xsd:element>
    <xsd:element name="AppVersion" ma:index="13" nillable="true" ma:displayName="App Version" ma:internalName="AppVersion">
      <xsd:simpleType>
        <xsd:restriction base="dms:Text"/>
      </xsd:simpleType>
    </xsd:element>
    <xsd:element name="TeamsChannelId" ma:index="14" nillable="true" ma:displayName="Teams Channel Id" ma:internalName="TeamsChannelId">
      <xsd:simpleType>
        <xsd:restriction base="dms:Text"/>
      </xsd:simpleType>
    </xsd:element>
    <xsd:element name="Owner" ma:index="15"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16" nillable="true" ma:displayName="Math Settings" ma:internalName="Math_Settings">
      <xsd:simpleType>
        <xsd:restriction base="dms:Text"/>
      </xsd:simpleType>
    </xsd:element>
    <xsd:element name="DefaultSectionNames" ma:index="17" nillable="true" ma:displayName="Default Section Names" ma:internalName="DefaultSectionNames">
      <xsd:simpleType>
        <xsd:restriction base="dms:Note">
          <xsd:maxLength value="255"/>
        </xsd:restriction>
      </xsd:simpleType>
    </xsd:element>
    <xsd:element name="Templates" ma:index="18" nillable="true" ma:displayName="Templates" ma:internalName="Templates">
      <xsd:simpleType>
        <xsd:restriction base="dms:Note">
          <xsd:maxLength value="255"/>
        </xsd:restriction>
      </xsd:simpleType>
    </xsd:element>
    <xsd:element name="Leaders" ma:index="19"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20"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21"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2" nillable="true" ma:displayName="Distribution Groups" ma:internalName="Distribution_Groups">
      <xsd:simpleType>
        <xsd:restriction base="dms:Note">
          <xsd:maxLength value="255"/>
        </xsd:restriction>
      </xsd:simpleType>
    </xsd:element>
    <xsd:element name="LMS_Mappings" ma:index="23" nillable="true" ma:displayName="LMS Mappings" ma:internalName="LMS_Mappings">
      <xsd:simpleType>
        <xsd:restriction base="dms:Note">
          <xsd:maxLength value="255"/>
        </xsd:restriction>
      </xsd:simpleType>
    </xsd:element>
    <xsd:element name="Invited_Leaders" ma:index="24" nillable="true" ma:displayName="Invited Leaders" ma:internalName="Invited_Leaders">
      <xsd:simpleType>
        <xsd:restriction base="dms:Note">
          <xsd:maxLength value="255"/>
        </xsd:restriction>
      </xsd:simpleType>
    </xsd:element>
    <xsd:element name="Invited_Members" ma:index="25" nillable="true" ma:displayName="Invited Members" ma:internalName="Invited_Members">
      <xsd:simpleType>
        <xsd:restriction base="dms:Note">
          <xsd:maxLength value="255"/>
        </xsd:restriction>
      </xsd:simpleType>
    </xsd:element>
    <xsd:element name="Self_Registration_Enabled" ma:index="26" nillable="true" ma:displayName="Self Registration Enabled" ma:internalName="Self_Registration_Enabled">
      <xsd:simpleType>
        <xsd:restriction base="dms:Boolean"/>
      </xsd:simpleType>
    </xsd:element>
    <xsd:element name="Has_Leaders_Only_SectionGroup" ma:index="27" nillable="true" ma:displayName="Has Leaders Only SectionGroup" ma:internalName="Has_Leaders_Only_SectionGroup">
      <xsd:simpleType>
        <xsd:restriction base="dms:Boolean"/>
      </xsd:simpleType>
    </xsd:element>
    <xsd:element name="Is_Collaboration_Space_Locked" ma:index="28" nillable="true" ma:displayName="Is Collaboration Space Locked" ma:internalName="Is_Collaboration_Space_Locked">
      <xsd:simpleType>
        <xsd:restriction base="dms:Boolean"/>
      </xsd:simpleType>
    </xsd:element>
    <xsd:element name="IsNotebookLocked" ma:index="29" nillable="true" ma:displayName="Is Notebook Locked" ma:internalName="IsNotebookLocked">
      <xsd:simpleType>
        <xsd:restriction base="dms:Boolean"/>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MediaServiceAutoTags" ma:index="32" nillable="true" ma:displayName="Tags" ma:internalName="MediaServiceAutoTags"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0c3423c-cd0a-404f-abc6-2282af7c7fd0" elementFormDefault="qualified">
    <xsd:import namespace="http://schemas.microsoft.com/office/2006/documentManagement/types"/>
    <xsd:import namespace="http://schemas.microsoft.com/office/infopath/2007/PartnerControls"/>
    <xsd:element name="SharedWithUsers" ma:index="3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7"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faultSectionNames xmlns="de529ac4-1dc8-4eb1-82d9-5d15a244d27a" xsi:nil="true"/>
    <Invited_Members xmlns="de529ac4-1dc8-4eb1-82d9-5d15a244d27a" xsi:nil="true"/>
    <Is_Collaboration_Space_Locked xmlns="de529ac4-1dc8-4eb1-82d9-5d15a244d27a" xsi:nil="true"/>
    <Math_Settings xmlns="de529ac4-1dc8-4eb1-82d9-5d15a244d27a" xsi:nil="true"/>
    <Members xmlns="de529ac4-1dc8-4eb1-82d9-5d15a244d27a">
      <UserInfo>
        <DisplayName/>
        <AccountId xsi:nil="true"/>
        <AccountType/>
      </UserInfo>
    </Members>
    <Leaders xmlns="de529ac4-1dc8-4eb1-82d9-5d15a244d27a">
      <UserInfo>
        <DisplayName/>
        <AccountId xsi:nil="true"/>
        <AccountType/>
      </UserInfo>
    </Leaders>
    <Distribution_Groups xmlns="de529ac4-1dc8-4eb1-82d9-5d15a244d27a" xsi:nil="true"/>
    <TeamsChannelId xmlns="de529ac4-1dc8-4eb1-82d9-5d15a244d27a" xsi:nil="true"/>
    <Member_Groups xmlns="de529ac4-1dc8-4eb1-82d9-5d15a244d27a">
      <UserInfo>
        <DisplayName/>
        <AccountId xsi:nil="true"/>
        <AccountType/>
      </UserInfo>
    </Member_Groups>
    <FolderType xmlns="de529ac4-1dc8-4eb1-82d9-5d15a244d27a" xsi:nil="true"/>
    <Owner xmlns="de529ac4-1dc8-4eb1-82d9-5d15a244d27a">
      <UserInfo>
        <DisplayName/>
        <AccountId xsi:nil="true"/>
        <AccountType/>
      </UserInfo>
    </Owner>
    <NotebookType xmlns="de529ac4-1dc8-4eb1-82d9-5d15a244d27a" xsi:nil="true"/>
    <CultureName xmlns="de529ac4-1dc8-4eb1-82d9-5d15a244d27a" xsi:nil="true"/>
    <AppVersion xmlns="de529ac4-1dc8-4eb1-82d9-5d15a244d27a" xsi:nil="true"/>
    <Templates xmlns="de529ac4-1dc8-4eb1-82d9-5d15a244d27a" xsi:nil="true"/>
    <Self_Registration_Enabled xmlns="de529ac4-1dc8-4eb1-82d9-5d15a244d27a" xsi:nil="true"/>
    <LMS_Mappings xmlns="de529ac4-1dc8-4eb1-82d9-5d15a244d27a" xsi:nil="true"/>
    <Invited_Leaders xmlns="de529ac4-1dc8-4eb1-82d9-5d15a244d27a" xsi:nil="true"/>
    <IsNotebookLocked xmlns="de529ac4-1dc8-4eb1-82d9-5d15a244d27a" xsi:nil="true"/>
    <Has_Leaders_Only_SectionGroup xmlns="de529ac4-1dc8-4eb1-82d9-5d15a244d27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896C79-DE03-4BCC-B307-87C272C68099}"/>
</file>

<file path=customXml/itemProps2.xml><?xml version="1.0" encoding="utf-8"?>
<ds:datastoreItem xmlns:ds="http://schemas.openxmlformats.org/officeDocument/2006/customXml" ds:itemID="{D5797AE9-89E8-490C-86E7-BB9721B73F99}">
  <ds:schemaRefs>
    <ds:schemaRef ds:uri="http://www.w3.org/XML/1998/namespace"/>
    <ds:schemaRef ds:uri="http://schemas.microsoft.com/office/2006/documentManagement/types"/>
    <ds:schemaRef ds:uri="http://purl.org/dc/elements/1.1/"/>
    <ds:schemaRef ds:uri="http://purl.org/dc/terms/"/>
    <ds:schemaRef ds:uri="http://schemas.openxmlformats.org/package/2006/metadata/core-properties"/>
    <ds:schemaRef ds:uri="http://schemas.microsoft.com/office/infopath/2007/PartnerControls"/>
    <ds:schemaRef ds:uri="de529ac4-1dc8-4eb1-82d9-5d15a244d27a"/>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B80BB2E5-37BD-4317-8674-44922859E4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40</TotalTime>
  <Words>245</Words>
  <Application>Microsoft Office PowerPoint</Application>
  <PresentationFormat>Widescreen</PresentationFormat>
  <Paragraphs>13</Paragraphs>
  <Slides>1</Slides>
  <Notes>1</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Calibri Light</vt:lpstr>
      <vt:lpstr>Office Theme</vt:lpstr>
      <vt:lpstr>PowerPoint-presentasjon</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Henrik Gambert</dc:creator>
  <cp:lastModifiedBy>Ellen Lange</cp:lastModifiedBy>
  <cp:revision>9</cp:revision>
  <dcterms:created xsi:type="dcterms:W3CDTF">2019-11-25T23:07:30Z</dcterms:created>
  <dcterms:modified xsi:type="dcterms:W3CDTF">2020-10-22T10:02:40Z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0x010100D3B322D6380F2647AA100C1EEC5DAFE9</vt:lpwstr>
  </property>
</Properties>
</file>