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0AA835-BB57-4DD0-B20B-E630EF7899C0}" v="3" dt="2020-10-22T10:02:16.286"/>
    <p1510:client id="{E58CD3CC-1BCB-4BEE-92A4-EBB2F0C9E34E}" v="3" dt="2020-10-22T09:57:31.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92" autoAdjust="0"/>
    <p:restoredTop sz="77511" autoAdjust="0"/>
  </p:normalViewPr>
  <p:slideViewPr>
    <p:cSldViewPr snapToGrid="0">
      <p:cViewPr varScale="1">
        <p:scale>
          <a:sx n="66" d="100"/>
          <a:sy n="66" d="100"/>
        </p:scale>
        <p:origin x="1282" y="58"/>
      </p:cViewPr>
      <p:guideLst/>
    </p:cSldViewPr>
  </p:slideViewPr>
  <p:notesTextViewPr>
    <p:cViewPr>
      <p:scale>
        <a:sx n="1" d="1"/>
        <a:sy n="1" d="1"/>
      </p:scale>
      <p:origin x="0" y="0"/>
    </p:cViewPr>
  </p:notesTextViewPr>
  <p:notesViewPr>
    <p:cSldViewPr snapToGrid="0">
      <p:cViewPr varScale="1">
        <p:scale>
          <a:sx n="85" d="100"/>
          <a:sy n="85" d="100"/>
        </p:scale>
        <p:origin x="3928"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5E211-C23B-45F8-869E-64253AF9DF1C}" type="datetimeFigureOut">
              <a:rPr lang="en-US" smtClean="0"/>
              <a:t>9/1/23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732EA-C9F2-41F8-841E-BE5B7EF93D21}" type="slidenum">
              <a:rPr lang="en-US" smtClean="0"/>
              <a:t>‹#›</a:t>
            </a:fld>
            <a:endParaRPr lang="en-US"/>
          </a:p>
        </p:txBody>
      </p:sp>
    </p:spTree>
    <p:extLst>
      <p:ext uri="{BB962C8B-B14F-4D97-AF65-F5344CB8AC3E}">
        <p14:creationId xmlns:p14="http://schemas.microsoft.com/office/powerpoint/2010/main" val="1596020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5800" y="995363"/>
            <a:ext cx="5486400" cy="3086100"/>
          </a:xfrm>
        </p:spPr>
      </p:sp>
      <p:sp>
        <p:nvSpPr>
          <p:cNvPr id="3" name="Plassholder for notater 2"/>
          <p:cNvSpPr>
            <a:spLocks noGrp="1"/>
          </p:cNvSpPr>
          <p:nvPr>
            <p:ph type="body" idx="1"/>
          </p:nvPr>
        </p:nvSpPr>
        <p:spPr>
          <a:xfrm>
            <a:off x="685800" y="4081126"/>
            <a:ext cx="5486400" cy="4309696"/>
          </a:xfrm>
        </p:spPr>
        <p:txBody>
          <a:bodyPr/>
          <a:lstStyle/>
          <a:p>
            <a:pPr>
              <a:spcAft>
                <a:spcPts val="600"/>
              </a:spcAft>
            </a:pPr>
            <a:r>
              <a:rPr lang="se-NO" b="1" dirty="0">
                <a:effectLst/>
                <a:latin typeface="Calibri" panose="020F0502020204030204" pitchFamily="34" charset="0"/>
                <a:ea typeface="Calibri" panose="020F0502020204030204" pitchFamily="34" charset="0"/>
                <a:cs typeface="Arial" panose="020B0604020202020204" pitchFamily="34" charset="0"/>
              </a:rPr>
              <a:t>Gullevašvuohta</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Eanas olbmot dovdet gullevašvuođa – dahje dovdet ahte sii leat gullevaččat  - muhtun oskui, našuvdnii, muhtomin máŋgga dahje iešguđet bearašjoavkkuide, fitnuide, ásahusaide ja sosiála birrasiidda.</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Eai buot gullevašvuođat leat liikka dehálaččat álohii.</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Soaittáhagas sáhttá mii nu dáhpáhuvvat, ja dagahit ahte juoga šaddá deháleabbon go dat árbi maid mii guoddit.</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Dagahit go máŋga gullevašvuođa ahte mii «ivnnehuvvat» dahje «álmmehuvvat» du mielas, vai šaddat go baicca eanet máŋggabealagin ja ivdnán dahje goappašiid?</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Min ipmárdus eará olbmuin gáržžiduvvo jus jáhkkit ahte buohkat dihto joavkkus leat ovttalágánat, dahje ahte buohkain dihto joavkkus leat seamma oaivilat. Dakkár govva gáržžida maiddái nuppi olbmo vejolašvuođa ipmirduvvot leat máŋggadáfot indiviidan.</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Leat go don goasse dovdan ahte eará olbmot leat “lássen” du gáržžes gullevašvuhtii? </a:t>
            </a:r>
            <a:endParaRPr lang="nb-NO" dirty="0">
              <a:effectLst/>
              <a:latin typeface="Calibri" panose="020F0502020204030204" pitchFamily="34" charset="0"/>
              <a:ea typeface="Calibri" panose="020F0502020204030204" pitchFamily="34" charset="0"/>
              <a:cs typeface="Arial" panose="020B0604020202020204" pitchFamily="34" charset="0"/>
            </a:endParaRPr>
          </a:p>
          <a:p>
            <a:pPr>
              <a:spcAft>
                <a:spcPts val="600"/>
              </a:spcAft>
            </a:pPr>
            <a:r>
              <a:rPr lang="se-NO" dirty="0">
                <a:effectLst/>
                <a:latin typeface="Calibri" panose="020F0502020204030204" pitchFamily="34" charset="0"/>
                <a:ea typeface="Calibri" panose="020F0502020204030204" pitchFamily="34" charset="0"/>
                <a:cs typeface="Arial" panose="020B0604020202020204" pitchFamily="34" charset="0"/>
              </a:rPr>
              <a:t>Go árvvoštallá nuppi olbmo ovtta áidna gullevašvuođa dahje mihtilmasvuođa vuođul, de sáhttet maiddái ovdagáttut čuožžilit dahje nannejuvvot, ja leat veahkkin olggušteames earáid servvolašvuođas eret (marginaliseret nuppiid). Leat go dus dasa ovdamearkkat?</a:t>
            </a:r>
            <a:endParaRPr lang="nb-NO"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505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3A2B03-E992-46A5-8F11-D69C803A52CB}" type="datetimeFigureOut">
              <a:rPr lang="en-US" smtClean="0"/>
              <a:t>9/1/23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203019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A2B03-E992-46A5-8F11-D69C803A52CB}" type="datetimeFigureOut">
              <a:rPr lang="en-US" smtClean="0"/>
              <a:t>9/1/23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19242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A2B03-E992-46A5-8F11-D69C803A52CB}" type="datetimeFigureOut">
              <a:rPr lang="en-US" smtClean="0"/>
              <a:t>9/1/23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98858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A2B03-E992-46A5-8F11-D69C803A52CB}" type="datetimeFigureOut">
              <a:rPr lang="en-US" smtClean="0"/>
              <a:t>9/1/23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360086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3A2B03-E992-46A5-8F11-D69C803A52CB}" type="datetimeFigureOut">
              <a:rPr lang="en-US" smtClean="0"/>
              <a:t>9/1/23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57280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3A2B03-E992-46A5-8F11-D69C803A52CB}" type="datetimeFigureOut">
              <a:rPr lang="en-US" smtClean="0"/>
              <a:t>9/1/23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314683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3A2B03-E992-46A5-8F11-D69C803A52CB}" type="datetimeFigureOut">
              <a:rPr lang="en-US" smtClean="0"/>
              <a:t>9/1/23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29871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3A2B03-E992-46A5-8F11-D69C803A52CB}" type="datetimeFigureOut">
              <a:rPr lang="en-US" smtClean="0"/>
              <a:t>9/1/23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00565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A2B03-E992-46A5-8F11-D69C803A52CB}" type="datetimeFigureOut">
              <a:rPr lang="en-US" smtClean="0"/>
              <a:t>9/1/23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12901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3A2B03-E992-46A5-8F11-D69C803A52CB}" type="datetimeFigureOut">
              <a:rPr lang="en-US" smtClean="0"/>
              <a:t>9/1/23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359479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3A2B03-E992-46A5-8F11-D69C803A52CB}" type="datetimeFigureOut">
              <a:rPr lang="en-US" smtClean="0"/>
              <a:t>9/1/23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21743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A2B03-E992-46A5-8F11-D69C803A52CB}" type="datetimeFigureOut">
              <a:rPr lang="en-US" smtClean="0"/>
              <a:t>9/1/23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308B9-7CA1-4122-9F32-C2764A42D2F0}" type="slidenum">
              <a:rPr lang="en-US" smtClean="0"/>
              <a:t>‹#›</a:t>
            </a:fld>
            <a:endParaRPr lang="en-US"/>
          </a:p>
        </p:txBody>
      </p:sp>
    </p:spTree>
    <p:extLst>
      <p:ext uri="{BB962C8B-B14F-4D97-AF65-F5344CB8AC3E}">
        <p14:creationId xmlns:p14="http://schemas.microsoft.com/office/powerpoint/2010/main" val="3519842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no/imgres?imgurl=https://www.umo.se/contentassets/34f73ee806814c69995677b9ad77e82e/jag_1666x1110.png&amp;imgrefurl=https://www.umo.se/jag/&amp;docid=KtO4zqkzoCyaAM&amp;tbnid=uNwo8ZDVLosvcM:&amp;vet=10ahUKEwi-9Yn1-63eAhVCp4sKHeyKC74QMwg8KAMwAw..i&amp;w=1666&amp;h=1110&amp;bih=715&amp;biw=1536&amp;q=identitet&amp;ved=0ahUKEwi-9Yn1-63eAhVCp4sKHeyKC74QMwg8KAMwAw&amp;iact=mrc&amp;uact=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Bilderesultat for identitet">
            <a:hlinkClick r:id="rId3"/>
            <a:extLst>
              <a:ext uri="{FF2B5EF4-FFF2-40B4-BE49-F238E27FC236}">
                <a16:creationId xmlns:a16="http://schemas.microsoft.com/office/drawing/2014/main" id="{9E45B310-9F05-4FAA-8DCC-1EDFEB0673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2393" y="395259"/>
            <a:ext cx="9143047" cy="608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58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3B322D6380F2647AA100C1EEC5DAFE9" ma:contentTypeVersion="30" ma:contentTypeDescription="Opprett et nytt dokument." ma:contentTypeScope="" ma:versionID="84cc00fc2b728bf33a429a7282ceb103">
  <xsd:schema xmlns:xsd="http://www.w3.org/2001/XMLSchema" xmlns:xs="http://www.w3.org/2001/XMLSchema" xmlns:p="http://schemas.microsoft.com/office/2006/metadata/properties" xmlns:ns2="de529ac4-1dc8-4eb1-82d9-5d15a244d27a" xmlns:ns3="a0c3423c-cd0a-404f-abc6-2282af7c7fd0" targetNamespace="http://schemas.microsoft.com/office/2006/metadata/properties" ma:root="true" ma:fieldsID="5739553728788587eac3dcef1b3bf446" ns2:_="" ns3:_="">
    <xsd:import namespace="de529ac4-1dc8-4eb1-82d9-5d15a244d27a"/>
    <xsd:import namespace="a0c3423c-cd0a-404f-abc6-2282af7c7fd0"/>
    <xsd:element name="properties">
      <xsd:complexType>
        <xsd:sequence>
          <xsd:element name="documentManagement">
            <xsd:complexType>
              <xsd:all>
                <xsd:element ref="ns2:MediaServiceMetadata" minOccurs="0"/>
                <xsd:element ref="ns2:MediaServiceFastMetadata"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529ac4-1dc8-4eb1-82d9-5d15a244d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6" nillable="true" ma:displayName="Math Settings" ma:internalName="Math_Settings">
      <xsd:simpleType>
        <xsd:restriction base="dms:Text"/>
      </xsd:simple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Leaders" ma:index="1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2" nillable="true" ma:displayName="Distribution Groups" ma:internalName="Distribution_Groups">
      <xsd:simpleType>
        <xsd:restriction base="dms:Note">
          <xsd:maxLength value="255"/>
        </xsd:restriction>
      </xsd:simpleType>
    </xsd:element>
    <xsd:element name="LMS_Mappings" ma:index="23" nillable="true" ma:displayName="LMS Mappings" ma:internalName="LMS_Mappings">
      <xsd:simpleType>
        <xsd:restriction base="dms:Note">
          <xsd:maxLength value="255"/>
        </xsd:restriction>
      </xsd:simpleType>
    </xsd:element>
    <xsd:element name="Invited_Leaders" ma:index="24" nillable="true" ma:displayName="Invited Leaders" ma:internalName="Invited_Leaders">
      <xsd:simpleType>
        <xsd:restriction base="dms:Note">
          <xsd:maxLength value="255"/>
        </xsd:restriction>
      </xsd:simpleType>
    </xsd:element>
    <xsd:element name="Invited_Members" ma:index="25" nillable="true" ma:displayName="Invited Members" ma:internalName="Invited_Member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Leaders_Only_SectionGroup" ma:index="27" nillable="true" ma:displayName="Has Leaders Only SectionGroup" ma:internalName="Has_Leaders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c3423c-cd0a-404f-abc6-2282af7c7fd0" elementFormDefault="qualified">
    <xsd:import namespace="http://schemas.microsoft.com/office/2006/documentManagement/types"/>
    <xsd:import namespace="http://schemas.microsoft.com/office/infopath/2007/PartnerControls"/>
    <xsd:element name="SharedWithUsers" ma:index="3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7"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faultSectionNames xmlns="de529ac4-1dc8-4eb1-82d9-5d15a244d27a" xsi:nil="true"/>
    <Invited_Members xmlns="de529ac4-1dc8-4eb1-82d9-5d15a244d27a" xsi:nil="true"/>
    <Is_Collaboration_Space_Locked xmlns="de529ac4-1dc8-4eb1-82d9-5d15a244d27a" xsi:nil="true"/>
    <Math_Settings xmlns="de529ac4-1dc8-4eb1-82d9-5d15a244d27a" xsi:nil="true"/>
    <Members xmlns="de529ac4-1dc8-4eb1-82d9-5d15a244d27a">
      <UserInfo>
        <DisplayName/>
        <AccountId xsi:nil="true"/>
        <AccountType/>
      </UserInfo>
    </Members>
    <Leaders xmlns="de529ac4-1dc8-4eb1-82d9-5d15a244d27a">
      <UserInfo>
        <DisplayName/>
        <AccountId xsi:nil="true"/>
        <AccountType/>
      </UserInfo>
    </Leaders>
    <Distribution_Groups xmlns="de529ac4-1dc8-4eb1-82d9-5d15a244d27a" xsi:nil="true"/>
    <TeamsChannelId xmlns="de529ac4-1dc8-4eb1-82d9-5d15a244d27a" xsi:nil="true"/>
    <Member_Groups xmlns="de529ac4-1dc8-4eb1-82d9-5d15a244d27a">
      <UserInfo>
        <DisplayName/>
        <AccountId xsi:nil="true"/>
        <AccountType/>
      </UserInfo>
    </Member_Groups>
    <FolderType xmlns="de529ac4-1dc8-4eb1-82d9-5d15a244d27a" xsi:nil="true"/>
    <Owner xmlns="de529ac4-1dc8-4eb1-82d9-5d15a244d27a">
      <UserInfo>
        <DisplayName/>
        <AccountId xsi:nil="true"/>
        <AccountType/>
      </UserInfo>
    </Owner>
    <NotebookType xmlns="de529ac4-1dc8-4eb1-82d9-5d15a244d27a" xsi:nil="true"/>
    <CultureName xmlns="de529ac4-1dc8-4eb1-82d9-5d15a244d27a" xsi:nil="true"/>
    <AppVersion xmlns="de529ac4-1dc8-4eb1-82d9-5d15a244d27a" xsi:nil="true"/>
    <Templates xmlns="de529ac4-1dc8-4eb1-82d9-5d15a244d27a" xsi:nil="true"/>
    <Self_Registration_Enabled xmlns="de529ac4-1dc8-4eb1-82d9-5d15a244d27a" xsi:nil="true"/>
    <LMS_Mappings xmlns="de529ac4-1dc8-4eb1-82d9-5d15a244d27a" xsi:nil="true"/>
    <Invited_Leaders xmlns="de529ac4-1dc8-4eb1-82d9-5d15a244d27a" xsi:nil="true"/>
    <IsNotebookLocked xmlns="de529ac4-1dc8-4eb1-82d9-5d15a244d27a" xsi:nil="true"/>
    <Has_Leaders_Only_SectionGroup xmlns="de529ac4-1dc8-4eb1-82d9-5d15a244d2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896C79-DE03-4BCC-B307-87C272C680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529ac4-1dc8-4eb1-82d9-5d15a244d27a"/>
    <ds:schemaRef ds:uri="a0c3423c-cd0a-404f-abc6-2282af7c7f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797AE9-89E8-490C-86E7-BB9721B73F99}">
  <ds:schemaRefs>
    <ds:schemaRef ds:uri="http://www.w3.org/XML/1998/namespace"/>
    <ds:schemaRef ds:uri="http://schemas.microsoft.com/office/2006/documentManagement/types"/>
    <ds:schemaRef ds:uri="http://purl.org/dc/elements/1.1/"/>
    <ds:schemaRef ds:uri="http://purl.org/dc/terms/"/>
    <ds:schemaRef ds:uri="http://schemas.openxmlformats.org/package/2006/metadata/core-properties"/>
    <ds:schemaRef ds:uri="http://schemas.microsoft.com/office/infopath/2007/PartnerControls"/>
    <ds:schemaRef ds:uri="de529ac4-1dc8-4eb1-82d9-5d15a244d27a"/>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80BB2E5-37BD-4317-8674-44922859E4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TotalTime>
  <Words>172</Words>
  <Application>Microsoft Macintosh PowerPoint</Application>
  <PresentationFormat>Widescreen</PresentationFormat>
  <Paragraphs>8</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 Theme</vt:lpstr>
      <vt:lpstr>PowerPoint-presentasjon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Henrik Gambert</dc:creator>
  <cp:lastModifiedBy>Elle Risten Eira</cp:lastModifiedBy>
  <cp:revision>11</cp:revision>
  <dcterms:created xsi:type="dcterms:W3CDTF">2019-11-25T23:07:30Z</dcterms:created>
  <dcterms:modified xsi:type="dcterms:W3CDTF">2023-09-01T10:48:22Z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0x010100D3B322D6380F2647AA100C1EEC5DAFE9</vt:lpwstr>
  </property>
</Properties>
</file>