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04fce05079e74094" Type="http://schemas.microsoft.com/office/2007/relationships/ui/extensibility" Target="NUL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67" r:id="rId5"/>
    <p:sldId id="268" r:id="rId6"/>
    <p:sldId id="269" r:id="rId7"/>
    <p:sldId id="273" r:id="rId8"/>
    <p:sldId id="270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F8E35"/>
    <a:srgbClr val="E36A2D"/>
    <a:srgbClr val="5F82B5"/>
    <a:srgbClr val="A22E97"/>
    <a:srgbClr val="33CC33"/>
    <a:srgbClr val="040000"/>
    <a:srgbClr val="030000"/>
    <a:srgbClr val="0200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ABF5D-C2A7-49D9-AD1E-A3EF9D46123C}" v="46" dt="2025-09-25T13:34:15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55809-0FF2-4EC6-B1FC-5256D12DF73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69C2-D3C6-400D-BD90-B9D15089A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2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1.png"/><Relationship Id="rId21" Type="http://schemas.openxmlformats.org/officeDocument/2006/relationships/image" Target="../media/image26.svg"/><Relationship Id="rId34" Type="http://schemas.openxmlformats.org/officeDocument/2006/relationships/image" Target="../media/image3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6.sv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5.jpeg"/><Relationship Id="rId19" Type="http://schemas.openxmlformats.org/officeDocument/2006/relationships/image" Target="../media/image24.svg"/><Relationship Id="rId31" Type="http://schemas.openxmlformats.org/officeDocument/2006/relationships/image" Target="../media/image34.sv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2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3.jpe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jpeg"/><Relationship Id="rId7" Type="http://schemas.openxmlformats.org/officeDocument/2006/relationships/image" Target="../media/image4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Description automatically generated" hidden="1">
            <a:extLst>
              <a:ext uri="{FF2B5EF4-FFF2-40B4-BE49-F238E27FC236}">
                <a16:creationId xmlns:a16="http://schemas.microsoft.com/office/drawing/2014/main" id="{B6229F96-97F1-CBA9-B829-34E837C83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01" y="1214438"/>
            <a:ext cx="5423136" cy="2387600"/>
          </a:xfrm>
        </p:spPr>
        <p:txBody>
          <a:bodyPr anchor="b"/>
          <a:lstStyle>
            <a:lvl1pPr algn="l">
              <a:defRPr sz="48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6680-2951-4CD4-965E-62C2EA73F3D7}" type="datetime4">
              <a:rPr lang="nb-NO" smtClean="0"/>
              <a:t>1. oktober 2025</a:t>
            </a:fld>
            <a:endParaRPr lang="nb-NO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A4CF063-DFD7-5B40-EDE5-8F687CB87A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766" y="1543229"/>
            <a:ext cx="2025340" cy="97939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C93CDFF-665A-6BC0-24E8-DB633D8D2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095" y="1543229"/>
            <a:ext cx="968517" cy="97801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F73129C2-9AF9-F9CB-6C76-E508574F55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1034" y="2600209"/>
            <a:ext cx="968517" cy="978013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DD7276F-5413-347C-4643-867633E91C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81526" y="4179694"/>
            <a:ext cx="978879" cy="202428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4D4679E9-6591-F70A-B8FF-FDC764FA3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6916" y="3651050"/>
            <a:ext cx="2017508" cy="97560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96E8DA8-09EA-3AB9-9F4D-FFE6F37C89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0772" y="4708003"/>
            <a:ext cx="978027" cy="968531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2B80ECB-970D-5643-4180-7AC54A785782}"/>
              </a:ext>
            </a:extLst>
          </p:cNvPr>
          <p:cNvSpPr/>
          <p:nvPr/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0 w 1463744"/>
              <a:gd name="connsiteY0" fmla="*/ 731871 h 3041800"/>
              <a:gd name="connsiteX1" fmla="*/ 731872 w 1463744"/>
              <a:gd name="connsiteY1" fmla="*/ 0 h 3041800"/>
              <a:gd name="connsiteX2" fmla="*/ 1463745 w 1463744"/>
              <a:gd name="connsiteY2" fmla="*/ 731871 h 3041800"/>
              <a:gd name="connsiteX3" fmla="*/ 1463745 w 1463744"/>
              <a:gd name="connsiteY3" fmla="*/ 758324 h 3041800"/>
              <a:gd name="connsiteX4" fmla="*/ 1360694 w 1463744"/>
              <a:gd name="connsiteY4" fmla="*/ 1133001 h 3041800"/>
              <a:gd name="connsiteX5" fmla="*/ 1463745 w 1463744"/>
              <a:gd name="connsiteY5" fmla="*/ 1507676 h 3041800"/>
              <a:gd name="connsiteX6" fmla="*/ 1463745 w 1463744"/>
              <a:gd name="connsiteY6" fmla="*/ 1534127 h 3041800"/>
              <a:gd name="connsiteX7" fmla="*/ 1360694 w 1463744"/>
              <a:gd name="connsiteY7" fmla="*/ 1908802 h 3041800"/>
              <a:gd name="connsiteX8" fmla="*/ 1463745 w 1463744"/>
              <a:gd name="connsiteY8" fmla="*/ 2283478 h 3041800"/>
              <a:gd name="connsiteX9" fmla="*/ 1463745 w 1463744"/>
              <a:gd name="connsiteY9" fmla="*/ 2309929 h 3041800"/>
              <a:gd name="connsiteX10" fmla="*/ 731873 w 1463744"/>
              <a:gd name="connsiteY10" fmla="*/ 3041801 h 3041800"/>
              <a:gd name="connsiteX11" fmla="*/ 1 w 1463744"/>
              <a:gd name="connsiteY11" fmla="*/ 2309929 h 3041800"/>
              <a:gd name="connsiteX12" fmla="*/ 1 w 1463744"/>
              <a:gd name="connsiteY12" fmla="*/ 2283478 h 3041800"/>
              <a:gd name="connsiteX13" fmla="*/ 103049 w 1463744"/>
              <a:gd name="connsiteY13" fmla="*/ 1908802 h 3041800"/>
              <a:gd name="connsiteX14" fmla="*/ 1 w 1463744"/>
              <a:gd name="connsiteY14" fmla="*/ 1534127 h 3041800"/>
              <a:gd name="connsiteX15" fmla="*/ 1 w 1463744"/>
              <a:gd name="connsiteY15" fmla="*/ 1507676 h 3041800"/>
              <a:gd name="connsiteX16" fmla="*/ 103048 w 1463744"/>
              <a:gd name="connsiteY16" fmla="*/ 1133001 h 3041800"/>
              <a:gd name="connsiteX17" fmla="*/ 0 w 1463744"/>
              <a:gd name="connsiteY17" fmla="*/ 758324 h 3041800"/>
              <a:gd name="connsiteX18" fmla="*/ 0 w 1463744"/>
              <a:gd name="connsiteY18" fmla="*/ 731871 h 30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744" h="3041800">
                <a:moveTo>
                  <a:pt x="0" y="731871"/>
                </a:moveTo>
                <a:cubicBezTo>
                  <a:pt x="0" y="327670"/>
                  <a:pt x="327670" y="0"/>
                  <a:pt x="731872" y="0"/>
                </a:cubicBezTo>
                <a:cubicBezTo>
                  <a:pt x="1136075" y="0"/>
                  <a:pt x="1463745" y="327670"/>
                  <a:pt x="1463745" y="731871"/>
                </a:cubicBezTo>
                <a:lnTo>
                  <a:pt x="1463745" y="758324"/>
                </a:lnTo>
                <a:cubicBezTo>
                  <a:pt x="1463745" y="895254"/>
                  <a:pt x="1426140" y="1023396"/>
                  <a:pt x="1360694" y="1133001"/>
                </a:cubicBezTo>
                <a:cubicBezTo>
                  <a:pt x="1426140" y="1242595"/>
                  <a:pt x="1463745" y="1370745"/>
                  <a:pt x="1463745" y="1507676"/>
                </a:cubicBezTo>
                <a:lnTo>
                  <a:pt x="1463745" y="1534127"/>
                </a:lnTo>
                <a:cubicBezTo>
                  <a:pt x="1463745" y="1671058"/>
                  <a:pt x="1426140" y="1799208"/>
                  <a:pt x="1360694" y="1908802"/>
                </a:cubicBezTo>
                <a:cubicBezTo>
                  <a:pt x="1426140" y="2018407"/>
                  <a:pt x="1463745" y="2146546"/>
                  <a:pt x="1463745" y="2283478"/>
                </a:cubicBezTo>
                <a:lnTo>
                  <a:pt x="1463745" y="2309929"/>
                </a:lnTo>
                <a:cubicBezTo>
                  <a:pt x="1463745" y="2714132"/>
                  <a:pt x="1136075" y="3041801"/>
                  <a:pt x="731873" y="3041801"/>
                </a:cubicBezTo>
                <a:cubicBezTo>
                  <a:pt x="327671" y="3041801"/>
                  <a:pt x="1" y="2714132"/>
                  <a:pt x="1" y="2309929"/>
                </a:cubicBezTo>
                <a:lnTo>
                  <a:pt x="1" y="2283478"/>
                </a:lnTo>
                <a:cubicBezTo>
                  <a:pt x="1" y="2146546"/>
                  <a:pt x="37605" y="2018407"/>
                  <a:pt x="103049" y="1908802"/>
                </a:cubicBezTo>
                <a:cubicBezTo>
                  <a:pt x="37605" y="1799208"/>
                  <a:pt x="1" y="1671058"/>
                  <a:pt x="1" y="1534127"/>
                </a:cubicBezTo>
                <a:lnTo>
                  <a:pt x="1" y="1507676"/>
                </a:lnTo>
                <a:cubicBezTo>
                  <a:pt x="1" y="1370745"/>
                  <a:pt x="37604" y="1242605"/>
                  <a:pt x="103048" y="1133001"/>
                </a:cubicBezTo>
                <a:cubicBezTo>
                  <a:pt x="37604" y="1023396"/>
                  <a:pt x="0" y="895254"/>
                  <a:pt x="0" y="758324"/>
                </a:cubicBezTo>
                <a:lnTo>
                  <a:pt x="0" y="7318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5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C8AA86C-F50A-7D38-3E1F-A5DA38DC8AF8}"/>
              </a:ext>
            </a:extLst>
          </p:cNvPr>
          <p:cNvSpPr/>
          <p:nvPr/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0 w 1463744"/>
              <a:gd name="connsiteY0" fmla="*/ 731871 h 3041800"/>
              <a:gd name="connsiteX1" fmla="*/ 731872 w 1463744"/>
              <a:gd name="connsiteY1" fmla="*/ 0 h 3041800"/>
              <a:gd name="connsiteX2" fmla="*/ 1463745 w 1463744"/>
              <a:gd name="connsiteY2" fmla="*/ 731871 h 3041800"/>
              <a:gd name="connsiteX3" fmla="*/ 1463745 w 1463744"/>
              <a:gd name="connsiteY3" fmla="*/ 758324 h 3041800"/>
              <a:gd name="connsiteX4" fmla="*/ 1360694 w 1463744"/>
              <a:gd name="connsiteY4" fmla="*/ 1133001 h 3041800"/>
              <a:gd name="connsiteX5" fmla="*/ 1463745 w 1463744"/>
              <a:gd name="connsiteY5" fmla="*/ 1507676 h 3041800"/>
              <a:gd name="connsiteX6" fmla="*/ 1463745 w 1463744"/>
              <a:gd name="connsiteY6" fmla="*/ 1534127 h 3041800"/>
              <a:gd name="connsiteX7" fmla="*/ 1360694 w 1463744"/>
              <a:gd name="connsiteY7" fmla="*/ 1908802 h 3041800"/>
              <a:gd name="connsiteX8" fmla="*/ 1463745 w 1463744"/>
              <a:gd name="connsiteY8" fmla="*/ 2283478 h 3041800"/>
              <a:gd name="connsiteX9" fmla="*/ 1463745 w 1463744"/>
              <a:gd name="connsiteY9" fmla="*/ 2309929 h 3041800"/>
              <a:gd name="connsiteX10" fmla="*/ 731873 w 1463744"/>
              <a:gd name="connsiteY10" fmla="*/ 3041801 h 3041800"/>
              <a:gd name="connsiteX11" fmla="*/ 1 w 1463744"/>
              <a:gd name="connsiteY11" fmla="*/ 2309929 h 3041800"/>
              <a:gd name="connsiteX12" fmla="*/ 1 w 1463744"/>
              <a:gd name="connsiteY12" fmla="*/ 2283478 h 3041800"/>
              <a:gd name="connsiteX13" fmla="*/ 103049 w 1463744"/>
              <a:gd name="connsiteY13" fmla="*/ 1908802 h 3041800"/>
              <a:gd name="connsiteX14" fmla="*/ 1 w 1463744"/>
              <a:gd name="connsiteY14" fmla="*/ 1534127 h 3041800"/>
              <a:gd name="connsiteX15" fmla="*/ 1 w 1463744"/>
              <a:gd name="connsiteY15" fmla="*/ 1507676 h 3041800"/>
              <a:gd name="connsiteX16" fmla="*/ 103048 w 1463744"/>
              <a:gd name="connsiteY16" fmla="*/ 1133001 h 3041800"/>
              <a:gd name="connsiteX17" fmla="*/ 0 w 1463744"/>
              <a:gd name="connsiteY17" fmla="*/ 758324 h 3041800"/>
              <a:gd name="connsiteX18" fmla="*/ 0 w 1463744"/>
              <a:gd name="connsiteY18" fmla="*/ 731871 h 30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744" h="3041800">
                <a:moveTo>
                  <a:pt x="0" y="731871"/>
                </a:moveTo>
                <a:cubicBezTo>
                  <a:pt x="0" y="327670"/>
                  <a:pt x="327670" y="0"/>
                  <a:pt x="731872" y="0"/>
                </a:cubicBezTo>
                <a:cubicBezTo>
                  <a:pt x="1136075" y="0"/>
                  <a:pt x="1463745" y="327670"/>
                  <a:pt x="1463745" y="731871"/>
                </a:cubicBezTo>
                <a:lnTo>
                  <a:pt x="1463745" y="758324"/>
                </a:lnTo>
                <a:cubicBezTo>
                  <a:pt x="1463745" y="895254"/>
                  <a:pt x="1426140" y="1023396"/>
                  <a:pt x="1360694" y="1133001"/>
                </a:cubicBezTo>
                <a:cubicBezTo>
                  <a:pt x="1426140" y="1242595"/>
                  <a:pt x="1463745" y="1370745"/>
                  <a:pt x="1463745" y="1507676"/>
                </a:cubicBezTo>
                <a:lnTo>
                  <a:pt x="1463745" y="1534127"/>
                </a:lnTo>
                <a:cubicBezTo>
                  <a:pt x="1463745" y="1671058"/>
                  <a:pt x="1426140" y="1799208"/>
                  <a:pt x="1360694" y="1908802"/>
                </a:cubicBezTo>
                <a:cubicBezTo>
                  <a:pt x="1426140" y="2018407"/>
                  <a:pt x="1463745" y="2146546"/>
                  <a:pt x="1463745" y="2283478"/>
                </a:cubicBezTo>
                <a:lnTo>
                  <a:pt x="1463745" y="2309929"/>
                </a:lnTo>
                <a:cubicBezTo>
                  <a:pt x="1463745" y="2714132"/>
                  <a:pt x="1136075" y="3041801"/>
                  <a:pt x="731873" y="3041801"/>
                </a:cubicBezTo>
                <a:cubicBezTo>
                  <a:pt x="327671" y="3041801"/>
                  <a:pt x="1" y="2714132"/>
                  <a:pt x="1" y="2309929"/>
                </a:cubicBezTo>
                <a:lnTo>
                  <a:pt x="1" y="2283478"/>
                </a:lnTo>
                <a:cubicBezTo>
                  <a:pt x="1" y="2146546"/>
                  <a:pt x="37605" y="2018407"/>
                  <a:pt x="103049" y="1908802"/>
                </a:cubicBezTo>
                <a:cubicBezTo>
                  <a:pt x="37605" y="1799208"/>
                  <a:pt x="1" y="1671058"/>
                  <a:pt x="1" y="1534127"/>
                </a:cubicBezTo>
                <a:lnTo>
                  <a:pt x="1" y="1507676"/>
                </a:lnTo>
                <a:cubicBezTo>
                  <a:pt x="1" y="1370745"/>
                  <a:pt x="37604" y="1242605"/>
                  <a:pt x="103048" y="1133001"/>
                </a:cubicBezTo>
                <a:cubicBezTo>
                  <a:pt x="37604" y="1023396"/>
                  <a:pt x="0" y="895254"/>
                  <a:pt x="0" y="758324"/>
                </a:cubicBezTo>
                <a:lnTo>
                  <a:pt x="0" y="7318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50"/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AD342CFD-49C0-FC0F-4C3E-58CB73887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977900 w 1955800"/>
              <a:gd name="connsiteY0" fmla="*/ 0 h 4064339"/>
              <a:gd name="connsiteX1" fmla="*/ 1950754 w 1955800"/>
              <a:gd name="connsiteY1" fmla="*/ 877914 h 4064339"/>
              <a:gd name="connsiteX2" fmla="*/ 1955800 w 1955800"/>
              <a:gd name="connsiteY2" fmla="*/ 977859 h 4064339"/>
              <a:gd name="connsiteX3" fmla="*/ 1955800 w 1955800"/>
              <a:gd name="connsiteY3" fmla="*/ 1013274 h 4064339"/>
              <a:gd name="connsiteX4" fmla="*/ 1946584 w 1955800"/>
              <a:gd name="connsiteY4" fmla="*/ 1148060 h 4064339"/>
              <a:gd name="connsiteX5" fmla="*/ 1818108 w 1955800"/>
              <a:gd name="connsiteY5" fmla="*/ 1513874 h 4064339"/>
              <a:gd name="connsiteX6" fmla="*/ 1946584 w 1955800"/>
              <a:gd name="connsiteY6" fmla="*/ 1879683 h 4064339"/>
              <a:gd name="connsiteX7" fmla="*/ 1955800 w 1955800"/>
              <a:gd name="connsiteY7" fmla="*/ 2014471 h 4064339"/>
              <a:gd name="connsiteX8" fmla="*/ 1955800 w 1955800"/>
              <a:gd name="connsiteY8" fmla="*/ 2049873 h 4064339"/>
              <a:gd name="connsiteX9" fmla="*/ 1946584 w 1955800"/>
              <a:gd name="connsiteY9" fmla="*/ 2184661 h 4064339"/>
              <a:gd name="connsiteX10" fmla="*/ 1818108 w 1955800"/>
              <a:gd name="connsiteY10" fmla="*/ 2550470 h 4064339"/>
              <a:gd name="connsiteX11" fmla="*/ 1946584 w 1955800"/>
              <a:gd name="connsiteY11" fmla="*/ 2916281 h 4064339"/>
              <a:gd name="connsiteX12" fmla="*/ 1955800 w 1955800"/>
              <a:gd name="connsiteY12" fmla="*/ 3051068 h 4064339"/>
              <a:gd name="connsiteX13" fmla="*/ 1955800 w 1955800"/>
              <a:gd name="connsiteY13" fmla="*/ 3086481 h 4064339"/>
              <a:gd name="connsiteX14" fmla="*/ 1950754 w 1955800"/>
              <a:gd name="connsiteY14" fmla="*/ 3186426 h 4064339"/>
              <a:gd name="connsiteX15" fmla="*/ 1174982 w 1955800"/>
              <a:gd name="connsiteY15" fmla="*/ 4044473 h 4064339"/>
              <a:gd name="connsiteX16" fmla="*/ 977912 w 1955800"/>
              <a:gd name="connsiteY16" fmla="*/ 4064339 h 4064339"/>
              <a:gd name="connsiteX17" fmla="*/ 977892 w 1955800"/>
              <a:gd name="connsiteY17" fmla="*/ 4064339 h 4064339"/>
              <a:gd name="connsiteX18" fmla="*/ 780820 w 1955800"/>
              <a:gd name="connsiteY18" fmla="*/ 4044473 h 4064339"/>
              <a:gd name="connsiteX19" fmla="*/ 2 w 1955800"/>
              <a:gd name="connsiteY19" fmla="*/ 3086441 h 4064339"/>
              <a:gd name="connsiteX20" fmla="*/ 2 w 1955800"/>
              <a:gd name="connsiteY20" fmla="*/ 3051098 h 4064339"/>
              <a:gd name="connsiteX21" fmla="*/ 137690 w 1955800"/>
              <a:gd name="connsiteY21" fmla="*/ 2550470 h 4064339"/>
              <a:gd name="connsiteX22" fmla="*/ 2 w 1955800"/>
              <a:gd name="connsiteY22" fmla="*/ 2049843 h 4064339"/>
              <a:gd name="connsiteX23" fmla="*/ 2 w 1955800"/>
              <a:gd name="connsiteY23" fmla="*/ 2014500 h 4064339"/>
              <a:gd name="connsiteX24" fmla="*/ 137688 w 1955800"/>
              <a:gd name="connsiteY24" fmla="*/ 1513874 h 4064339"/>
              <a:gd name="connsiteX25" fmla="*/ 0 w 1955800"/>
              <a:gd name="connsiteY25" fmla="*/ 1013244 h 4064339"/>
              <a:gd name="connsiteX26" fmla="*/ 0 w 1955800"/>
              <a:gd name="connsiteY26" fmla="*/ 977899 h 4064339"/>
              <a:gd name="connsiteX27" fmla="*/ 977900 w 1955800"/>
              <a:gd name="connsiteY27" fmla="*/ 0 h 406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5800" h="4064339">
                <a:moveTo>
                  <a:pt x="977900" y="0"/>
                </a:moveTo>
                <a:cubicBezTo>
                  <a:pt x="1484226" y="0"/>
                  <a:pt x="1900674" y="384803"/>
                  <a:pt x="1950754" y="877914"/>
                </a:cubicBezTo>
                <a:lnTo>
                  <a:pt x="1955800" y="977859"/>
                </a:lnTo>
                <a:lnTo>
                  <a:pt x="1955800" y="1013274"/>
                </a:lnTo>
                <a:lnTo>
                  <a:pt x="1946584" y="1148060"/>
                </a:lnTo>
                <a:cubicBezTo>
                  <a:pt x="1928354" y="1280267"/>
                  <a:pt x="1883694" y="1404036"/>
                  <a:pt x="1818108" y="1513874"/>
                </a:cubicBezTo>
                <a:cubicBezTo>
                  <a:pt x="1883694" y="1623700"/>
                  <a:pt x="1928354" y="1747473"/>
                  <a:pt x="1946584" y="1879683"/>
                </a:cubicBezTo>
                <a:lnTo>
                  <a:pt x="1955800" y="2014471"/>
                </a:lnTo>
                <a:lnTo>
                  <a:pt x="1955800" y="2049873"/>
                </a:lnTo>
                <a:lnTo>
                  <a:pt x="1946584" y="2184661"/>
                </a:lnTo>
                <a:cubicBezTo>
                  <a:pt x="1928354" y="2316870"/>
                  <a:pt x="1883694" y="2440643"/>
                  <a:pt x="1818108" y="2550470"/>
                </a:cubicBezTo>
                <a:cubicBezTo>
                  <a:pt x="1883694" y="2660308"/>
                  <a:pt x="1928354" y="2784075"/>
                  <a:pt x="1946584" y="2916281"/>
                </a:cubicBezTo>
                <a:lnTo>
                  <a:pt x="1955800" y="3051068"/>
                </a:lnTo>
                <a:lnTo>
                  <a:pt x="1955800" y="3086481"/>
                </a:lnTo>
                <a:lnTo>
                  <a:pt x="1950754" y="3186426"/>
                </a:lnTo>
                <a:cubicBezTo>
                  <a:pt x="1907352" y="3613790"/>
                  <a:pt x="1588766" y="3959801"/>
                  <a:pt x="1174982" y="4044473"/>
                </a:cubicBezTo>
                <a:lnTo>
                  <a:pt x="977912" y="4064339"/>
                </a:lnTo>
                <a:lnTo>
                  <a:pt x="977892" y="4064339"/>
                </a:lnTo>
                <a:lnTo>
                  <a:pt x="780820" y="4044473"/>
                </a:lnTo>
                <a:cubicBezTo>
                  <a:pt x="335208" y="3953287"/>
                  <a:pt x="2" y="3559011"/>
                  <a:pt x="2" y="3086441"/>
                </a:cubicBezTo>
                <a:lnTo>
                  <a:pt x="2" y="3051098"/>
                </a:lnTo>
                <a:cubicBezTo>
                  <a:pt x="2" y="2868134"/>
                  <a:pt x="50246" y="2696920"/>
                  <a:pt x="137690" y="2550470"/>
                </a:cubicBezTo>
                <a:cubicBezTo>
                  <a:pt x="50246" y="2404034"/>
                  <a:pt x="2" y="2232805"/>
                  <a:pt x="2" y="2049843"/>
                </a:cubicBezTo>
                <a:lnTo>
                  <a:pt x="2" y="2014500"/>
                </a:lnTo>
                <a:cubicBezTo>
                  <a:pt x="2" y="1831538"/>
                  <a:pt x="50246" y="1660322"/>
                  <a:pt x="137688" y="1513874"/>
                </a:cubicBezTo>
                <a:cubicBezTo>
                  <a:pt x="50246" y="1367424"/>
                  <a:pt x="0" y="1196205"/>
                  <a:pt x="0" y="1013244"/>
                </a:cubicBezTo>
                <a:lnTo>
                  <a:pt x="0" y="977899"/>
                </a:lnTo>
                <a:cubicBezTo>
                  <a:pt x="0" y="437821"/>
                  <a:pt x="437820" y="0"/>
                  <a:pt x="977900" y="0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8D7BA9AE-4CE4-EC87-84DB-1D7BEBD0A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8994" y="1543390"/>
            <a:ext cx="975955" cy="975941"/>
          </a:xfrm>
          <a:custGeom>
            <a:avLst/>
            <a:gdLst>
              <a:gd name="connsiteX0" fmla="*/ 975828 w 1951656"/>
              <a:gd name="connsiteY0" fmla="*/ 0 h 1951657"/>
              <a:gd name="connsiteX1" fmla="*/ 1951656 w 1951656"/>
              <a:gd name="connsiteY1" fmla="*/ 975829 h 1951657"/>
              <a:gd name="connsiteX2" fmla="*/ 975828 w 1951656"/>
              <a:gd name="connsiteY2" fmla="*/ 1951657 h 1951657"/>
              <a:gd name="connsiteX3" fmla="*/ 5037 w 1951656"/>
              <a:gd name="connsiteY3" fmla="*/ 1075602 h 1951657"/>
              <a:gd name="connsiteX4" fmla="*/ 0 w 1951656"/>
              <a:gd name="connsiteY4" fmla="*/ 975849 h 1951657"/>
              <a:gd name="connsiteX5" fmla="*/ 0 w 1951656"/>
              <a:gd name="connsiteY5" fmla="*/ 975810 h 1951657"/>
              <a:gd name="connsiteX6" fmla="*/ 5037 w 1951656"/>
              <a:gd name="connsiteY6" fmla="*/ 876056 h 1951657"/>
              <a:gd name="connsiteX7" fmla="*/ 975828 w 1951656"/>
              <a:gd name="connsiteY7" fmla="*/ 0 h 19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1656" h="1951657">
                <a:moveTo>
                  <a:pt x="975828" y="0"/>
                </a:moveTo>
                <a:cubicBezTo>
                  <a:pt x="1514763" y="0"/>
                  <a:pt x="1951656" y="436893"/>
                  <a:pt x="1951656" y="975829"/>
                </a:cubicBezTo>
                <a:cubicBezTo>
                  <a:pt x="1951656" y="1514764"/>
                  <a:pt x="1514763" y="1951657"/>
                  <a:pt x="975828" y="1951657"/>
                </a:cubicBezTo>
                <a:cubicBezTo>
                  <a:pt x="470576" y="1951657"/>
                  <a:pt x="55009" y="1567669"/>
                  <a:pt x="5037" y="1075602"/>
                </a:cubicBezTo>
                <a:lnTo>
                  <a:pt x="0" y="975849"/>
                </a:lnTo>
                <a:lnTo>
                  <a:pt x="0" y="975810"/>
                </a:lnTo>
                <a:lnTo>
                  <a:pt x="5037" y="876056"/>
                </a:lnTo>
                <a:cubicBezTo>
                  <a:pt x="55009" y="383988"/>
                  <a:pt x="470576" y="0"/>
                  <a:pt x="975828" y="0"/>
                </a:cubicBez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7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75F450FE-9902-FBB0-F7EF-FF4C7072CD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2042" y="2597851"/>
            <a:ext cx="974852" cy="975603"/>
          </a:xfrm>
          <a:custGeom>
            <a:avLst/>
            <a:gdLst>
              <a:gd name="connsiteX0" fmla="*/ 974724 w 1949450"/>
              <a:gd name="connsiteY0" fmla="*/ 0 h 1950980"/>
              <a:gd name="connsiteX1" fmla="*/ 1949450 w 1949450"/>
              <a:gd name="connsiteY1" fmla="*/ 0 h 1950980"/>
              <a:gd name="connsiteX2" fmla="*/ 1949450 w 1949450"/>
              <a:gd name="connsiteY2" fmla="*/ 1950980 h 1950980"/>
              <a:gd name="connsiteX3" fmla="*/ 974694 w 1949450"/>
              <a:gd name="connsiteY3" fmla="*/ 1950980 h 1950980"/>
              <a:gd name="connsiteX4" fmla="*/ 875064 w 1949450"/>
              <a:gd name="connsiteY4" fmla="*/ 1945945 h 1950980"/>
              <a:gd name="connsiteX5" fmla="*/ 0 w 1949450"/>
              <a:gd name="connsiteY5" fmla="*/ 975489 h 1950980"/>
              <a:gd name="connsiteX6" fmla="*/ 974724 w 1949450"/>
              <a:gd name="connsiteY6" fmla="*/ 0 h 195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450" h="1950980">
                <a:moveTo>
                  <a:pt x="974724" y="0"/>
                </a:moveTo>
                <a:lnTo>
                  <a:pt x="1949450" y="0"/>
                </a:lnTo>
                <a:lnTo>
                  <a:pt x="1949450" y="1950980"/>
                </a:lnTo>
                <a:lnTo>
                  <a:pt x="974694" y="1950980"/>
                </a:lnTo>
                <a:lnTo>
                  <a:pt x="875064" y="1945945"/>
                </a:lnTo>
                <a:cubicBezTo>
                  <a:pt x="383554" y="1895991"/>
                  <a:pt x="0" y="1480568"/>
                  <a:pt x="0" y="975489"/>
                </a:cubicBezTo>
                <a:cubicBezTo>
                  <a:pt x="0" y="436742"/>
                  <a:pt x="436399" y="0"/>
                  <a:pt x="974724" y="0"/>
                </a:cubicBez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2AA87C0E-B1CC-9AD7-A00D-A02FF0BEA7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0734" y="4686850"/>
            <a:ext cx="988854" cy="988841"/>
          </a:xfrm>
          <a:custGeom>
            <a:avLst/>
            <a:gdLst>
              <a:gd name="connsiteX0" fmla="*/ 988701 w 1977450"/>
              <a:gd name="connsiteY0" fmla="*/ 0 h 1977454"/>
              <a:gd name="connsiteX1" fmla="*/ 988741 w 1977450"/>
              <a:gd name="connsiteY1" fmla="*/ 0 h 1977454"/>
              <a:gd name="connsiteX2" fmla="*/ 1089813 w 1977450"/>
              <a:gd name="connsiteY2" fmla="*/ 5104 h 1977454"/>
              <a:gd name="connsiteX3" fmla="*/ 1977450 w 1977450"/>
              <a:gd name="connsiteY3" fmla="*/ 988726 h 1977454"/>
              <a:gd name="connsiteX4" fmla="*/ 1977450 w 1977450"/>
              <a:gd name="connsiteY4" fmla="*/ 1977454 h 1977454"/>
              <a:gd name="connsiteX5" fmla="*/ 988721 w 1977450"/>
              <a:gd name="connsiteY5" fmla="*/ 1977454 h 1977454"/>
              <a:gd name="connsiteX6" fmla="*/ 5103 w 1977450"/>
              <a:gd name="connsiteY6" fmla="*/ 1089818 h 1977454"/>
              <a:gd name="connsiteX7" fmla="*/ 0 w 1977450"/>
              <a:gd name="connsiteY7" fmla="*/ 988766 h 1977454"/>
              <a:gd name="connsiteX8" fmla="*/ 0 w 1977450"/>
              <a:gd name="connsiteY8" fmla="*/ 988686 h 1977454"/>
              <a:gd name="connsiteX9" fmla="*/ 5103 w 1977450"/>
              <a:gd name="connsiteY9" fmla="*/ 887635 h 1977454"/>
              <a:gd name="connsiteX10" fmla="*/ 887630 w 1977450"/>
              <a:gd name="connsiteY10" fmla="*/ 5104 h 19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7450" h="1977454">
                <a:moveTo>
                  <a:pt x="988701" y="0"/>
                </a:moveTo>
                <a:lnTo>
                  <a:pt x="988741" y="0"/>
                </a:lnTo>
                <a:lnTo>
                  <a:pt x="1089813" y="5104"/>
                </a:lnTo>
                <a:cubicBezTo>
                  <a:pt x="1588385" y="55737"/>
                  <a:pt x="1977450" y="476797"/>
                  <a:pt x="1977450" y="988726"/>
                </a:cubicBezTo>
                <a:lnTo>
                  <a:pt x="1977450" y="1977454"/>
                </a:lnTo>
                <a:lnTo>
                  <a:pt x="988721" y="1977454"/>
                </a:lnTo>
                <a:cubicBezTo>
                  <a:pt x="476794" y="1977454"/>
                  <a:pt x="55735" y="1588389"/>
                  <a:pt x="5103" y="1089818"/>
                </a:cubicBezTo>
                <a:lnTo>
                  <a:pt x="0" y="988766"/>
                </a:lnTo>
                <a:lnTo>
                  <a:pt x="0" y="988686"/>
                </a:lnTo>
                <a:lnTo>
                  <a:pt x="5103" y="887635"/>
                </a:lnTo>
                <a:cubicBezTo>
                  <a:pt x="52360" y="422302"/>
                  <a:pt x="422300" y="52361"/>
                  <a:pt x="887630" y="5104"/>
                </a:cubicBez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pic>
        <p:nvPicPr>
          <p:cNvPr id="13" name="Partner1" hidden="1">
            <a:extLst>
              <a:ext uri="{FF2B5EF4-FFF2-40B4-BE49-F238E27FC236}">
                <a16:creationId xmlns:a16="http://schemas.microsoft.com/office/drawing/2014/main" id="{418BFEC6-C52D-82A9-5CFD-1A09366DE0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551" y="4927600"/>
            <a:ext cx="3431450" cy="720090"/>
          </a:xfrm>
          <a:prstGeom prst="rect">
            <a:avLst/>
          </a:prstGeom>
        </p:spPr>
      </p:pic>
      <p:pic>
        <p:nvPicPr>
          <p:cNvPr id="16" name="Partner2" hidden="1">
            <a:extLst>
              <a:ext uri="{FF2B5EF4-FFF2-40B4-BE49-F238E27FC236}">
                <a16:creationId xmlns:a16="http://schemas.microsoft.com/office/drawing/2014/main" id="{1BAC696A-4F5A-2BFD-CA65-ADE2D6891A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1928" y="4877998"/>
            <a:ext cx="746821" cy="746821"/>
          </a:xfrm>
          <a:prstGeom prst="rect">
            <a:avLst/>
          </a:prstGeom>
        </p:spPr>
      </p:pic>
      <p:pic>
        <p:nvPicPr>
          <p:cNvPr id="19" name="Partner3" hidden="1">
            <a:extLst>
              <a:ext uri="{FF2B5EF4-FFF2-40B4-BE49-F238E27FC236}">
                <a16:creationId xmlns:a16="http://schemas.microsoft.com/office/drawing/2014/main" id="{AA9B3856-C6AA-7AED-46DF-2FB235598D7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1844" y="4799008"/>
            <a:ext cx="1617970" cy="912172"/>
          </a:xfrm>
          <a:prstGeom prst="rect">
            <a:avLst/>
          </a:prstGeom>
        </p:spPr>
      </p:pic>
      <p:pic>
        <p:nvPicPr>
          <p:cNvPr id="23" name="Partner4" hidden="1">
            <a:extLst>
              <a:ext uri="{FF2B5EF4-FFF2-40B4-BE49-F238E27FC236}">
                <a16:creationId xmlns:a16="http://schemas.microsoft.com/office/drawing/2014/main" id="{6EA32010-4007-8719-ACC2-FF1E9693B34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1326" y="4608714"/>
            <a:ext cx="1399338" cy="1350827"/>
          </a:xfrm>
          <a:prstGeom prst="rect">
            <a:avLst/>
          </a:prstGeom>
        </p:spPr>
      </p:pic>
      <p:pic>
        <p:nvPicPr>
          <p:cNvPr id="25" name="Partner5" hidden="1">
            <a:extLst>
              <a:ext uri="{FF2B5EF4-FFF2-40B4-BE49-F238E27FC236}">
                <a16:creationId xmlns:a16="http://schemas.microsoft.com/office/drawing/2014/main" id="{F9EC12F6-6B68-8D1F-5F7F-F413EF9838F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5551" y="4935140"/>
            <a:ext cx="2061468" cy="719493"/>
          </a:xfrm>
          <a:prstGeom prst="rect">
            <a:avLst/>
          </a:prstGeom>
        </p:spPr>
      </p:pic>
      <p:pic>
        <p:nvPicPr>
          <p:cNvPr id="27" name="Partner6" hidden="1">
            <a:extLst>
              <a:ext uri="{FF2B5EF4-FFF2-40B4-BE49-F238E27FC236}">
                <a16:creationId xmlns:a16="http://schemas.microsoft.com/office/drawing/2014/main" id="{D381438B-1B13-A1DE-3979-D2521EA9AA1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4845" y="4857749"/>
            <a:ext cx="443997" cy="772131"/>
          </a:xfrm>
          <a:prstGeom prst="rect">
            <a:avLst/>
          </a:prstGeom>
        </p:spPr>
      </p:pic>
      <p:pic>
        <p:nvPicPr>
          <p:cNvPr id="12" name="Partner7" hidden="1">
            <a:extLst>
              <a:ext uri="{FF2B5EF4-FFF2-40B4-BE49-F238E27FC236}">
                <a16:creationId xmlns:a16="http://schemas.microsoft.com/office/drawing/2014/main" id="{AF3C2DBB-E67E-6F6B-D5FC-C11EECF319C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1099" y="3738604"/>
            <a:ext cx="5423136" cy="2270559"/>
          </a:xfrm>
          <a:prstGeom prst="rect">
            <a:avLst/>
          </a:prstGeom>
        </p:spPr>
      </p:pic>
      <p:sp>
        <p:nvSpPr>
          <p:cNvPr id="10" name="PartnerTextBelow">
            <a:extLst>
              <a:ext uri="{FF2B5EF4-FFF2-40B4-BE49-F238E27FC236}">
                <a16:creationId xmlns:a16="http://schemas.microsoft.com/office/drawing/2014/main" id="{7B062A0B-0B5B-91B1-0185-480354031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01" y="5696839"/>
            <a:ext cx="5423136" cy="353051"/>
          </a:xfrm>
          <a:effectLst>
            <a:outerShdw sx="1000" sy="1000" algn="ctr" rotWithShape="0">
              <a:srgbClr val="020000">
                <a:alpha val="0"/>
              </a:srgb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artnerTextLeft">
            <a:extLst>
              <a:ext uri="{FF2B5EF4-FFF2-40B4-BE49-F238E27FC236}">
                <a16:creationId xmlns:a16="http://schemas.microsoft.com/office/drawing/2014/main" id="{E660BCB7-774B-5F19-9D34-9E6E2312A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0300" y="5271767"/>
            <a:ext cx="3784737" cy="353051"/>
          </a:xfrm>
          <a:effectLst>
            <a:outerShdw sx="1000" sy="1000" algn="ctr" rotWithShape="0">
              <a:srgbClr val="030000">
                <a:alpha val="0"/>
              </a:srgbClr>
            </a:outerShdw>
          </a:effectLst>
        </p:spPr>
        <p:txBody>
          <a:bodyPr anchor="b"/>
          <a:lstStyle>
            <a:lvl1pPr marL="0" indent="0">
              <a:buNone/>
              <a:defRPr sz="1200">
                <a:effectLst>
                  <a:outerShdw sx="1000" sy="1000" algn="ctr" rotWithShape="0">
                    <a:srgbClr val="02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artnerTextNone">
            <a:extLst>
              <a:ext uri="{FF2B5EF4-FFF2-40B4-BE49-F238E27FC236}">
                <a16:creationId xmlns:a16="http://schemas.microsoft.com/office/drawing/2014/main" id="{453387E3-462A-AEAC-8FE5-3A6061AE15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1901" y="5271767"/>
            <a:ext cx="5423136" cy="353051"/>
          </a:xfrm>
          <a:effectLst>
            <a:outerShdw sx="1000" sy="1000" algn="ctr" rotWithShape="0">
              <a:srgbClr val="010000">
                <a:alpha val="0"/>
              </a:srgbClr>
            </a:outerShdw>
          </a:effectLst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Logo0">
            <a:extLst>
              <a:ext uri="{FF2B5EF4-FFF2-40B4-BE49-F238E27FC236}">
                <a16:creationId xmlns:a16="http://schemas.microsoft.com/office/drawing/2014/main" id="{C49938BE-4E90-5836-30E7-F960C885157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pic>
        <p:nvPicPr>
          <p:cNvPr id="17" name="Logo1" hidden="1">
            <a:extLst>
              <a:ext uri="{FF2B5EF4-FFF2-40B4-BE49-F238E27FC236}">
                <a16:creationId xmlns:a16="http://schemas.microsoft.com/office/drawing/2014/main" id="{D2F70337-09E5-753E-E7B9-419593042A6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1099" y="501419"/>
            <a:ext cx="2793065" cy="301690"/>
          </a:xfrm>
          <a:prstGeom prst="rect">
            <a:avLst/>
          </a:prstGeom>
        </p:spPr>
      </p:pic>
      <p:pic>
        <p:nvPicPr>
          <p:cNvPr id="14" name="Logo2" hidden="1">
            <a:extLst>
              <a:ext uri="{FF2B5EF4-FFF2-40B4-BE49-F238E27FC236}">
                <a16:creationId xmlns:a16="http://schemas.microsoft.com/office/drawing/2014/main" id="{E6E021D2-52EA-059F-64AE-D571C000B6E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61099" y="501419"/>
            <a:ext cx="2677888" cy="301690"/>
          </a:xfrm>
          <a:prstGeom prst="rect">
            <a:avLst/>
          </a:prstGeom>
        </p:spPr>
      </p:pic>
      <p:pic>
        <p:nvPicPr>
          <p:cNvPr id="20" name="Logo3" hidden="1">
            <a:extLst>
              <a:ext uri="{FF2B5EF4-FFF2-40B4-BE49-F238E27FC236}">
                <a16:creationId xmlns:a16="http://schemas.microsoft.com/office/drawing/2014/main" id="{F72FA095-F49F-392A-5483-877EB59E480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61099" y="501419"/>
            <a:ext cx="2918597" cy="301690"/>
          </a:xfrm>
          <a:prstGeom prst="rect">
            <a:avLst/>
          </a:prstGeom>
        </p:spPr>
      </p:pic>
      <p:pic>
        <p:nvPicPr>
          <p:cNvPr id="11" name="Logo4" hidden="1">
            <a:extLst>
              <a:ext uri="{FF2B5EF4-FFF2-40B4-BE49-F238E27FC236}">
                <a16:creationId xmlns:a16="http://schemas.microsoft.com/office/drawing/2014/main" id="{4C338A56-D504-44CA-4381-CA48A19EA71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61099" y="501419"/>
            <a:ext cx="3059492" cy="301690"/>
          </a:xfrm>
          <a:prstGeom prst="rect">
            <a:avLst/>
          </a:prstGeom>
        </p:spPr>
      </p:pic>
      <p:pic>
        <p:nvPicPr>
          <p:cNvPr id="7" name="Logo5" hidden="1">
            <a:extLst>
              <a:ext uri="{FF2B5EF4-FFF2-40B4-BE49-F238E27FC236}">
                <a16:creationId xmlns:a16="http://schemas.microsoft.com/office/drawing/2014/main" id="{2B9131DF-832B-ED22-FD29-025A2221DD2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1099" y="501419"/>
            <a:ext cx="2600568" cy="301690"/>
          </a:xfrm>
          <a:prstGeom prst="rect">
            <a:avLst/>
          </a:prstGeom>
        </p:spPr>
      </p:pic>
      <p:sp>
        <p:nvSpPr>
          <p:cNvPr id="15" name="PartnerTextLeft">
            <a:extLst>
              <a:ext uri="{FF2B5EF4-FFF2-40B4-BE49-F238E27FC236}">
                <a16:creationId xmlns:a16="http://schemas.microsoft.com/office/drawing/2014/main" id="{C3C680C1-29E8-60B2-547C-F6C6CEF13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01" y="3890830"/>
            <a:ext cx="5423136" cy="925597"/>
          </a:xfrm>
          <a:effectLst>
            <a:outerShdw sx="1000" sy="1000" algn="ctr" rotWithShape="0">
              <a:srgbClr val="040000">
                <a:alpha val="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>
                <a:effectLst>
                  <a:outerShdw sx="1000" sy="1000" algn="ctr" rotWithShape="0">
                    <a:srgbClr val="02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4" name="Picture 23" descr="A green screen with a black border&#10;&#10;Description automatically generated">
            <a:extLst>
              <a:ext uri="{FF2B5EF4-FFF2-40B4-BE49-F238E27FC236}">
                <a16:creationId xmlns:a16="http://schemas.microsoft.com/office/drawing/2014/main" id="{F8C09733-3ECE-56BB-240A-C31D2F3E55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13" y="2594731"/>
            <a:ext cx="980303" cy="20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3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uet bilde bei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4D306-CC31-2343-A46E-112D2761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A1493-4377-B18F-0DD3-3468DBE3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A43502-02B4-010D-E2A4-107A0E6B1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FF89B8E-8508-7D06-7D1F-B9107E70E4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25332"/>
            <a:ext cx="564074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1030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uet bilde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4D306-CC31-2343-A46E-112D2761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A1493-4377-B18F-0DD3-3468DBE3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A43502-02B4-010D-E2A4-107A0E6B1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FF89B8E-8508-7D06-7D1F-B9107E70E4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25332"/>
            <a:ext cx="564074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8177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689700" cy="102897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22" y="2533578"/>
            <a:ext cx="10689700" cy="32832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1. oktober 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11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513BB6-733E-7082-0A7D-2CC4CCD8C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454" y="0"/>
            <a:ext cx="5283277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40" y="1957473"/>
            <a:ext cx="7449520" cy="1881546"/>
          </a:xfrm>
        </p:spPr>
        <p:txBody>
          <a:bodyPr anchor="b"/>
          <a:lstStyle>
            <a:lvl1pPr algn="ctr">
              <a:defRPr sz="4801"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4075C-641C-0474-E373-A3F45DE237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240" y="4120401"/>
            <a:ext cx="7449520" cy="13380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681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E599802-27B9-9D9A-72FC-545731D6A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439" y="1"/>
            <a:ext cx="5264273" cy="195747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4C4D4A-AECD-89FD-A010-CA20A606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40" y="1957473"/>
            <a:ext cx="7449520" cy="1881546"/>
          </a:xfrm>
        </p:spPr>
        <p:txBody>
          <a:bodyPr anchor="b"/>
          <a:lstStyle>
            <a:lvl1pPr algn="ctr">
              <a:defRPr sz="4801"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AF74E64-7ABC-D631-A917-6126CBF0F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240" y="4120401"/>
            <a:ext cx="7449520" cy="13380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6204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99" y="1333654"/>
            <a:ext cx="10676534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8637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4"/>
            <a:ext cx="5197025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5ACF3C-E178-6E6C-BE88-8B6CDE55A4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1498" y="1333654"/>
            <a:ext cx="5197025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409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259380A-6F57-70C2-7FA4-EDC640D29F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54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78F9BE-32A0-3768-A499-433F03639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7265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567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8806B8F-21AF-B3F1-808C-3B21B06FBA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4215" y="1333655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A76E604-7BD3-4F0E-75C7-18EA119E3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4215" y="3757296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0074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423A280B-BAA0-F6B2-1B44-9CBD380392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54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B4D1F7-80FF-067B-CAAC-C77B69714B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5316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2B69CF7-EE35-E964-3C88-3648F07431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5316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717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689700" cy="102897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22" y="2533578"/>
            <a:ext cx="4968111" cy="32832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1. oktober 2025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4D2587-BC66-4AB0-BAE5-24BA763CF8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0411" y="2533578"/>
            <a:ext cx="4968111" cy="32832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23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B4D1F7-80FF-067B-CAAC-C77B69714B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5316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2B69CF7-EE35-E964-3C88-3648F07431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5316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C2E7663-BA94-118C-E00C-2696240548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54" y="1333655"/>
            <a:ext cx="3437469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2FC25B9-5FB0-E657-575E-4F4E58DC29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1055" y="3757296"/>
            <a:ext cx="3437468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9328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E599802-27B9-9D9A-72FC-545731D6A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439" y="1"/>
            <a:ext cx="5264273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F11CCE-F859-05EC-36A9-D275713B5C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" y="4496320"/>
            <a:ext cx="3999620" cy="23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513BB6-733E-7082-0A7D-2CC4CCD8C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454" y="0"/>
            <a:ext cx="5283277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yggeklo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6110071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6110071" cy="3074753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66B4B27-0D1A-1289-C556-CEAB8BC8B4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546" y="2431537"/>
            <a:ext cx="1112900" cy="1112884"/>
          </a:xfrm>
          <a:custGeom>
            <a:avLst/>
            <a:gdLst>
              <a:gd name="connsiteX0" fmla="*/ 1112757 w 2225510"/>
              <a:gd name="connsiteY0" fmla="*/ 0 h 2225511"/>
              <a:gd name="connsiteX1" fmla="*/ 2225510 w 2225510"/>
              <a:gd name="connsiteY1" fmla="*/ 0 h 2225511"/>
              <a:gd name="connsiteX2" fmla="*/ 2225510 w 2225510"/>
              <a:gd name="connsiteY2" fmla="*/ 2225511 h 2225511"/>
              <a:gd name="connsiteX3" fmla="*/ 1112737 w 2225510"/>
              <a:gd name="connsiteY3" fmla="*/ 2225511 h 2225511"/>
              <a:gd name="connsiteX4" fmla="*/ 998984 w 2225510"/>
              <a:gd name="connsiteY4" fmla="*/ 2219767 h 2225511"/>
              <a:gd name="connsiteX5" fmla="*/ 5744 w 2225510"/>
              <a:gd name="connsiteY5" fmla="*/ 1226531 h 2225511"/>
              <a:gd name="connsiteX6" fmla="*/ 0 w 2225510"/>
              <a:gd name="connsiteY6" fmla="*/ 1112778 h 2225511"/>
              <a:gd name="connsiteX7" fmla="*/ 0 w 2225510"/>
              <a:gd name="connsiteY7" fmla="*/ 1112739 h 2225511"/>
              <a:gd name="connsiteX8" fmla="*/ 5744 w 2225510"/>
              <a:gd name="connsiteY8" fmla="*/ 998985 h 2225511"/>
              <a:gd name="connsiteX9" fmla="*/ 1112757 w 2225510"/>
              <a:gd name="connsiteY9" fmla="*/ 0 h 222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5510" h="2225511">
                <a:moveTo>
                  <a:pt x="1112757" y="0"/>
                </a:moveTo>
                <a:lnTo>
                  <a:pt x="2225510" y="0"/>
                </a:lnTo>
                <a:lnTo>
                  <a:pt x="2225510" y="2225511"/>
                </a:lnTo>
                <a:lnTo>
                  <a:pt x="1112737" y="2225511"/>
                </a:lnTo>
                <a:lnTo>
                  <a:pt x="998984" y="2219767"/>
                </a:lnTo>
                <a:cubicBezTo>
                  <a:pt x="475278" y="2166582"/>
                  <a:pt x="58930" y="1750237"/>
                  <a:pt x="5744" y="1226531"/>
                </a:cubicBezTo>
                <a:lnTo>
                  <a:pt x="0" y="1112778"/>
                </a:lnTo>
                <a:lnTo>
                  <a:pt x="0" y="1112739"/>
                </a:lnTo>
                <a:lnTo>
                  <a:pt x="5744" y="998985"/>
                </a:lnTo>
                <a:cubicBezTo>
                  <a:pt x="62729" y="437871"/>
                  <a:pt x="536609" y="0"/>
                  <a:pt x="1112757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A4042A4-6846-6277-193D-1B88AAF740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99341" y="2431537"/>
            <a:ext cx="1104976" cy="2308521"/>
          </a:xfrm>
          <a:custGeom>
            <a:avLst/>
            <a:gdLst>
              <a:gd name="connsiteX0" fmla="*/ 1106674 w 2209664"/>
              <a:gd name="connsiteY0" fmla="*/ 0 h 4616508"/>
              <a:gd name="connsiteX1" fmla="*/ 1106694 w 2209664"/>
              <a:gd name="connsiteY1" fmla="*/ 0 h 4616508"/>
              <a:gd name="connsiteX2" fmla="*/ 1329718 w 2209664"/>
              <a:gd name="connsiteY2" fmla="*/ 22483 h 4616508"/>
              <a:gd name="connsiteX3" fmla="*/ 2207656 w 2209664"/>
              <a:gd name="connsiteY3" fmla="*/ 993533 h 4616508"/>
              <a:gd name="connsiteX4" fmla="*/ 2209664 w 2209664"/>
              <a:gd name="connsiteY4" fmla="*/ 1033294 h 4616508"/>
              <a:gd name="connsiteX5" fmla="*/ 2209664 w 2209664"/>
              <a:gd name="connsiteY5" fmla="*/ 3583215 h 4616508"/>
              <a:gd name="connsiteX6" fmla="*/ 2207656 w 2209664"/>
              <a:gd name="connsiteY6" fmla="*/ 3622973 h 4616508"/>
              <a:gd name="connsiteX7" fmla="*/ 1106684 w 2209664"/>
              <a:gd name="connsiteY7" fmla="*/ 4616508 h 4616508"/>
              <a:gd name="connsiteX8" fmla="*/ 5712 w 2209664"/>
              <a:gd name="connsiteY8" fmla="*/ 3622973 h 4616508"/>
              <a:gd name="connsiteX9" fmla="*/ 0 w 2209664"/>
              <a:gd name="connsiteY9" fmla="*/ 3509861 h 4616508"/>
              <a:gd name="connsiteX10" fmla="*/ 0 w 2209664"/>
              <a:gd name="connsiteY10" fmla="*/ 1106647 h 4616508"/>
              <a:gd name="connsiteX11" fmla="*/ 5712 w 2209664"/>
              <a:gd name="connsiteY11" fmla="*/ 993534 h 4616508"/>
              <a:gd name="connsiteX12" fmla="*/ 883648 w 2209664"/>
              <a:gd name="connsiteY12" fmla="*/ 22483 h 46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664" h="4616508">
                <a:moveTo>
                  <a:pt x="1106674" y="0"/>
                </a:moveTo>
                <a:lnTo>
                  <a:pt x="1106694" y="0"/>
                </a:lnTo>
                <a:lnTo>
                  <a:pt x="1329718" y="22483"/>
                </a:lnTo>
                <a:cubicBezTo>
                  <a:pt x="1797992" y="118306"/>
                  <a:pt x="2158538" y="509886"/>
                  <a:pt x="2207656" y="993533"/>
                </a:cubicBezTo>
                <a:lnTo>
                  <a:pt x="2209664" y="1033294"/>
                </a:lnTo>
                <a:lnTo>
                  <a:pt x="2209664" y="3583215"/>
                </a:lnTo>
                <a:lnTo>
                  <a:pt x="2207656" y="3622973"/>
                </a:lnTo>
                <a:cubicBezTo>
                  <a:pt x="2150984" y="4181022"/>
                  <a:pt x="1679698" y="4616508"/>
                  <a:pt x="1106684" y="4616508"/>
                </a:cubicBezTo>
                <a:cubicBezTo>
                  <a:pt x="533678" y="4616508"/>
                  <a:pt x="62386" y="4181022"/>
                  <a:pt x="5712" y="3622973"/>
                </a:cubicBezTo>
                <a:lnTo>
                  <a:pt x="0" y="3509861"/>
                </a:lnTo>
                <a:lnTo>
                  <a:pt x="0" y="1106647"/>
                </a:lnTo>
                <a:lnTo>
                  <a:pt x="5712" y="993534"/>
                </a:lnTo>
                <a:cubicBezTo>
                  <a:pt x="54828" y="509887"/>
                  <a:pt x="415372" y="118307"/>
                  <a:pt x="883648" y="2248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CBD0589C-AEE5-8A93-CAF9-1BB9E0106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496" y="2429949"/>
            <a:ext cx="1112884" cy="111288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BEEE278-D80C-5C2F-8091-A42520FC62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500554" y="1231708"/>
            <a:ext cx="1112884" cy="111288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E3ACF0D-BFB2-19CB-63AB-CAE65379C8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488" y="1227226"/>
            <a:ext cx="2310829" cy="111721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12ACBAC-1776-48AB-9136-10E109DAF1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546" y="3629027"/>
            <a:ext cx="2305842" cy="111022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12FBFDF-1EAF-7BE9-6467-E2FE3A2F6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396" y="4823853"/>
            <a:ext cx="2274319" cy="1108731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C787AE3-7AFA-5FB6-728B-85C628017C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309" y="4819701"/>
            <a:ext cx="1112883" cy="11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nhold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5347178" cy="3074753"/>
          </a:xfrm>
        </p:spPr>
        <p:txBody>
          <a:bodyPr/>
          <a:lstStyle>
            <a:lvl1pPr marL="185738" indent="-185738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34E96-F51A-6D82-BA09-29240DA6B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9739" y="1407482"/>
            <a:ext cx="4991750" cy="4593963"/>
          </a:xfrm>
          <a:prstGeom prst="roundRect">
            <a:avLst>
              <a:gd name="adj" fmla="val 464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1915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D40396B-FA05-4CF4-CC34-0F421CA5F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9740" y="1409160"/>
            <a:ext cx="4981095" cy="4590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5347178" cy="3074753"/>
          </a:xfrm>
        </p:spPr>
        <p:txBody>
          <a:bodyPr/>
          <a:lstStyle>
            <a:lvl1pPr marL="185738" indent="-185738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D3551A-F8C1-3CDE-5695-9172BA524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7629" y="3275994"/>
            <a:ext cx="4473196" cy="1657524"/>
          </a:xfrm>
        </p:spPr>
        <p:txBody>
          <a:bodyPr/>
          <a:lstStyle>
            <a:lvl1pPr marL="0" indent="0">
              <a:buNone/>
              <a:defRPr sz="21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D679FD-9683-ABDF-F7AC-FED67E0CFA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7629" y="5057566"/>
            <a:ext cx="4473196" cy="61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346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nhold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34E96-F51A-6D82-BA09-29240DA6B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65" y="1407482"/>
            <a:ext cx="4991750" cy="4593963"/>
          </a:xfrm>
          <a:prstGeom prst="roundRect">
            <a:avLst>
              <a:gd name="adj" fmla="val 464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356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515600" cy="102897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822" y="2438317"/>
            <a:ext cx="10515600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 hf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87398" y="425216"/>
            <a:ext cx="1251124" cy="2423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70435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7043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7080-1283-4CAA-968C-3B52088C60A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62EF1F-8935-12E7-1C9A-33B7299BDD2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1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2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914446" rtl="0" eaLnBrk="1" latinLnBrk="0" hangingPunct="1">
        <a:lnSpc>
          <a:spcPct val="114000"/>
        </a:lnSpc>
        <a:spcBef>
          <a:spcPts val="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92223" indent="-171484" algn="l" defTabSz="914446" rtl="0" eaLnBrk="1" fontAlgn="ctr" latinLnBrk="0" hangingPunct="1">
        <a:lnSpc>
          <a:spcPct val="104000"/>
        </a:lnSpc>
        <a:spcBef>
          <a:spcPts val="0"/>
        </a:spcBef>
        <a:buSzPct val="30000"/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797084" indent="-181011" algn="l" defTabSz="914446" rtl="0" eaLnBrk="1" fontAlgn="ctr" latinLnBrk="0" hangingPunct="1">
        <a:lnSpc>
          <a:spcPct val="112000"/>
        </a:lnSpc>
        <a:spcBef>
          <a:spcPts val="0"/>
        </a:spcBef>
        <a:buSzPct val="40000"/>
        <a:buFontTx/>
        <a:buBlip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098770" indent="-187362" algn="l" defTabSz="914446" rtl="0" eaLnBrk="1" fontAlgn="ctr" latinLnBrk="0" hangingPunct="1">
        <a:lnSpc>
          <a:spcPct val="117000"/>
        </a:lnSpc>
        <a:spcBef>
          <a:spcPts val="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17000"/>
        </a:lnSpc>
        <a:spcBef>
          <a:spcPts val="50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4FB9E1-B708-052B-57C2-59D0B010B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21" y="1360457"/>
            <a:ext cx="5423136" cy="3851443"/>
          </a:xfrm>
        </p:spPr>
        <p:txBody>
          <a:bodyPr/>
          <a:lstStyle/>
          <a:p>
            <a:r>
              <a:rPr lang="nb-NO" sz="4800"/>
              <a:t>Analyse av kartlegging </a:t>
            </a:r>
            <a:r>
              <a:rPr lang="nb-NO" sz="4800" err="1"/>
              <a:t>Dembra</a:t>
            </a:r>
            <a:br>
              <a:rPr lang="nb-NO" sz="4800"/>
            </a:br>
            <a:br>
              <a:rPr lang="nb-NO" sz="4800"/>
            </a:br>
            <a:br>
              <a:rPr lang="nb-NO" sz="4800"/>
            </a:br>
            <a:endParaRPr lang="nb-NO" sz="4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05D4B-BD4A-DE47-F5DC-29F54FC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/>
          <a:lstStyle/>
          <a:p>
            <a:fld id="{22896680-2951-4CD4-965E-62C2EA73F3D7}" type="datetime4">
              <a:rPr lang="nb-NO" smtClean="0"/>
              <a:pPr/>
              <a:t>1. oktober 2025</a:t>
            </a:fld>
            <a:endParaRPr lang="nb-N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07161A-D874-A976-117B-E9C6674D9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A40E1D-FE3D-60FA-910E-3D97A4557A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A53D5A-6DDE-E581-5A9F-00EE5C69EA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EDD369-983D-D854-652C-4DAB010CB4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17A0B-9E4B-08E7-F421-A9CB31FA9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F7AB94-2017-47AC-7F86-819393A112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72A02B-CB27-68DC-1184-62EF01EBB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3A6BD6-A04D-A15F-60FF-69FAE1996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01" y="5124293"/>
            <a:ext cx="5423136" cy="925597"/>
          </a:xfrm>
        </p:spPr>
        <p:txBody>
          <a:bodyPr/>
          <a:lstStyle/>
          <a:p>
            <a:r>
              <a:rPr lang="nb-NO"/>
              <a:t> </a:t>
            </a:r>
            <a:endParaRPr lang="en-US"/>
          </a:p>
          <a:p>
            <a:pPr>
              <a:lnSpc>
                <a:spcPct val="113999"/>
              </a:lnSpc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88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C169F-FF16-D0D5-7CE3-66DCEA91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939739"/>
            <a:ext cx="10689700" cy="1497229"/>
          </a:xfrm>
        </p:spPr>
        <p:txBody>
          <a:bodyPr/>
          <a:lstStyle/>
          <a:p>
            <a: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 er de viktigste punktene som kom fram i </a:t>
            </a:r>
            <a:r>
              <a:rPr lang="nb-NO" sz="3200" b="0" i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spørreundersøkelsen for personalet?  </a:t>
            </a: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295CD2-6693-2808-A2F5-0758184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D4E726-7320-BD3F-8D25-D107C515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1. oktober 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76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C169F-FF16-D0D5-7CE3-66DCEA91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923555"/>
            <a:ext cx="10689700" cy="1497229"/>
          </a:xfrm>
        </p:spPr>
        <p:txBody>
          <a:bodyPr/>
          <a:lstStyle/>
          <a:p>
            <a: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 er de viktigste punktene som kom fram i </a:t>
            </a:r>
            <a:r>
              <a:rPr lang="nb-NO" sz="3200" b="0" i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spørreundersøkelsen for elever?  </a:t>
            </a: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295CD2-6693-2808-A2F5-0758184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D4E726-7320-BD3F-8D25-D107C515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1. oktober 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4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C169F-FF16-D0D5-7CE3-66DCEA91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914400"/>
            <a:ext cx="10689700" cy="1386744"/>
          </a:xfrm>
        </p:spPr>
        <p:txBody>
          <a:bodyPr/>
          <a:lstStyle/>
          <a:p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 kom fram på </a:t>
            </a: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3200" b="0" i="0">
                <a:solidFill>
                  <a:srgbClr val="FF33CC"/>
                </a:solidFill>
                <a:effectLst/>
                <a:latin typeface="Calibri" panose="020F0502020204030204" pitchFamily="34" charset="0"/>
              </a:rPr>
              <a:t>workshopen med personalet? </a:t>
            </a: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295CD2-6693-2808-A2F5-0758184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D4E726-7320-BD3F-8D25-D107C515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1. oktober 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46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C169F-FF16-D0D5-7CE3-66DCEA91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348627"/>
            <a:ext cx="10689700" cy="1497229"/>
          </a:xfrm>
        </p:spPr>
        <p:txBody>
          <a:bodyPr/>
          <a:lstStyle/>
          <a:p>
            <a: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 kom fram på </a:t>
            </a: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3200" b="0" i="0">
                <a:solidFill>
                  <a:srgbClr val="DF8E35"/>
                </a:solidFill>
                <a:effectLst/>
                <a:latin typeface="Calibri" panose="020F0502020204030204" pitchFamily="34" charset="0"/>
              </a:rPr>
              <a:t>samlingen med elevrepresentanter? </a:t>
            </a: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295CD2-6693-2808-A2F5-0758184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D4E726-7320-BD3F-8D25-D107C515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1. oktober 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83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C169F-FF16-D0D5-7CE3-66DCEA91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78" y="879288"/>
            <a:ext cx="10689700" cy="1654290"/>
          </a:xfrm>
        </p:spPr>
        <p:txBody>
          <a:bodyPr/>
          <a:lstStyle/>
          <a:p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Hvilke </a:t>
            </a:r>
            <a:r>
              <a:rPr lang="nb-NO" sz="3200" b="0" i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andre observasjoner om skolemiljøet </a:t>
            </a:r>
            <a: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viktige å få fram? </a:t>
            </a: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295CD2-6693-2808-A2F5-0758184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D4E726-7320-BD3F-8D25-D107C515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1. oktober 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20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C169F-FF16-D0D5-7CE3-66DCEA91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8" y="922493"/>
            <a:ext cx="10689700" cy="1532400"/>
          </a:xfrm>
        </p:spPr>
        <p:txBody>
          <a:bodyPr/>
          <a:lstStyle/>
          <a:p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Hvilket bilde gir dette samlet sett? Formuler 3-5 punkter. </a:t>
            </a: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295CD2-6693-2808-A2F5-0758184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D4E726-7320-BD3F-8D25-D107C515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1. oktober 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12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embra">
      <a:dk1>
        <a:sysClr val="windowText" lastClr="000000"/>
      </a:dk1>
      <a:lt1>
        <a:sysClr val="window" lastClr="FFFFFF"/>
      </a:lt1>
      <a:dk2>
        <a:srgbClr val="031427"/>
      </a:dk2>
      <a:lt2>
        <a:srgbClr val="FBFAF7"/>
      </a:lt2>
      <a:accent1>
        <a:srgbClr val="F3D6C1"/>
      </a:accent1>
      <a:accent2>
        <a:srgbClr val="B4DCC6"/>
      </a:accent2>
      <a:accent3>
        <a:srgbClr val="F3EEE7"/>
      </a:accent3>
      <a:accent4>
        <a:srgbClr val="FBFAF7"/>
      </a:accent4>
      <a:accent5>
        <a:srgbClr val="B0D0EE"/>
      </a:accent5>
      <a:accent6>
        <a:srgbClr val="E56942"/>
      </a:accent6>
      <a:hlink>
        <a:srgbClr val="0563C1"/>
      </a:hlink>
      <a:folHlink>
        <a:srgbClr val="954F72"/>
      </a:folHlink>
    </a:clrScheme>
    <a:fontScheme name="Custom 167">
      <a:majorFont>
        <a:latin typeface="Riposte SemiBold"/>
        <a:ea typeface=""/>
        <a:cs typeface=""/>
      </a:majorFont>
      <a:minorFont>
        <a:latin typeface="Riposte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Dembra_slim_v2.potx" id="{D9B319AF-6FF0-4E6B-8497-8DD3A4D7CE40}" vid="{196C2A17-69A3-4B2D-9F83-44CBA252B6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29ac4-1dc8-4eb1-82d9-5d15a244d27a">
      <Terms xmlns="http://schemas.microsoft.com/office/infopath/2007/PartnerControls"/>
    </lcf76f155ced4ddcb4097134ff3c332f>
    <TaxCatchAll xmlns="a0c3423c-cd0a-404f-abc6-2282af7c7fd0" xsi:nil="true"/>
    <DefaultSectionNames xmlns="de529ac4-1dc8-4eb1-82d9-5d15a244d27a" xsi:nil="true"/>
    <Invited_Members xmlns="de529ac4-1dc8-4eb1-82d9-5d15a244d27a" xsi:nil="true"/>
    <Is_Collaboration_Space_Locked xmlns="de529ac4-1dc8-4eb1-82d9-5d15a244d27a" xsi:nil="true"/>
    <Math_Settings xmlns="de529ac4-1dc8-4eb1-82d9-5d15a244d27a" xsi:nil="true"/>
    <Members xmlns="de529ac4-1dc8-4eb1-82d9-5d15a244d27a">
      <UserInfo>
        <DisplayName/>
        <AccountId xsi:nil="true"/>
        <AccountType/>
      </UserInfo>
    </Members>
    <Leaders xmlns="de529ac4-1dc8-4eb1-82d9-5d15a244d27a">
      <UserInfo>
        <DisplayName/>
        <AccountId xsi:nil="true"/>
        <AccountType/>
      </UserInfo>
    </Leaders>
    <Distribution_Groups xmlns="de529ac4-1dc8-4eb1-82d9-5d15a244d27a" xsi:nil="true"/>
    <TeamsChannelId xmlns="de529ac4-1dc8-4eb1-82d9-5d15a244d27a" xsi:nil="true"/>
    <Teams_Channel_Section_Location xmlns="de529ac4-1dc8-4eb1-82d9-5d15a244d27a" xsi:nil="true"/>
    <Member_Groups xmlns="de529ac4-1dc8-4eb1-82d9-5d15a244d27a">
      <UserInfo>
        <DisplayName/>
        <AccountId xsi:nil="true"/>
        <AccountType/>
      </UserInfo>
    </Member_Groups>
    <FolderType xmlns="de529ac4-1dc8-4eb1-82d9-5d15a244d27a" xsi:nil="true"/>
    <Owner xmlns="de529ac4-1dc8-4eb1-82d9-5d15a244d27a">
      <UserInfo>
        <DisplayName/>
        <AccountId xsi:nil="true"/>
        <AccountType/>
      </UserInfo>
    </Owner>
    <NotebookType xmlns="de529ac4-1dc8-4eb1-82d9-5d15a244d27a" xsi:nil="true"/>
    <CultureName xmlns="de529ac4-1dc8-4eb1-82d9-5d15a244d27a" xsi:nil="true"/>
    <AppVersion xmlns="de529ac4-1dc8-4eb1-82d9-5d15a244d27a" xsi:nil="true"/>
    <Templates xmlns="de529ac4-1dc8-4eb1-82d9-5d15a244d27a" xsi:nil="true"/>
    <Self_Registration_Enabled xmlns="de529ac4-1dc8-4eb1-82d9-5d15a244d27a" xsi:nil="true"/>
    <LMS_Mappings xmlns="de529ac4-1dc8-4eb1-82d9-5d15a244d27a" xsi:nil="true"/>
    <Invited_Leaders xmlns="de529ac4-1dc8-4eb1-82d9-5d15a244d27a" xsi:nil="true"/>
    <IsNotebookLocked xmlns="de529ac4-1dc8-4eb1-82d9-5d15a244d27a" xsi:nil="true"/>
    <Has_Leaders_Only_SectionGroup xmlns="de529ac4-1dc8-4eb1-82d9-5d15a244d27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B322D6380F2647AA100C1EEC5DAFE9" ma:contentTypeVersion="40" ma:contentTypeDescription="Opprett et nytt dokument." ma:contentTypeScope="" ma:versionID="5bc6699fa93772b027db24c9673db868">
  <xsd:schema xmlns:xsd="http://www.w3.org/2001/XMLSchema" xmlns:xs="http://www.w3.org/2001/XMLSchema" xmlns:p="http://schemas.microsoft.com/office/2006/metadata/properties" xmlns:ns2="de529ac4-1dc8-4eb1-82d9-5d15a244d27a" xmlns:ns3="a0c3423c-cd0a-404f-abc6-2282af7c7fd0" targetNamespace="http://schemas.microsoft.com/office/2006/metadata/properties" ma:root="true" ma:fieldsID="a30e59b57963a9704c602d453a3dd0de" ns2:_="" ns3:_="">
    <xsd:import namespace="de529ac4-1dc8-4eb1-82d9-5d15a244d27a"/>
    <xsd:import namespace="a0c3423c-cd0a-404f-abc6-2282af7c7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eams_Channel_Section_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29ac4-1dc8-4eb1-82d9-5d15a244d2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eams_Channel_Section_Location" ma:index="45" nillable="true" ma:displayName="Teams Channel Section Location" ma:internalName="Teams_Channel_Section_Location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3423c-cd0a-404f-abc6-2282af7c7fd0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345794ef-c447-495e-94bc-f37a5b2dac3a}" ma:internalName="TaxCatchAll" ma:showField="CatchAllData" ma:web="a0c3423c-cd0a-404f-abc6-2282af7c7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BDE9E3-0A20-4DD4-85BF-F15D517340C9}">
  <ds:schemaRefs>
    <ds:schemaRef ds:uri="031a6f0f-36ff-4237-8aa5-7f5a8f58282c"/>
    <ds:schemaRef ds:uri="a0c3423c-cd0a-404f-abc6-2282af7c7fd0"/>
    <ds:schemaRef ds:uri="ad2a90bd-b470-454e-a4c8-1e4ca4c79d1e"/>
    <ds:schemaRef ds:uri="de529ac4-1dc8-4eb1-82d9-5d15a244d27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1443C7-FB71-41A8-9015-4640776B5410}">
  <ds:schemaRefs>
    <ds:schemaRef ds:uri="a0c3423c-cd0a-404f-abc6-2282af7c7fd0"/>
    <ds:schemaRef ds:uri="de529ac4-1dc8-4eb1-82d9-5d15a244d2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43823A-F916-42C2-A2FB-FB829415F0C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 Dembra_standard</Template>
  <TotalTime>0</TotalTime>
  <Words>96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Riposte Light</vt:lpstr>
      <vt:lpstr>Riposte SemiBold</vt:lpstr>
      <vt:lpstr>Office-tema</vt:lpstr>
      <vt:lpstr>Analyse av kartlegging Dembra   </vt:lpstr>
      <vt:lpstr>Hva er de viktigste punktene som kom fram i spørreundersøkelsen for personalet?   </vt:lpstr>
      <vt:lpstr>Hva er de viktigste punktene som kom fram i spørreundersøkelsen for elever?   </vt:lpstr>
      <vt:lpstr>  Hva kom fram på  workshopen med personalet?  </vt:lpstr>
      <vt:lpstr>Hva kom fram på  samlingen med elevrepresentanter?   </vt:lpstr>
      <vt:lpstr>  Hvilke andre observasjoner om skolemiljøet er viktige å få fram?   </vt:lpstr>
      <vt:lpstr>  Hvilket bilde gir dette samlet sett? Formuler 3-5 punkter. 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av kartlegging Dembra</dc:title>
  <dc:creator>Anne Reinfjord Solberg</dc:creator>
  <cp:lastModifiedBy>Hibo Jama</cp:lastModifiedBy>
  <cp:revision>2</cp:revision>
  <dcterms:created xsi:type="dcterms:W3CDTF">2024-10-09T08:46:23Z</dcterms:created>
  <dcterms:modified xsi:type="dcterms:W3CDTF">2025-10-01T11:58:51Z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0x010100D3B322D6380F2647AA100C1EEC5DAFE9</vt:lpwstr>
  </property>
  <property fmtid="{D5CDD505-2E9C-101B-9397-08002B2CF9AE}" pid="3" name="MediaServiceImageTags">
    <vt:lpwstr/>
  </property>
</Properties>
</file>