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302" r:id="rId2"/>
    <p:sldId id="282" r:id="rId3"/>
    <p:sldId id="285" r:id="rId4"/>
  </p:sldIdLst>
  <p:sldSz cx="9144000" cy="6858000" type="screen4x3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371" autoAdjust="0"/>
  </p:normalViewPr>
  <p:slideViewPr>
    <p:cSldViewPr>
      <p:cViewPr varScale="1">
        <p:scale>
          <a:sx n="76" d="100"/>
          <a:sy n="76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7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D5093-9D90-4CBD-A453-CEC63C74BD04}" type="datetimeFigureOut">
              <a:rPr lang="nb-NO" smtClean="0"/>
              <a:t>21.11.2019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7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313EE-2AE2-44B0-8609-33FD09D083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9833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7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4B676-385D-43FE-BC5C-6B2BACE67AF0}" type="datetimeFigureOut">
              <a:rPr lang="nb-NO" smtClean="0"/>
              <a:t>21.11.2019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7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EDF3-A6D2-423B-B73D-FA12E268DEE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078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Bearbeidede foiler fra undervisning på Institutt</a:t>
            </a:r>
            <a:r>
              <a:rPr lang="nb-NO" baseline="0" dirty="0" smtClean="0"/>
              <a:t> for lærerutdanning og skoleforskning, UiO.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EDF3-A6D2-423B-B73D-FA12E268DEE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4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EDF3-A6D2-423B-B73D-FA12E268DEE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364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EDF3-A6D2-423B-B73D-FA12E268DEE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63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 diagonale hjørner i rektange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4FB1F34-9871-4F52-8BF4-565982224AEC}" type="datetimeFigureOut">
              <a:rPr lang="nb-NO" smtClean="0"/>
              <a:t>21.11.2019</a:t>
            </a:fld>
            <a:endParaRPr lang="nb-NO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CC35F4-E304-41A6-8FCD-F115B2C9F10E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1F34-9871-4F52-8BF4-565982224AEC}" type="datetimeFigureOut">
              <a:rPr lang="nb-NO" smtClean="0"/>
              <a:t>21.11.2019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35F4-E304-41A6-8FCD-F115B2C9F10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1F34-9871-4F52-8BF4-565982224AEC}" type="datetimeFigureOut">
              <a:rPr lang="nb-NO" smtClean="0"/>
              <a:t>21.11.2019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35F4-E304-41A6-8FCD-F115B2C9F10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1F34-9871-4F52-8BF4-565982224AEC}" type="datetimeFigureOut">
              <a:rPr lang="nb-NO" smtClean="0"/>
              <a:t>21.11.2019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35F4-E304-41A6-8FCD-F115B2C9F10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4FB1F34-9871-4F52-8BF4-565982224AEC}" type="datetimeFigureOut">
              <a:rPr lang="nb-NO" smtClean="0"/>
              <a:t>21.11.2019</a:t>
            </a:fld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CC35F4-E304-41A6-8FCD-F115B2C9F10E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1F34-9871-4F52-8BF4-565982224AEC}" type="datetimeFigureOut">
              <a:rPr lang="nb-NO" smtClean="0"/>
              <a:t>21.11.2019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ECC35F4-E304-41A6-8FCD-F115B2C9F10E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1F34-9871-4F52-8BF4-565982224AEC}" type="datetimeFigureOut">
              <a:rPr lang="nb-NO" smtClean="0"/>
              <a:t>21.11.2019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ECC35F4-E304-41A6-8FCD-F115B2C9F10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1F34-9871-4F52-8BF4-565982224AEC}" type="datetimeFigureOut">
              <a:rPr lang="nb-NO" smtClean="0"/>
              <a:t>21.11.2019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35F4-E304-41A6-8FCD-F115B2C9F10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1F34-9871-4F52-8BF4-565982224AEC}" type="datetimeFigureOut">
              <a:rPr lang="nb-NO" smtClean="0"/>
              <a:t>21.11.2019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35F4-E304-41A6-8FCD-F115B2C9F10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24FB1F34-9871-4F52-8BF4-565982224AEC}" type="datetimeFigureOut">
              <a:rPr lang="nb-NO" smtClean="0"/>
              <a:t>21.11.2019</a:t>
            </a:fld>
            <a:endParaRPr lang="nb-NO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CC35F4-E304-41A6-8FCD-F115B2C9F10E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13" name="Plassholder for bild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b-NO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Klikk ikonet for å legge til et bilde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24FB1F34-9871-4F52-8BF4-565982224AEC}" type="datetimeFigureOut">
              <a:rPr lang="nb-NO" smtClean="0"/>
              <a:t>21.11.2019</a:t>
            </a:fld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CC35F4-E304-41A6-8FCD-F115B2C9F10E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vrund diagonale hjørner i rektange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4FB1F34-9871-4F52-8BF4-565982224AEC}" type="datetimeFigureOut">
              <a:rPr lang="nb-NO" smtClean="0"/>
              <a:t>21.11.2019</a:t>
            </a:fld>
            <a:endParaRPr lang="nb-NO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ECC35F4-E304-41A6-8FCD-F115B2C9F10E}" type="slidenum">
              <a:rPr lang="nb-NO" smtClean="0"/>
              <a:t>‹#›</a:t>
            </a:fld>
            <a:endParaRPr lang="nb-NO"/>
          </a:p>
        </p:txBody>
      </p:sp>
      <p:sp>
        <p:nvSpPr>
          <p:cNvPr id="22" name="Plassholder for tit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Historie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moral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b="1" dirty="0" smtClean="0"/>
              <a:t>«[</a:t>
            </a:r>
            <a:r>
              <a:rPr lang="nb-NO" b="1" dirty="0" err="1"/>
              <a:t>H</a:t>
            </a:r>
            <a:r>
              <a:rPr lang="nb-NO" b="1" dirty="0" err="1" smtClean="0"/>
              <a:t>istory</a:t>
            </a:r>
            <a:r>
              <a:rPr lang="nb-NO" b="1" dirty="0"/>
              <a:t>] </a:t>
            </a:r>
            <a:r>
              <a:rPr lang="nb-NO" b="1" dirty="0" err="1"/>
              <a:t>cannot</a:t>
            </a:r>
            <a:r>
              <a:rPr lang="nb-NO" b="1" dirty="0"/>
              <a:t> </a:t>
            </a:r>
            <a:r>
              <a:rPr lang="nb-NO" b="1" dirty="0" err="1"/>
              <a:t>guarantee</a:t>
            </a:r>
            <a:r>
              <a:rPr lang="nb-NO" b="1" dirty="0"/>
              <a:t> </a:t>
            </a:r>
            <a:r>
              <a:rPr lang="nb-NO" b="1" dirty="0" err="1"/>
              <a:t>tolerance</a:t>
            </a:r>
            <a:r>
              <a:rPr lang="nb-NO" b="1" dirty="0"/>
              <a:t>, </a:t>
            </a:r>
            <a:r>
              <a:rPr lang="nb-NO" b="1" dirty="0" err="1"/>
              <a:t>though</a:t>
            </a:r>
            <a:r>
              <a:rPr lang="nb-NO" b="1" dirty="0"/>
              <a:t> it </a:t>
            </a:r>
            <a:r>
              <a:rPr lang="nb-NO" b="1" dirty="0" err="1"/>
              <a:t>can</a:t>
            </a:r>
            <a:r>
              <a:rPr lang="nb-NO" b="1" dirty="0"/>
              <a:t> </a:t>
            </a:r>
            <a:r>
              <a:rPr lang="nb-NO" b="1" dirty="0" err="1"/>
              <a:t>give</a:t>
            </a:r>
            <a:r>
              <a:rPr lang="nb-NO" b="1" dirty="0"/>
              <a:t> it </a:t>
            </a:r>
            <a:r>
              <a:rPr lang="nb-NO" b="1" dirty="0" err="1"/>
              <a:t>some</a:t>
            </a:r>
            <a:r>
              <a:rPr lang="nb-NO" b="1" dirty="0"/>
              <a:t> </a:t>
            </a:r>
            <a:r>
              <a:rPr lang="nb-NO" b="1" dirty="0" err="1"/>
              <a:t>intellectual</a:t>
            </a:r>
            <a:r>
              <a:rPr lang="nb-NO" b="1" dirty="0"/>
              <a:t> </a:t>
            </a:r>
            <a:r>
              <a:rPr lang="nb-NO" b="1" dirty="0" err="1"/>
              <a:t>weapons</a:t>
            </a:r>
            <a:r>
              <a:rPr lang="nb-NO" b="1" dirty="0"/>
              <a:t>. It </a:t>
            </a:r>
            <a:r>
              <a:rPr lang="nb-NO" b="1" dirty="0" err="1"/>
              <a:t>cannot</a:t>
            </a:r>
            <a:r>
              <a:rPr lang="nb-NO" b="1" dirty="0"/>
              <a:t> </a:t>
            </a:r>
            <a:r>
              <a:rPr lang="nb-NO" b="1" dirty="0" err="1"/>
              <a:t>keep</a:t>
            </a:r>
            <a:r>
              <a:rPr lang="nb-NO" b="1" dirty="0"/>
              <a:t> </a:t>
            </a:r>
            <a:r>
              <a:rPr lang="nb-NO" b="1" dirty="0" err="1"/>
              <a:t>open</a:t>
            </a:r>
            <a:r>
              <a:rPr lang="nb-NO" b="1" dirty="0"/>
              <a:t> </a:t>
            </a:r>
            <a:r>
              <a:rPr lang="nb-NO" b="1" dirty="0" err="1"/>
              <a:t>closed</a:t>
            </a:r>
            <a:r>
              <a:rPr lang="nb-NO" b="1" dirty="0"/>
              <a:t> </a:t>
            </a:r>
            <a:r>
              <a:rPr lang="nb-NO" b="1" dirty="0" err="1"/>
              <a:t>minds</a:t>
            </a:r>
            <a:r>
              <a:rPr lang="nb-NO" b="1" dirty="0"/>
              <a:t>, </a:t>
            </a:r>
            <a:r>
              <a:rPr lang="nb-NO" b="1" dirty="0" err="1"/>
              <a:t>although</a:t>
            </a:r>
            <a:r>
              <a:rPr lang="nb-NO" b="1" dirty="0"/>
              <a:t> it </a:t>
            </a:r>
            <a:r>
              <a:rPr lang="nb-NO" b="1" dirty="0" err="1"/>
              <a:t>may</a:t>
            </a:r>
            <a:r>
              <a:rPr lang="nb-NO" b="1" dirty="0"/>
              <a:t> </a:t>
            </a:r>
            <a:r>
              <a:rPr lang="nb-NO" b="1" dirty="0" err="1"/>
              <a:t>sometimes</a:t>
            </a:r>
            <a:r>
              <a:rPr lang="nb-NO" b="1" dirty="0"/>
              <a:t> </a:t>
            </a:r>
            <a:r>
              <a:rPr lang="nb-NO" b="1" dirty="0" err="1"/>
              <a:t>leave</a:t>
            </a:r>
            <a:r>
              <a:rPr lang="nb-NO" b="1" dirty="0"/>
              <a:t> a nagging </a:t>
            </a:r>
            <a:r>
              <a:rPr lang="nb-NO" b="1" dirty="0" err="1"/>
              <a:t>grain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doubt</a:t>
            </a:r>
            <a:r>
              <a:rPr lang="nb-NO" b="1" dirty="0"/>
              <a:t> in </a:t>
            </a:r>
            <a:r>
              <a:rPr lang="nb-NO" b="1" dirty="0" err="1"/>
              <a:t>them</a:t>
            </a:r>
            <a:r>
              <a:rPr lang="nb-NO" b="1" dirty="0"/>
              <a:t>» </a:t>
            </a:r>
            <a:endParaRPr lang="nb-NO" b="1" dirty="0" smtClean="0"/>
          </a:p>
          <a:p>
            <a:endParaRPr lang="nb-NO" b="1" dirty="0"/>
          </a:p>
          <a:p>
            <a:r>
              <a:rPr lang="nb-NO" b="1" dirty="0" err="1" smtClean="0"/>
              <a:t>Slater</a:t>
            </a:r>
            <a:r>
              <a:rPr lang="nb-NO" b="1" dirty="0" smtClean="0"/>
              <a:t> </a:t>
            </a:r>
            <a:r>
              <a:rPr lang="nb-NO" b="1" dirty="0"/>
              <a:t>sitert i Kitson, Husbands s. </a:t>
            </a:r>
            <a:r>
              <a:rPr lang="nb-NO" b="1" dirty="0" smtClean="0"/>
              <a:t>145</a:t>
            </a:r>
            <a:endParaRPr lang="nb-NO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506"/>
            <a:ext cx="5652120" cy="6682404"/>
          </a:xfrm>
        </p:spPr>
      </p:pic>
      <p:pic>
        <p:nvPicPr>
          <p:cNvPr id="3074" name="Picture 2" descr="http://sprogmuseet.dk/wp-content/uploads/slavestraf-228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1"/>
            <a:ext cx="3096344" cy="407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vrundet rektangel 1"/>
          <p:cNvSpPr/>
          <p:nvPr/>
        </p:nvSpPr>
        <p:spPr>
          <a:xfrm>
            <a:off x="5724128" y="3861048"/>
            <a:ext cx="3096344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 smtClean="0"/>
              <a:t>”Der </a:t>
            </a:r>
            <a:r>
              <a:rPr lang="da-DK" sz="1600" dirty="0"/>
              <a:t>var Holbergs sorte degn, og der var Christian den Syvende pages Morandi, og så var der alle dem, som vi ikke hørte om - 100.000 sorte afrikanere, der blev gjort til nyttige danske slaver og siden stuvet af vejen i historiens store glemmebog</a:t>
            </a:r>
            <a:r>
              <a:rPr lang="da-DK" sz="1600" dirty="0" smtClean="0"/>
              <a:t>.”</a:t>
            </a:r>
          </a:p>
          <a:p>
            <a:pPr algn="ctr"/>
            <a:r>
              <a:rPr lang="nb-NO" sz="1100" dirty="0"/>
              <a:t>Alex Frank Larsen: </a:t>
            </a:r>
            <a:r>
              <a:rPr lang="nb-NO" sz="1100" i="1" dirty="0"/>
              <a:t>Slavernes </a:t>
            </a:r>
            <a:r>
              <a:rPr lang="nb-NO" sz="1100" i="1" dirty="0" err="1"/>
              <a:t>Slægt</a:t>
            </a:r>
            <a:r>
              <a:rPr lang="nb-NO" sz="1100" dirty="0"/>
              <a:t>. s.5</a:t>
            </a:r>
          </a:p>
        </p:txBody>
      </p:sp>
      <p:pic>
        <p:nvPicPr>
          <p:cNvPr id="3075" name="Picture 3" descr="Sit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8598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 rot="20855791">
            <a:off x="196712" y="4762014"/>
            <a:ext cx="5258698" cy="1223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Løft</a:t>
            </a:r>
            <a:r>
              <a:rPr lang="en-US" sz="2400" dirty="0" smtClean="0"/>
              <a:t> </a:t>
            </a:r>
            <a:r>
              <a:rPr lang="en-US" sz="2400" dirty="0" err="1" smtClean="0"/>
              <a:t>fram</a:t>
            </a:r>
            <a:r>
              <a:rPr lang="en-US" sz="2400" dirty="0" smtClean="0"/>
              <a:t> </a:t>
            </a:r>
            <a:r>
              <a:rPr lang="nb-NO" sz="2400" dirty="0" smtClean="0"/>
              <a:t>`</a:t>
            </a:r>
            <a:r>
              <a:rPr lang="en-US" sz="2400" dirty="0" smtClean="0"/>
              <a:t>de </a:t>
            </a:r>
            <a:r>
              <a:rPr lang="en-US" sz="2400" dirty="0" err="1" smtClean="0"/>
              <a:t>andres</a:t>
            </a:r>
            <a:r>
              <a:rPr lang="nb-NO" sz="2400" dirty="0" smtClean="0"/>
              <a:t>´</a:t>
            </a:r>
            <a:r>
              <a:rPr lang="en-US" sz="2400" dirty="0" smtClean="0"/>
              <a:t> </a:t>
            </a:r>
            <a:r>
              <a:rPr lang="en-US" sz="2400" dirty="0" err="1" smtClean="0"/>
              <a:t>historie</a:t>
            </a:r>
            <a:r>
              <a:rPr lang="en-US" sz="2400" dirty="0" smtClean="0"/>
              <a:t>!</a:t>
            </a:r>
          </a:p>
          <a:p>
            <a:pPr algn="ctr"/>
            <a:r>
              <a:rPr lang="en-US" sz="2400" dirty="0" err="1" smtClean="0"/>
              <a:t>Hvem</a:t>
            </a:r>
            <a:r>
              <a:rPr lang="en-US" sz="2400" dirty="0" smtClean="0"/>
              <a:t> sin </a:t>
            </a:r>
            <a:r>
              <a:rPr lang="en-US" sz="2400" dirty="0" err="1" smtClean="0"/>
              <a:t>historie</a:t>
            </a:r>
            <a:r>
              <a:rPr lang="en-US" sz="2400" dirty="0" smtClean="0"/>
              <a:t> </a:t>
            </a:r>
            <a:r>
              <a:rPr lang="en-US" sz="2400" dirty="0" err="1" smtClean="0"/>
              <a:t>forteller</a:t>
            </a:r>
            <a:r>
              <a:rPr lang="en-US" sz="2400" dirty="0" smtClean="0"/>
              <a:t> vi </a:t>
            </a:r>
            <a:r>
              <a:rPr lang="en-US" sz="2400" dirty="0" err="1" smtClean="0"/>
              <a:t>ikke</a:t>
            </a:r>
            <a:r>
              <a:rPr lang="en-US" sz="2400" dirty="0" smtClean="0"/>
              <a:t>?</a:t>
            </a:r>
          </a:p>
          <a:p>
            <a:pPr algn="ctr"/>
            <a:r>
              <a:rPr lang="en-US" sz="2400" dirty="0" err="1" smtClean="0"/>
              <a:t>Multiperspektivitet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40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ww.psykologtidsskriftet.no/imgs/2009/P09-01_Tyskerje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7752">
            <a:off x="3036306" y="4091662"/>
            <a:ext cx="3301849" cy="2443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Hva har vi av kontroversielle spørsmål i norsk historie?</a:t>
            </a:r>
            <a:endParaRPr lang="nb-NO" dirty="0"/>
          </a:p>
        </p:txBody>
      </p:sp>
      <p:pic>
        <p:nvPicPr>
          <p:cNvPr id="5122" name="Picture 2" descr="http://gspress.cauon.net/news/photo/201211/20573_7740_16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105">
            <a:off x="235932" y="1613255"/>
            <a:ext cx="3368795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atreisende.no/wp-content/uploads/Image000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629">
            <a:off x="5915209" y="1476167"/>
            <a:ext cx="3009901" cy="2405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vrundet rektangel 5"/>
          <p:cNvSpPr/>
          <p:nvPr/>
        </p:nvSpPr>
        <p:spPr>
          <a:xfrm rot="418629">
            <a:off x="6131233" y="1620183"/>
            <a:ext cx="2592288" cy="576064"/>
          </a:xfrm>
          <a:prstGeom prst="round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err="1" smtClean="0"/>
              <a:t>Svanviken</a:t>
            </a:r>
            <a:r>
              <a:rPr lang="nb-NO" sz="2800" dirty="0" smtClean="0"/>
              <a:t>?</a:t>
            </a:r>
            <a:endParaRPr lang="nb-NO" dirty="0"/>
          </a:p>
        </p:txBody>
      </p:sp>
      <p:sp>
        <p:nvSpPr>
          <p:cNvPr id="9" name="Avrundet rektangel 8"/>
          <p:cNvSpPr/>
          <p:nvPr/>
        </p:nvSpPr>
        <p:spPr>
          <a:xfrm rot="21020105">
            <a:off x="409991" y="1786070"/>
            <a:ext cx="2592288" cy="576064"/>
          </a:xfrm>
          <a:prstGeom prst="round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Eugenikk</a:t>
            </a:r>
            <a:r>
              <a:rPr lang="nb-NO" sz="2800" dirty="0" smtClean="0"/>
              <a:t>?</a:t>
            </a:r>
            <a:endParaRPr lang="nb-NO" dirty="0"/>
          </a:p>
        </p:txBody>
      </p:sp>
      <p:pic>
        <p:nvPicPr>
          <p:cNvPr id="5126" name="Picture 6" descr="http://ndla.no/sites/default/files/images/sp4b1d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529">
            <a:off x="-52374" y="3982250"/>
            <a:ext cx="3328988" cy="2405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nom.nb.no/var/plain_site/storage/images/statfjord-a2/15237-1-nor-NO/Statfjord-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728">
            <a:off x="6142622" y="3393750"/>
            <a:ext cx="3028132" cy="2014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vrundet rektangel 10"/>
          <p:cNvSpPr/>
          <p:nvPr/>
        </p:nvSpPr>
        <p:spPr>
          <a:xfrm rot="257529">
            <a:off x="187488" y="5609636"/>
            <a:ext cx="2592288" cy="576064"/>
          </a:xfrm>
          <a:prstGeom prst="round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Fornorsking?</a:t>
            </a:r>
            <a:endParaRPr lang="nb-NO" dirty="0"/>
          </a:p>
        </p:txBody>
      </p:sp>
      <p:sp>
        <p:nvSpPr>
          <p:cNvPr id="13" name="Avrundet rektangel 12"/>
          <p:cNvSpPr/>
          <p:nvPr/>
        </p:nvSpPr>
        <p:spPr>
          <a:xfrm rot="21137752">
            <a:off x="3268385" y="5803226"/>
            <a:ext cx="2881721" cy="576064"/>
          </a:xfrm>
          <a:prstGeom prst="round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Tyskerjentene?</a:t>
            </a:r>
            <a:endParaRPr lang="nb-NO" dirty="0"/>
          </a:p>
        </p:txBody>
      </p:sp>
      <p:sp>
        <p:nvSpPr>
          <p:cNvPr id="15" name="Avrundet rektangel 14"/>
          <p:cNvSpPr/>
          <p:nvPr/>
        </p:nvSpPr>
        <p:spPr>
          <a:xfrm rot="608728">
            <a:off x="6165089" y="4480019"/>
            <a:ext cx="2902312" cy="576064"/>
          </a:xfrm>
          <a:prstGeom prst="round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600" dirty="0" smtClean="0"/>
              <a:t>Oljerikdommen?</a:t>
            </a:r>
            <a:endParaRPr lang="nb-NO" sz="2600" dirty="0"/>
          </a:p>
        </p:txBody>
      </p:sp>
      <p:pic>
        <p:nvPicPr>
          <p:cNvPr id="1026" name="Picture 2" descr="Bilderesultat for Homofi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29" y="2217700"/>
            <a:ext cx="3339336" cy="2271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vrundet rektangel 13"/>
          <p:cNvSpPr/>
          <p:nvPr/>
        </p:nvSpPr>
        <p:spPr>
          <a:xfrm>
            <a:off x="3120844" y="3405344"/>
            <a:ext cx="2902312" cy="576064"/>
          </a:xfrm>
          <a:prstGeom prst="round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600" dirty="0" smtClean="0"/>
              <a:t>Kriminalisering av homofili?</a:t>
            </a: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31171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15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øping">
  <a:themeElements>
    <a:clrScheme name="Støping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tøping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øp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2621</TotalTime>
  <Words>162</Words>
  <Application>Microsoft Office PowerPoint</Application>
  <PresentationFormat>On-screen Show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Rockwell</vt:lpstr>
      <vt:lpstr>Wingdings 2</vt:lpstr>
      <vt:lpstr>Støping</vt:lpstr>
      <vt:lpstr>Historie og moral</vt:lpstr>
      <vt:lpstr>PowerPoint Presentation</vt:lpstr>
      <vt:lpstr>Hva har vi av kontroversielle spørsmål i norsk historie?</vt:lpstr>
    </vt:vector>
  </TitlesOfParts>
  <Company>Utdanningsetaten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siste time er kommet...</dc:title>
  <dc:creator>Karsten Korbøl</dc:creator>
  <cp:lastModifiedBy>Christopher Henrik Gambert</cp:lastModifiedBy>
  <cp:revision>100</cp:revision>
  <cp:lastPrinted>2017-04-24T12:27:40Z</cp:lastPrinted>
  <dcterms:created xsi:type="dcterms:W3CDTF">2014-05-13T07:31:06Z</dcterms:created>
  <dcterms:modified xsi:type="dcterms:W3CDTF">2019-11-21T14:03:10Z</dcterms:modified>
</cp:coreProperties>
</file>