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6" r:id="rId4"/>
  </p:sldMasterIdLst>
  <p:notesMasterIdLst>
    <p:notesMasterId r:id="rId21"/>
  </p:notesMasterIdLst>
  <p:handoutMasterIdLst>
    <p:handoutMasterId r:id="rId22"/>
  </p:handoutMasterIdLst>
  <p:sldIdLst>
    <p:sldId id="462" r:id="rId5"/>
    <p:sldId id="660" r:id="rId6"/>
    <p:sldId id="664" r:id="rId7"/>
    <p:sldId id="658" r:id="rId8"/>
    <p:sldId id="635" r:id="rId9"/>
    <p:sldId id="666" r:id="rId10"/>
    <p:sldId id="667" r:id="rId11"/>
    <p:sldId id="668" r:id="rId12"/>
    <p:sldId id="669" r:id="rId13"/>
    <p:sldId id="670" r:id="rId14"/>
    <p:sldId id="636" r:id="rId15"/>
    <p:sldId id="629" r:id="rId16"/>
    <p:sldId id="630" r:id="rId17"/>
    <p:sldId id="631" r:id="rId18"/>
    <p:sldId id="665" r:id="rId19"/>
    <p:sldId id="644" r:id="rId20"/>
  </p:sldIdLst>
  <p:sldSz cx="9144000" cy="5143500" type="screen16x9"/>
  <p:notesSz cx="6794500" cy="9906000"/>
  <p:defaultTextStyle>
    <a:defPPr>
      <a:defRPr lang="nb-NO"/>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Aktualisering og prinsipper" id="{6A44104E-02C7-6A43-96EB-FE153D93887F}">
          <p14:sldIdLst>
            <p14:sldId id="462"/>
            <p14:sldId id="660"/>
          </p14:sldIdLst>
        </p14:section>
        <p14:section name="Demokrati" id="{DB165CF5-0F42-407D-9C03-8402D5512618}">
          <p14:sldIdLst>
            <p14:sldId id="664"/>
            <p14:sldId id="658"/>
            <p14:sldId id="635"/>
            <p14:sldId id="666"/>
            <p14:sldId id="667"/>
            <p14:sldId id="668"/>
            <p14:sldId id="669"/>
            <p14:sldId id="670"/>
            <p14:sldId id="636"/>
            <p14:sldId id="629"/>
            <p14:sldId id="630"/>
            <p14:sldId id="631"/>
            <p14:sldId id="665"/>
            <p14:sldId id="644"/>
          </p14:sldIdLst>
        </p14:section>
      </p14:sectionLst>
    </p:ext>
    <p:ext uri="{EFAFB233-063F-42B5-8137-9DF3F51BA10A}">
      <p15:sldGuideLst xmlns:p15="http://schemas.microsoft.com/office/powerpoint/2012/main">
        <p15:guide id="1" orient="horz">
          <p15:clr>
            <a:srgbClr val="A4A3A4"/>
          </p15:clr>
        </p15:guide>
        <p15:guide id="2" pos="575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0">
          <p15:clr>
            <a:srgbClr val="A4A3A4"/>
          </p15:clr>
        </p15:guide>
        <p15:guide id="4"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der Nustad" initials="PN" lastIdx="2" clrIdx="0">
    <p:extLst>
      <p:ext uri="{19B8F6BF-5375-455C-9EA6-DF929625EA0E}">
        <p15:presenceInfo xmlns:p15="http://schemas.microsoft.com/office/powerpoint/2012/main" userId="da81c07cd86de762" providerId="Windows Live"/>
      </p:ext>
    </p:extLst>
  </p:cmAuthor>
  <p:cmAuthor id="2" name="Gjestebruker" initials="Gj" lastIdx="1" clrIdx="1"/>
  <p:cmAuthor id="3" name="Claudia Lenz" initials="CL" lastIdx="4" clrIdx="2">
    <p:extLst>
      <p:ext uri="{19B8F6BF-5375-455C-9EA6-DF929625EA0E}">
        <p15:presenceInfo xmlns:p15="http://schemas.microsoft.com/office/powerpoint/2012/main" userId="S-1-5-21-1927809936-1189766144-1318725885-1160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F3403"/>
    <a:srgbClr val="454624"/>
    <a:srgbClr val="31321A"/>
    <a:srgbClr val="E1E2D9"/>
    <a:srgbClr val="797C40"/>
    <a:srgbClr val="898C48"/>
    <a:srgbClr val="922300"/>
    <a:srgbClr val="CC3300"/>
    <a:srgbClr val="FF72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7581B5-7C81-9C49-88FD-F2766A4D8D19}" v="696" dt="2019-08-16T10:10:53.333"/>
    <p1510:client id="{3D7903D7-2395-4355-96B7-8EDD373DA1E7}" v="56" dt="2019-08-15T21:27:14.173"/>
    <p1510:client id="{7434D7E4-AB81-41FA-9255-D79243A33E98}" v="1670" dt="2019-08-15T21:00:16.447"/>
  </p1510:revLst>
</p1510:revInfo>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2330"/>
  </p:normalViewPr>
  <p:slideViewPr>
    <p:cSldViewPr snapToGrid="0" snapToObjects="1">
      <p:cViewPr varScale="1">
        <p:scale>
          <a:sx n="93" d="100"/>
          <a:sy n="93" d="100"/>
        </p:scale>
        <p:origin x="1162" y="96"/>
      </p:cViewPr>
      <p:guideLst>
        <p:guide orient="horz"/>
        <p:guide pos="5759"/>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guide orient="horz" pos="2880"/>
        <p:guide pos="2160"/>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04" name="Picture 8" descr="HL-senter_logo_stor_RGB"/>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52967" y="58473"/>
            <a:ext cx="2717800" cy="811742"/>
          </a:xfrm>
          <a:prstGeom prst="rect">
            <a:avLst/>
          </a:prstGeom>
          <a:noFill/>
          <a:extLst>
            <a:ext uri="{909E8E84-426E-40DD-AFC4-6F175D3DCCD1}">
              <a14:hiddenFill xmlns:a14="http://schemas.microsoft.com/office/drawing/2010/main">
                <a:solidFill>
                  <a:srgbClr val="FFFFFF"/>
                </a:solidFill>
              </a14:hiddenFill>
            </a:ext>
          </a:extLst>
        </p:spPr>
      </p:pic>
      <p:sp>
        <p:nvSpPr>
          <p:cNvPr id="4099" name="Rectangle 3"/>
          <p:cNvSpPr>
            <a:spLocks noGrp="1" noChangeArrowheads="1"/>
          </p:cNvSpPr>
          <p:nvPr>
            <p:ph type="dt" sz="quarter" idx="1"/>
          </p:nvPr>
        </p:nvSpPr>
        <p:spPr bwMode="auto">
          <a:xfrm>
            <a:off x="4227689" y="247650"/>
            <a:ext cx="13589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lgn="r">
              <a:defRPr sz="1000"/>
            </a:lvl1pPr>
          </a:lstStyle>
          <a:p>
            <a:fld id="{9CB047BD-0199-5146-8841-1456D0A4F66A}" type="datetime1">
              <a:rPr lang="nb-NO" smtClean="0"/>
              <a:t>01.08.2023</a:t>
            </a:fld>
            <a:endParaRPr lang="nb-NO"/>
          </a:p>
        </p:txBody>
      </p:sp>
      <p:sp>
        <p:nvSpPr>
          <p:cNvPr id="4100" name="Rectangle 4"/>
          <p:cNvSpPr>
            <a:spLocks noGrp="1" noChangeArrowheads="1"/>
          </p:cNvSpPr>
          <p:nvPr>
            <p:ph type="ftr" sz="quarter" idx="2"/>
          </p:nvPr>
        </p:nvSpPr>
        <p:spPr bwMode="auto">
          <a:xfrm>
            <a:off x="528461" y="9410700"/>
            <a:ext cx="5737578"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lvl1pPr>
          </a:lstStyle>
          <a:p>
            <a:r>
              <a:rPr lang="nb-NO"/>
              <a:t>© Senter for studier av Holocaust og livssynsminoriteter | Tittel på presentasjonen </a:t>
            </a:r>
          </a:p>
        </p:txBody>
      </p:sp>
      <p:sp>
        <p:nvSpPr>
          <p:cNvPr id="4101" name="Rectangle 5"/>
          <p:cNvSpPr>
            <a:spLocks noGrp="1" noChangeArrowheads="1"/>
          </p:cNvSpPr>
          <p:nvPr>
            <p:ph type="sldNum" sz="quarter" idx="3"/>
          </p:nvPr>
        </p:nvSpPr>
        <p:spPr bwMode="auto">
          <a:xfrm>
            <a:off x="5586589" y="247650"/>
            <a:ext cx="67945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lgn="r">
              <a:defRPr sz="1000"/>
            </a:lvl1pPr>
          </a:lstStyle>
          <a:p>
            <a:r>
              <a:rPr lang="nb-NO"/>
              <a:t>side </a:t>
            </a:r>
            <a:fld id="{1ADD3B2A-6412-4359-A3D5-24692F9EAA0D}" type="slidenum">
              <a:rPr lang="nb-NO"/>
              <a:pPr/>
              <a:t>‹#›</a:t>
            </a:fld>
            <a:endParaRPr lang="nb-NO"/>
          </a:p>
        </p:txBody>
      </p:sp>
    </p:spTree>
    <p:extLst>
      <p:ext uri="{BB962C8B-B14F-4D97-AF65-F5344CB8AC3E}">
        <p14:creationId xmlns:p14="http://schemas.microsoft.com/office/powerpoint/2010/main" val="29317336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86" name="Picture 14" descr="HL-senter_logo_stor_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0655" y="9099419"/>
            <a:ext cx="1962856" cy="586448"/>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dt" idx="1"/>
          </p:nvPr>
        </p:nvSpPr>
        <p:spPr bwMode="auto">
          <a:xfrm>
            <a:off x="3170767" y="9328150"/>
            <a:ext cx="830439"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000"/>
            </a:lvl1pPr>
          </a:lstStyle>
          <a:p>
            <a:fld id="{1EEB64A9-2B68-FB4D-A818-38E15F196588}" type="datetime1">
              <a:rPr lang="nb-NO" smtClean="0"/>
              <a:t>01.08.2023</a:t>
            </a:fld>
            <a:endParaRPr lang="nb-NO"/>
          </a:p>
        </p:txBody>
      </p:sp>
      <p:sp>
        <p:nvSpPr>
          <p:cNvPr id="3076" name="Rectangle 4"/>
          <p:cNvSpPr>
            <a:spLocks noGrp="1" noRot="1" noChangeAspect="1" noChangeArrowheads="1" noTextEdit="1"/>
          </p:cNvSpPr>
          <p:nvPr>
            <p:ph type="sldImg" idx="2"/>
          </p:nvPr>
        </p:nvSpPr>
        <p:spPr bwMode="auto">
          <a:xfrm>
            <a:off x="95250" y="742950"/>
            <a:ext cx="660400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05934" y="4705350"/>
            <a:ext cx="4982633" cy="354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3078" name="Rectangle 6"/>
          <p:cNvSpPr>
            <a:spLocks noGrp="1" noChangeArrowheads="1"/>
          </p:cNvSpPr>
          <p:nvPr>
            <p:ph type="ftr" sz="quarter" idx="4"/>
          </p:nvPr>
        </p:nvSpPr>
        <p:spPr bwMode="auto">
          <a:xfrm>
            <a:off x="226484" y="9328150"/>
            <a:ext cx="294428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000"/>
            </a:lvl1pPr>
          </a:lstStyle>
          <a:p>
            <a:r>
              <a:rPr lang="nb-NO"/>
              <a:t>© Senter for studier av Holocaust og livssynsminoriteter | Tittel på presentasjonen</a:t>
            </a:r>
          </a:p>
        </p:txBody>
      </p:sp>
      <p:sp>
        <p:nvSpPr>
          <p:cNvPr id="3079" name="Rectangle 7"/>
          <p:cNvSpPr>
            <a:spLocks noGrp="1" noChangeArrowheads="1"/>
          </p:cNvSpPr>
          <p:nvPr>
            <p:ph type="sldNum" sz="quarter" idx="5"/>
          </p:nvPr>
        </p:nvSpPr>
        <p:spPr bwMode="auto">
          <a:xfrm>
            <a:off x="4001205" y="9328150"/>
            <a:ext cx="603956"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sz="1000"/>
            </a:lvl1pPr>
          </a:lstStyle>
          <a:p>
            <a:r>
              <a:rPr lang="nb-NO"/>
              <a:t>side </a:t>
            </a:r>
            <a:fld id="{E9C5A640-AFE6-45EE-A303-A855E096F82B}" type="slidenum">
              <a:rPr lang="nb-NO"/>
              <a:pPr/>
              <a:t>‹#›</a:t>
            </a:fld>
            <a:endParaRPr lang="nb-NO"/>
          </a:p>
        </p:txBody>
      </p:sp>
    </p:spTree>
    <p:extLst>
      <p:ext uri="{BB962C8B-B14F-4D97-AF65-F5344CB8AC3E}">
        <p14:creationId xmlns:p14="http://schemas.microsoft.com/office/powerpoint/2010/main" val="559242176"/>
      </p:ext>
    </p:extLst>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solidFill>
                <a:schemeClr val="tx1"/>
              </a:solidFill>
            </a:endParaRPr>
          </a:p>
        </p:txBody>
      </p:sp>
      <p:sp>
        <p:nvSpPr>
          <p:cNvPr id="4" name="Plassholder for dato 3"/>
          <p:cNvSpPr>
            <a:spLocks noGrp="1"/>
          </p:cNvSpPr>
          <p:nvPr>
            <p:ph type="dt" idx="10"/>
          </p:nvPr>
        </p:nvSpPr>
        <p:spPr/>
        <p:txBody>
          <a:bodyPr/>
          <a:lstStyle/>
          <a:p>
            <a:fld id="{AA6DBBE8-D535-F545-9417-BF2083EA0AF1}" type="datetime1">
              <a:rPr lang="nb-NO" smtClean="0"/>
              <a:t>01.08.2023</a:t>
            </a:fld>
            <a:endParaRPr lang="nb-NO"/>
          </a:p>
        </p:txBody>
      </p:sp>
      <p:sp>
        <p:nvSpPr>
          <p:cNvPr id="5" name="Plassholder for bunntekst 4"/>
          <p:cNvSpPr>
            <a:spLocks noGrp="1"/>
          </p:cNvSpPr>
          <p:nvPr>
            <p:ph type="ftr" sz="quarter" idx="11"/>
          </p:nvPr>
        </p:nvSpPr>
        <p:spPr/>
        <p:txBody>
          <a:bodyPr/>
          <a:lstStyle/>
          <a:p>
            <a:r>
              <a:rPr lang="nb-NO"/>
              <a:t>© Senter for studier av Holocaust og livssynsminoriteter | Tittel på presentasjonen</a:t>
            </a:r>
          </a:p>
        </p:txBody>
      </p:sp>
      <p:sp>
        <p:nvSpPr>
          <p:cNvPr id="6" name="Plassholder for lysbildenummer 5"/>
          <p:cNvSpPr>
            <a:spLocks noGrp="1"/>
          </p:cNvSpPr>
          <p:nvPr>
            <p:ph type="sldNum" sz="quarter" idx="12"/>
          </p:nvPr>
        </p:nvSpPr>
        <p:spPr/>
        <p:txBody>
          <a:bodyPr/>
          <a:lstStyle/>
          <a:p>
            <a:r>
              <a:rPr lang="nb-NO"/>
              <a:t>side </a:t>
            </a:r>
            <a:fld id="{E9C5A640-AFE6-45EE-A303-A855E096F82B}" type="slidenum">
              <a:rPr lang="nb-NO"/>
              <a:pPr/>
              <a:t>1</a:t>
            </a:fld>
            <a:endParaRPr lang="nb-NO"/>
          </a:p>
        </p:txBody>
      </p:sp>
    </p:spTree>
    <p:extLst>
      <p:ext uri="{BB962C8B-B14F-4D97-AF65-F5344CB8AC3E}">
        <p14:creationId xmlns:p14="http://schemas.microsoft.com/office/powerpoint/2010/main" val="2985229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Date Placeholder 3"/>
          <p:cNvSpPr>
            <a:spLocks noGrp="1"/>
          </p:cNvSpPr>
          <p:nvPr>
            <p:ph type="dt" idx="10"/>
          </p:nvPr>
        </p:nvSpPr>
        <p:spPr/>
        <p:txBody>
          <a:bodyPr/>
          <a:lstStyle/>
          <a:p>
            <a:fld id="{1EEB64A9-2B68-FB4D-A818-38E15F196588}" type="datetime1">
              <a:rPr lang="nb-NO" smtClean="0"/>
              <a:t>01.08.2023</a:t>
            </a:fld>
            <a:endParaRPr lang="nb-NO"/>
          </a:p>
        </p:txBody>
      </p:sp>
      <p:sp>
        <p:nvSpPr>
          <p:cNvPr id="5" name="Footer Placeholder 4"/>
          <p:cNvSpPr>
            <a:spLocks noGrp="1"/>
          </p:cNvSpPr>
          <p:nvPr>
            <p:ph type="ftr" sz="quarter" idx="11"/>
          </p:nvPr>
        </p:nvSpPr>
        <p:spPr/>
        <p:txBody>
          <a:bodyPr/>
          <a:lstStyle/>
          <a:p>
            <a:r>
              <a:rPr lang="nb-NO"/>
              <a:t>© Senter for studier av Holocaust og livssynsminoriteter | Tittel på presentasjonen</a:t>
            </a:r>
          </a:p>
        </p:txBody>
      </p:sp>
      <p:sp>
        <p:nvSpPr>
          <p:cNvPr id="6" name="Slide Number Placeholder 5"/>
          <p:cNvSpPr>
            <a:spLocks noGrp="1"/>
          </p:cNvSpPr>
          <p:nvPr>
            <p:ph type="sldNum" sz="quarter" idx="12"/>
          </p:nvPr>
        </p:nvSpPr>
        <p:spPr/>
        <p:txBody>
          <a:bodyPr/>
          <a:lstStyle/>
          <a:p>
            <a:r>
              <a:rPr lang="nb-NO"/>
              <a:t>side </a:t>
            </a:r>
            <a:fld id="{E9C5A640-AFE6-45EE-A303-A855E096F82B}" type="slidenum">
              <a:rPr lang="nb-NO" smtClean="0"/>
              <a:pPr/>
              <a:t>9</a:t>
            </a:fld>
            <a:endParaRPr lang="nb-NO"/>
          </a:p>
        </p:txBody>
      </p:sp>
    </p:spTree>
    <p:extLst>
      <p:ext uri="{BB962C8B-B14F-4D97-AF65-F5344CB8AC3E}">
        <p14:creationId xmlns:p14="http://schemas.microsoft.com/office/powerpoint/2010/main" val="3223703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kern="1200" dirty="0">
                <a:solidFill>
                  <a:schemeClr val="tx1"/>
                </a:solidFill>
                <a:effectLst/>
                <a:latin typeface="Arial" charset="0"/>
                <a:ea typeface="+mn-ea"/>
                <a:cs typeface="+mn-cs"/>
              </a:rPr>
              <a:t>For --- </a:t>
            </a:r>
            <a:r>
              <a:rPr lang="nb-NO" sz="1200" dirty="0"/>
              <a:t>(selvstendig og kritisk tenkning, dialogisk kompetanse, </a:t>
            </a:r>
            <a:r>
              <a:rPr lang="nb-NO" sz="1200" dirty="0" err="1"/>
              <a:t>mangfoldskompetanse</a:t>
            </a:r>
            <a:r>
              <a:rPr lang="nb-NO" sz="1200" dirty="0"/>
              <a:t>, bevissthet om «de store spørsmålene» i samfunnet) </a:t>
            </a:r>
            <a:endParaRPr lang="nb-NO" sz="1200" kern="1200" dirty="0">
              <a:solidFill>
                <a:schemeClr val="tx1"/>
              </a:solidFill>
              <a:effectLst/>
              <a:latin typeface="Arial" charset="0"/>
              <a:ea typeface="+mn-ea"/>
              <a:cs typeface="+mn-cs"/>
            </a:endParaRPr>
          </a:p>
          <a:p>
            <a:endParaRPr lang="nb-NO" sz="1200" kern="1200" dirty="0">
              <a:solidFill>
                <a:schemeClr val="tx1"/>
              </a:solidFill>
              <a:effectLst/>
              <a:latin typeface="Arial" charset="0"/>
              <a:ea typeface="+mn-ea"/>
              <a:cs typeface="+mn-cs"/>
            </a:endParaRPr>
          </a:p>
          <a:p>
            <a:r>
              <a:rPr lang="nb-NO" sz="1200" kern="1200" dirty="0">
                <a:solidFill>
                  <a:schemeClr val="tx1"/>
                </a:solidFill>
                <a:effectLst/>
                <a:latin typeface="Arial" charset="0"/>
                <a:ea typeface="+mn-ea"/>
                <a:cs typeface="+mn-cs"/>
              </a:rPr>
              <a:t>Demokratiet er ikke bare en styreform. Det er også en livsform – så mye mei enn de politiske institusjonene. Elevene må derfor få erfaring med at de</a:t>
            </a:r>
            <a:r>
              <a:rPr lang="nb-NO" sz="1200" kern="1200" baseline="0" dirty="0">
                <a:solidFill>
                  <a:schemeClr val="tx1"/>
                </a:solidFill>
                <a:effectLst/>
                <a:latin typeface="Arial" charset="0"/>
                <a:ea typeface="+mn-ea"/>
                <a:cs typeface="+mn-cs"/>
              </a:rPr>
              <a:t> </a:t>
            </a:r>
            <a:r>
              <a:rPr lang="nb-NO" sz="1200" kern="1200" dirty="0">
                <a:solidFill>
                  <a:schemeClr val="tx1"/>
                </a:solidFill>
                <a:effectLst/>
                <a:latin typeface="Arial" charset="0"/>
                <a:ea typeface="+mn-ea"/>
                <a:cs typeface="+mn-cs"/>
              </a:rPr>
              <a:t>er viktige i verden</a:t>
            </a:r>
            <a:r>
              <a:rPr lang="nb-NO" sz="1200" kern="1200" baseline="0" dirty="0">
                <a:solidFill>
                  <a:schemeClr val="tx1"/>
                </a:solidFill>
                <a:effectLst/>
                <a:latin typeface="Arial" charset="0"/>
                <a:ea typeface="+mn-ea"/>
                <a:cs typeface="+mn-cs"/>
              </a:rPr>
              <a:t> </a:t>
            </a:r>
            <a:r>
              <a:rPr lang="nb-NO" sz="1200" kern="1200" dirty="0">
                <a:solidFill>
                  <a:schemeClr val="tx1"/>
                </a:solidFill>
                <a:effectLst/>
                <a:latin typeface="Arial" charset="0"/>
                <a:ea typeface="+mn-ea"/>
                <a:cs typeface="+mn-cs"/>
              </a:rPr>
              <a:t>(men ikke viktigere enn andre) og oppleve at de</a:t>
            </a:r>
            <a:r>
              <a:rPr lang="nb-NO" sz="1200" kern="1200" baseline="0" dirty="0">
                <a:solidFill>
                  <a:schemeClr val="tx1"/>
                </a:solidFill>
                <a:effectLst/>
                <a:latin typeface="Arial" charset="0"/>
                <a:ea typeface="+mn-ea"/>
                <a:cs typeface="+mn-cs"/>
              </a:rPr>
              <a:t> </a:t>
            </a:r>
            <a:r>
              <a:rPr lang="nb-NO" sz="1200" kern="1200" dirty="0">
                <a:solidFill>
                  <a:schemeClr val="tx1"/>
                </a:solidFill>
                <a:effectLst/>
                <a:latin typeface="Arial" charset="0"/>
                <a:ea typeface="+mn-ea"/>
                <a:cs typeface="+mn-cs"/>
              </a:rPr>
              <a:t>faktisk kan bidra til å endre verden på et eller anna nivå.  Da må klasseromma være trygge øvingsarenaer  </a:t>
            </a:r>
          </a:p>
          <a:p>
            <a:endParaRPr lang="nb-NO" sz="1200"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nn-NO" sz="1200" kern="1200" dirty="0">
                <a:solidFill>
                  <a:schemeClr val="tx1"/>
                </a:solidFill>
                <a:effectLst/>
                <a:latin typeface="Arial" charset="0"/>
                <a:ea typeface="+mn-ea"/>
                <a:cs typeface="+mn-cs"/>
              </a:rPr>
              <a:t>Vi skal «opne dører mot verda og framtida og gi elevane og lærlingane historisk og kulturell innsikt og forankring»</a:t>
            </a:r>
            <a:endParaRPr lang="nb-NO" sz="1200" kern="1200" dirty="0">
              <a:solidFill>
                <a:schemeClr val="tx1"/>
              </a:solidFill>
              <a:effectLst/>
              <a:latin typeface="Arial" charset="0"/>
              <a:ea typeface="+mn-ea"/>
              <a:cs typeface="+mn-cs"/>
            </a:endParaRPr>
          </a:p>
          <a:p>
            <a:endParaRPr lang="nb-NO" dirty="0"/>
          </a:p>
        </p:txBody>
      </p:sp>
      <p:sp>
        <p:nvSpPr>
          <p:cNvPr id="4" name="Date Placeholder 3"/>
          <p:cNvSpPr>
            <a:spLocks noGrp="1"/>
          </p:cNvSpPr>
          <p:nvPr>
            <p:ph type="dt" idx="10"/>
          </p:nvPr>
        </p:nvSpPr>
        <p:spPr/>
        <p:txBody>
          <a:bodyPr/>
          <a:lstStyle/>
          <a:p>
            <a:fld id="{F57DACEF-E3DB-0348-BFCE-7752AE597E8B}" type="datetime1">
              <a:rPr lang="nb-NO" smtClean="0"/>
              <a:t>01.08.2023</a:t>
            </a:fld>
            <a:endParaRPr lang="nb-NO"/>
          </a:p>
        </p:txBody>
      </p:sp>
      <p:sp>
        <p:nvSpPr>
          <p:cNvPr id="5" name="Footer Placeholder 4"/>
          <p:cNvSpPr>
            <a:spLocks noGrp="1"/>
          </p:cNvSpPr>
          <p:nvPr>
            <p:ph type="ftr" sz="quarter" idx="11"/>
          </p:nvPr>
        </p:nvSpPr>
        <p:spPr/>
        <p:txBody>
          <a:bodyPr/>
          <a:lstStyle/>
          <a:p>
            <a:r>
              <a:rPr lang="nb-NO"/>
              <a:t>© Senter for studier av Holocaust og livssynsminoriteter | Tittel på presentasjonen</a:t>
            </a:r>
          </a:p>
        </p:txBody>
      </p:sp>
      <p:sp>
        <p:nvSpPr>
          <p:cNvPr id="6" name="Slide Number Placeholder 5"/>
          <p:cNvSpPr>
            <a:spLocks noGrp="1"/>
          </p:cNvSpPr>
          <p:nvPr>
            <p:ph type="sldNum" sz="quarter" idx="12"/>
          </p:nvPr>
        </p:nvSpPr>
        <p:spPr/>
        <p:txBody>
          <a:bodyPr/>
          <a:lstStyle/>
          <a:p>
            <a:r>
              <a:rPr lang="nb-NO"/>
              <a:t>side </a:t>
            </a:r>
            <a:fld id="{E9C5A640-AFE6-45EE-A303-A855E096F82B}" type="slidenum">
              <a:rPr lang="nb-NO" smtClean="0"/>
              <a:pPr/>
              <a:t>11</a:t>
            </a:fld>
            <a:endParaRPr lang="nb-NO"/>
          </a:p>
        </p:txBody>
      </p:sp>
    </p:spTree>
    <p:extLst>
      <p:ext uri="{BB962C8B-B14F-4D97-AF65-F5344CB8AC3E}">
        <p14:creationId xmlns:p14="http://schemas.microsoft.com/office/powerpoint/2010/main" val="773256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a:latin typeface="Arial"/>
                <a:cs typeface="Arial"/>
              </a:rPr>
              <a:t>Øvelse:</a:t>
            </a:r>
            <a:endParaRPr lang="nb-NO" dirty="0">
              <a:cs typeface="Arial" charset="0"/>
            </a:endParaRPr>
          </a:p>
          <a:p>
            <a:r>
              <a:rPr lang="nb-NO" dirty="0">
                <a:latin typeface="Arial"/>
                <a:cs typeface="Arial"/>
              </a:rPr>
              <a:t>Det er mange forskjellige oppfatninger om hva demokrati og medborgerskap i skolen betyr. Forskjellige demokratiforståelser legger vekt på forskjellige former for deltakelse og grader av medbestemmelse. </a:t>
            </a:r>
            <a:endParaRPr lang="nb-NO" dirty="0">
              <a:cs typeface="Arial"/>
            </a:endParaRPr>
          </a:p>
          <a:p>
            <a:r>
              <a:rPr lang="nb-NO" dirty="0"/>
              <a:t>-          Er det viktig med formelle strukturer som klasseråd, elevråd og elevrepresentanter i SMU? </a:t>
            </a:r>
          </a:p>
          <a:p>
            <a:r>
              <a:rPr lang="nb-NO" dirty="0"/>
              <a:t>-          Er det viktig at elevene innøver demokratiske prosedyrer, for eksempel gjennom debatt og avstemninger? </a:t>
            </a:r>
          </a:p>
          <a:p>
            <a:r>
              <a:rPr lang="nb-NO" dirty="0"/>
              <a:t>-          Og, i så fall, hvilke demokratiske prinsipper skal innøves: majoritetsstyre eller minoritetsvern? Å vinne en sak,</a:t>
            </a:r>
            <a:r>
              <a:rPr lang="nb-NO" baseline="0" dirty="0"/>
              <a:t> </a:t>
            </a:r>
            <a:r>
              <a:rPr lang="nb-NO" dirty="0"/>
              <a:t>eller å komme frem til et kompromiss? </a:t>
            </a:r>
          </a:p>
          <a:p>
            <a:r>
              <a:rPr lang="nb-NO" dirty="0"/>
              <a:t>-          Hvor viktig er det at elevene får mulighet til å medbestemme på forskjellige områder av skolens virksomhet – fritid, ordens- og adferdsregler og selve               kjernevirksomheten: undervisning? </a:t>
            </a:r>
          </a:p>
          <a:p>
            <a:r>
              <a:rPr lang="nb-NO" dirty="0"/>
              <a:t>-         </a:t>
            </a:r>
            <a:r>
              <a:rPr lang="nb-NO"/>
              <a:t> For </a:t>
            </a:r>
            <a:r>
              <a:rPr lang="nb-NO" dirty="0"/>
              <a:t>øvrig: Hvordan </a:t>
            </a:r>
            <a:r>
              <a:rPr lang="nb-NO" dirty="0" err="1"/>
              <a:t>myndiggjør</a:t>
            </a:r>
            <a:r>
              <a:rPr lang="nb-NO" dirty="0"/>
              <a:t> vi elevene gjennom å stimulere deres selvstendige og kritiske tenkeevne?</a:t>
            </a:r>
          </a:p>
          <a:p>
            <a:r>
              <a:rPr lang="nb-NO" dirty="0"/>
              <a:t>-          Hvordan kan gi vi elevene rom til å utvikle sin medborgerforståelse og medborgerrolle: til å bli trent i å se seg selv som en del av en helhet, et individ med både rettigheter og plikter i fellesskapet. </a:t>
            </a:r>
          </a:p>
          <a:p>
            <a:endParaRPr lang="nb-NO" dirty="0"/>
          </a:p>
          <a:p>
            <a:r>
              <a:rPr lang="nb-NO" dirty="0"/>
              <a:t>Disse spørsmålene innebærer mange forutsetninger, alt fra antagelser om hva elevene er i stand til å bedømme og vurdere, hvor lærerens pedagogiske ansvar som kontrollerende og grensesettende voksne ligger, til handlingsrommet lærere og skoleledelsen selv har opp mot skolens forpliktelser, slik de er slått fast i opplæringsloven og læreplanverket. </a:t>
            </a:r>
          </a:p>
          <a:p>
            <a:endParaRPr lang="nb-NO" dirty="0"/>
          </a:p>
          <a:p>
            <a:r>
              <a:rPr lang="nb-NO" dirty="0"/>
              <a:t>Spørsmål om hvordan demokrati i skolen skal praktiseres og hvor langt det skal gå, kan dermed være utgangspunkt for engasjerte diskusjoner og stor uenighet i et lærerkollegium. Disse diskusjonene er utrolig viktige for at de enkelte i et lærerkollegiet utvikler en gjensidig forståelse av hva som ligger bak pedagogiske valg og ønsker for hvordan skolens praksis burde utvikles. En felles refleksjonsprosess rundt mulighetene, begrensningene og risikoen er en sentral forutsetning for å utvikle en helhetlig og samstemt praksis. Dette trenger ikke å bety at alle må tilpasse seg en «linje» hele veien, men at man kan bli utfordret og utfordre hverandre i å utvide det demokratiske mulighetsrommet i skolen.</a:t>
            </a:r>
          </a:p>
          <a:p>
            <a:endParaRPr lang="nb-NO" dirty="0"/>
          </a:p>
          <a:p>
            <a:r>
              <a:rPr lang="nb-NO" dirty="0"/>
              <a:t>Vi har derfor laget en øvelse for personalet som gjennom systematiske refleksjonsspørsmål loser gjennom fem områder av områder av skolens virksomhet </a:t>
            </a:r>
          </a:p>
          <a:p>
            <a:r>
              <a:rPr lang="nb-NO" dirty="0"/>
              <a:t>-  Trivselstiltak (utstyr og utforming klasserom, skolebygg, aktiviteter utenom undervisningen)</a:t>
            </a:r>
          </a:p>
          <a:p>
            <a:r>
              <a:rPr lang="nb-NO" dirty="0"/>
              <a:t>-   Ordens- og adferdsregler og – reglement</a:t>
            </a:r>
          </a:p>
          <a:p>
            <a:r>
              <a:rPr lang="nb-NO" dirty="0"/>
              <a:t>-   Undervisning</a:t>
            </a:r>
          </a:p>
          <a:p>
            <a:pPr marL="171450" indent="-171450">
              <a:buFontTx/>
              <a:buChar char="-"/>
            </a:pPr>
            <a:r>
              <a:rPr lang="nb-NO" baseline="0" dirty="0"/>
              <a:t>Vurdering</a:t>
            </a:r>
          </a:p>
          <a:p>
            <a:pPr marL="171450" indent="-171450">
              <a:buFontTx/>
              <a:buChar char="-"/>
            </a:pPr>
            <a:r>
              <a:rPr lang="nb-NO" baseline="0" dirty="0"/>
              <a:t>Annerledesaktiviteter</a:t>
            </a:r>
            <a:endParaRPr lang="nb-NO" dirty="0"/>
          </a:p>
          <a:p>
            <a:r>
              <a:rPr lang="nb-NO" dirty="0"/>
              <a:t>På disse områdene kan man utforske hva demokrati og elevenes medvirkning kan og burde innebære, men også hvilken risiko og hvilket handlingsrom lærere og skoleledere opplever.</a:t>
            </a:r>
          </a:p>
          <a:p>
            <a:r>
              <a:rPr lang="nb-NO" dirty="0">
                <a:latin typeface="Arial"/>
                <a:cs typeface="Arial"/>
              </a:rPr>
              <a:t> </a:t>
            </a:r>
          </a:p>
          <a:p>
            <a:r>
              <a:rPr lang="nb-NO" dirty="0"/>
              <a:t>Øvelsen kan brukes i flere runder: etter en første refleksjons- og kartleggingsrunde kan den også brukes til planleggingsformål.</a:t>
            </a:r>
          </a:p>
          <a:p>
            <a:r>
              <a:rPr lang="nb-NO" dirty="0">
                <a:latin typeface="Arial"/>
                <a:cs typeface="Arial"/>
              </a:rPr>
              <a:t> </a:t>
            </a:r>
          </a:p>
          <a:p>
            <a:endParaRPr lang="nb-NO" dirty="0">
              <a:cs typeface="Arial"/>
            </a:endParaRPr>
          </a:p>
        </p:txBody>
      </p:sp>
      <p:sp>
        <p:nvSpPr>
          <p:cNvPr id="4" name="Date Placeholder 3"/>
          <p:cNvSpPr>
            <a:spLocks noGrp="1"/>
          </p:cNvSpPr>
          <p:nvPr>
            <p:ph type="dt" idx="10"/>
          </p:nvPr>
        </p:nvSpPr>
        <p:spPr/>
        <p:txBody>
          <a:bodyPr/>
          <a:lstStyle/>
          <a:p>
            <a:fld id="{F57DACEF-E3DB-0348-BFCE-7752AE597E8B}" type="datetime1">
              <a:rPr lang="nb-NO" smtClean="0"/>
              <a:t>01.08.2023</a:t>
            </a:fld>
            <a:endParaRPr lang="nb-NO"/>
          </a:p>
        </p:txBody>
      </p:sp>
      <p:sp>
        <p:nvSpPr>
          <p:cNvPr id="5" name="Footer Placeholder 4"/>
          <p:cNvSpPr>
            <a:spLocks noGrp="1"/>
          </p:cNvSpPr>
          <p:nvPr>
            <p:ph type="ftr" sz="quarter" idx="11"/>
          </p:nvPr>
        </p:nvSpPr>
        <p:spPr/>
        <p:txBody>
          <a:bodyPr/>
          <a:lstStyle/>
          <a:p>
            <a:r>
              <a:rPr lang="nb-NO"/>
              <a:t>© Senter for studier av Holocaust og livssynsminoriteter | Tittel på presentasjonen</a:t>
            </a:r>
          </a:p>
        </p:txBody>
      </p:sp>
      <p:sp>
        <p:nvSpPr>
          <p:cNvPr id="6" name="Slide Number Placeholder 5"/>
          <p:cNvSpPr>
            <a:spLocks noGrp="1"/>
          </p:cNvSpPr>
          <p:nvPr>
            <p:ph type="sldNum" sz="quarter" idx="12"/>
          </p:nvPr>
        </p:nvSpPr>
        <p:spPr/>
        <p:txBody>
          <a:bodyPr/>
          <a:lstStyle/>
          <a:p>
            <a:r>
              <a:rPr lang="nb-NO"/>
              <a:t>side </a:t>
            </a:r>
            <a:fld id="{E9C5A640-AFE6-45EE-A303-A855E096F82B}" type="slidenum">
              <a:rPr lang="nb-NO" smtClean="0"/>
              <a:pPr/>
              <a:t>12</a:t>
            </a:fld>
            <a:endParaRPr lang="nb-NO"/>
          </a:p>
        </p:txBody>
      </p:sp>
    </p:spTree>
    <p:extLst>
      <p:ext uri="{BB962C8B-B14F-4D97-AF65-F5344CB8AC3E}">
        <p14:creationId xmlns:p14="http://schemas.microsoft.com/office/powerpoint/2010/main" val="3076975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Date Placeholder 3"/>
          <p:cNvSpPr>
            <a:spLocks noGrp="1"/>
          </p:cNvSpPr>
          <p:nvPr>
            <p:ph type="dt" idx="10"/>
          </p:nvPr>
        </p:nvSpPr>
        <p:spPr/>
        <p:txBody>
          <a:bodyPr/>
          <a:lstStyle/>
          <a:p>
            <a:fld id="{F57DACEF-E3DB-0348-BFCE-7752AE597E8B}" type="datetime1">
              <a:rPr lang="nb-NO" smtClean="0"/>
              <a:t>01.08.2023</a:t>
            </a:fld>
            <a:endParaRPr lang="nb-NO"/>
          </a:p>
        </p:txBody>
      </p:sp>
      <p:sp>
        <p:nvSpPr>
          <p:cNvPr id="5" name="Footer Placeholder 4"/>
          <p:cNvSpPr>
            <a:spLocks noGrp="1"/>
          </p:cNvSpPr>
          <p:nvPr>
            <p:ph type="ftr" sz="quarter" idx="11"/>
          </p:nvPr>
        </p:nvSpPr>
        <p:spPr/>
        <p:txBody>
          <a:bodyPr/>
          <a:lstStyle/>
          <a:p>
            <a:r>
              <a:rPr lang="nb-NO"/>
              <a:t>© Senter for studier av Holocaust og livssynsminoriteter | Tittel på presentasjonen</a:t>
            </a:r>
          </a:p>
        </p:txBody>
      </p:sp>
      <p:sp>
        <p:nvSpPr>
          <p:cNvPr id="6" name="Slide Number Placeholder 5"/>
          <p:cNvSpPr>
            <a:spLocks noGrp="1"/>
          </p:cNvSpPr>
          <p:nvPr>
            <p:ph type="sldNum" sz="quarter" idx="12"/>
          </p:nvPr>
        </p:nvSpPr>
        <p:spPr/>
        <p:txBody>
          <a:bodyPr/>
          <a:lstStyle/>
          <a:p>
            <a:r>
              <a:rPr lang="nb-NO"/>
              <a:t>side </a:t>
            </a:r>
            <a:fld id="{E9C5A640-AFE6-45EE-A303-A855E096F82B}" type="slidenum">
              <a:rPr lang="nb-NO" smtClean="0"/>
              <a:pPr/>
              <a:t>13</a:t>
            </a:fld>
            <a:endParaRPr lang="nb-NO"/>
          </a:p>
        </p:txBody>
      </p:sp>
    </p:spTree>
    <p:extLst>
      <p:ext uri="{BB962C8B-B14F-4D97-AF65-F5344CB8AC3E}">
        <p14:creationId xmlns:p14="http://schemas.microsoft.com/office/powerpoint/2010/main" val="1743772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Date Placeholder 3"/>
          <p:cNvSpPr>
            <a:spLocks noGrp="1"/>
          </p:cNvSpPr>
          <p:nvPr>
            <p:ph type="dt" idx="10"/>
          </p:nvPr>
        </p:nvSpPr>
        <p:spPr/>
        <p:txBody>
          <a:bodyPr/>
          <a:lstStyle/>
          <a:p>
            <a:fld id="{F57DACEF-E3DB-0348-BFCE-7752AE597E8B}" type="datetime1">
              <a:rPr lang="nb-NO" smtClean="0"/>
              <a:t>01.08.2023</a:t>
            </a:fld>
            <a:endParaRPr lang="nb-NO"/>
          </a:p>
        </p:txBody>
      </p:sp>
      <p:sp>
        <p:nvSpPr>
          <p:cNvPr id="5" name="Footer Placeholder 4"/>
          <p:cNvSpPr>
            <a:spLocks noGrp="1"/>
          </p:cNvSpPr>
          <p:nvPr>
            <p:ph type="ftr" sz="quarter" idx="11"/>
          </p:nvPr>
        </p:nvSpPr>
        <p:spPr/>
        <p:txBody>
          <a:bodyPr/>
          <a:lstStyle/>
          <a:p>
            <a:r>
              <a:rPr lang="nb-NO"/>
              <a:t>© Senter for studier av Holocaust og livssynsminoriteter | Tittel på presentasjonen</a:t>
            </a:r>
          </a:p>
        </p:txBody>
      </p:sp>
      <p:sp>
        <p:nvSpPr>
          <p:cNvPr id="6" name="Slide Number Placeholder 5"/>
          <p:cNvSpPr>
            <a:spLocks noGrp="1"/>
          </p:cNvSpPr>
          <p:nvPr>
            <p:ph type="sldNum" sz="quarter" idx="12"/>
          </p:nvPr>
        </p:nvSpPr>
        <p:spPr/>
        <p:txBody>
          <a:bodyPr/>
          <a:lstStyle/>
          <a:p>
            <a:r>
              <a:rPr lang="nb-NO"/>
              <a:t>side </a:t>
            </a:r>
            <a:fld id="{E9C5A640-AFE6-45EE-A303-A855E096F82B}" type="slidenum">
              <a:rPr lang="nb-NO" smtClean="0"/>
              <a:pPr/>
              <a:t>14</a:t>
            </a:fld>
            <a:endParaRPr lang="nb-NO"/>
          </a:p>
        </p:txBody>
      </p:sp>
    </p:spTree>
    <p:extLst>
      <p:ext uri="{BB962C8B-B14F-4D97-AF65-F5344CB8AC3E}">
        <p14:creationId xmlns:p14="http://schemas.microsoft.com/office/powerpoint/2010/main" val="2655556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Date Placeholder 3"/>
          <p:cNvSpPr>
            <a:spLocks noGrp="1"/>
          </p:cNvSpPr>
          <p:nvPr>
            <p:ph type="dt" idx="10"/>
          </p:nvPr>
        </p:nvSpPr>
        <p:spPr/>
        <p:txBody>
          <a:bodyPr/>
          <a:lstStyle/>
          <a:p>
            <a:fld id="{F57DACEF-E3DB-0348-BFCE-7752AE597E8B}" type="datetime1">
              <a:rPr lang="nb-NO" smtClean="0"/>
              <a:t>01.08.2023</a:t>
            </a:fld>
            <a:endParaRPr lang="nb-NO"/>
          </a:p>
        </p:txBody>
      </p:sp>
      <p:sp>
        <p:nvSpPr>
          <p:cNvPr id="5" name="Footer Placeholder 4"/>
          <p:cNvSpPr>
            <a:spLocks noGrp="1"/>
          </p:cNvSpPr>
          <p:nvPr>
            <p:ph type="ftr" sz="quarter" idx="11"/>
          </p:nvPr>
        </p:nvSpPr>
        <p:spPr/>
        <p:txBody>
          <a:bodyPr/>
          <a:lstStyle/>
          <a:p>
            <a:r>
              <a:rPr lang="nb-NO"/>
              <a:t>© Senter for studier av Holocaust og livssynsminoriteter | Tittel på presentasjonen</a:t>
            </a:r>
          </a:p>
        </p:txBody>
      </p:sp>
      <p:sp>
        <p:nvSpPr>
          <p:cNvPr id="6" name="Slide Number Placeholder 5"/>
          <p:cNvSpPr>
            <a:spLocks noGrp="1"/>
          </p:cNvSpPr>
          <p:nvPr>
            <p:ph type="sldNum" sz="quarter" idx="12"/>
          </p:nvPr>
        </p:nvSpPr>
        <p:spPr/>
        <p:txBody>
          <a:bodyPr/>
          <a:lstStyle/>
          <a:p>
            <a:r>
              <a:rPr lang="nb-NO"/>
              <a:t>side </a:t>
            </a:r>
            <a:fld id="{E9C5A640-AFE6-45EE-A303-A855E096F82B}" type="slidenum">
              <a:rPr lang="nb-NO" smtClean="0"/>
              <a:pPr/>
              <a:t>15</a:t>
            </a:fld>
            <a:endParaRPr lang="nb-NO"/>
          </a:p>
        </p:txBody>
      </p:sp>
    </p:spTree>
    <p:extLst>
      <p:ext uri="{BB962C8B-B14F-4D97-AF65-F5344CB8AC3E}">
        <p14:creationId xmlns:p14="http://schemas.microsoft.com/office/powerpoint/2010/main" val="2962606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Date Placeholder 3"/>
          <p:cNvSpPr>
            <a:spLocks noGrp="1"/>
          </p:cNvSpPr>
          <p:nvPr>
            <p:ph type="dt" idx="10"/>
          </p:nvPr>
        </p:nvSpPr>
        <p:spPr/>
        <p:txBody>
          <a:bodyPr/>
          <a:lstStyle/>
          <a:p>
            <a:fld id="{F57DACEF-E3DB-0348-BFCE-7752AE597E8B}" type="datetime1">
              <a:rPr lang="nb-NO" smtClean="0"/>
              <a:t>01.08.2023</a:t>
            </a:fld>
            <a:endParaRPr lang="nb-NO"/>
          </a:p>
        </p:txBody>
      </p:sp>
      <p:sp>
        <p:nvSpPr>
          <p:cNvPr id="5" name="Footer Placeholder 4"/>
          <p:cNvSpPr>
            <a:spLocks noGrp="1"/>
          </p:cNvSpPr>
          <p:nvPr>
            <p:ph type="ftr" sz="quarter" idx="11"/>
          </p:nvPr>
        </p:nvSpPr>
        <p:spPr/>
        <p:txBody>
          <a:bodyPr/>
          <a:lstStyle/>
          <a:p>
            <a:r>
              <a:rPr lang="nb-NO"/>
              <a:t>© Senter for studier av Holocaust og livssynsminoriteter | Tittel på presentasjonen</a:t>
            </a:r>
          </a:p>
        </p:txBody>
      </p:sp>
      <p:sp>
        <p:nvSpPr>
          <p:cNvPr id="6" name="Slide Number Placeholder 5"/>
          <p:cNvSpPr>
            <a:spLocks noGrp="1"/>
          </p:cNvSpPr>
          <p:nvPr>
            <p:ph type="sldNum" sz="quarter" idx="12"/>
          </p:nvPr>
        </p:nvSpPr>
        <p:spPr/>
        <p:txBody>
          <a:bodyPr/>
          <a:lstStyle/>
          <a:p>
            <a:r>
              <a:rPr lang="nb-NO"/>
              <a:t>side </a:t>
            </a:r>
            <a:fld id="{E9C5A640-AFE6-45EE-A303-A855E096F82B}" type="slidenum">
              <a:rPr lang="nb-NO" smtClean="0"/>
              <a:pPr/>
              <a:t>16</a:t>
            </a:fld>
            <a:endParaRPr lang="nb-NO"/>
          </a:p>
        </p:txBody>
      </p:sp>
    </p:spTree>
    <p:extLst>
      <p:ext uri="{BB962C8B-B14F-4D97-AF65-F5344CB8AC3E}">
        <p14:creationId xmlns:p14="http://schemas.microsoft.com/office/powerpoint/2010/main" val="3967156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bwMode="auto">
          <a:xfrm>
            <a:off x="467546" y="1977684"/>
            <a:ext cx="8208911" cy="2466274"/>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Arial" charset="0"/>
            </a:endParaRPr>
          </a:p>
        </p:txBody>
      </p:sp>
      <p:sp>
        <p:nvSpPr>
          <p:cNvPr id="49154" name="Rectangle 2"/>
          <p:cNvSpPr>
            <a:spLocks noGrp="1" noChangeArrowheads="1"/>
          </p:cNvSpPr>
          <p:nvPr>
            <p:ph type="ctrTitle"/>
          </p:nvPr>
        </p:nvSpPr>
        <p:spPr>
          <a:xfrm>
            <a:off x="755576" y="2130530"/>
            <a:ext cx="7632848" cy="457200"/>
          </a:xfrm>
        </p:spPr>
        <p:txBody>
          <a:bodyPr rIns="360000" anchor="b"/>
          <a:lstStyle>
            <a:lvl1pPr>
              <a:defRPr sz="2800">
                <a:solidFill>
                  <a:srgbClr val="31321A"/>
                </a:solidFill>
              </a:defRPr>
            </a:lvl1pPr>
          </a:lstStyle>
          <a:p>
            <a:pPr lvl="0"/>
            <a:r>
              <a:rPr lang="en-US" noProof="0"/>
              <a:t>Click to edit Master title style</a:t>
            </a:r>
            <a:endParaRPr lang="nb-NO" noProof="0"/>
          </a:p>
        </p:txBody>
      </p:sp>
      <p:sp>
        <p:nvSpPr>
          <p:cNvPr id="49155" name="Rectangle 3"/>
          <p:cNvSpPr>
            <a:spLocks noGrp="1" noChangeArrowheads="1"/>
          </p:cNvSpPr>
          <p:nvPr>
            <p:ph type="subTitle" idx="1"/>
          </p:nvPr>
        </p:nvSpPr>
        <p:spPr>
          <a:xfrm>
            <a:off x="755576" y="2587731"/>
            <a:ext cx="7632848" cy="1550194"/>
          </a:xfrm>
        </p:spPr>
        <p:txBody>
          <a:bodyPr/>
          <a:lstStyle>
            <a:lvl1pPr marL="0" indent="0">
              <a:buNone/>
              <a:defRPr sz="2000">
                <a:solidFill>
                  <a:srgbClr val="797C40"/>
                </a:solidFill>
              </a:defRPr>
            </a:lvl1pPr>
          </a:lstStyle>
          <a:p>
            <a:pPr lvl="0"/>
            <a:r>
              <a:rPr lang="en-US" noProof="0"/>
              <a:t>Click to edit Master subtitle style</a:t>
            </a:r>
            <a:endParaRPr lang="nb-NO" noProof="0"/>
          </a:p>
        </p:txBody>
      </p:sp>
      <p:sp>
        <p:nvSpPr>
          <p:cNvPr id="49156" name="Rectangle 4"/>
          <p:cNvSpPr>
            <a:spLocks noGrp="1" noChangeArrowheads="1"/>
          </p:cNvSpPr>
          <p:nvPr>
            <p:ph type="dt" sz="half" idx="2"/>
          </p:nvPr>
        </p:nvSpPr>
        <p:spPr/>
        <p:txBody>
          <a:bodyPr/>
          <a:lstStyle>
            <a:lvl1pPr>
              <a:defRPr>
                <a:solidFill>
                  <a:schemeClr val="accent1">
                    <a:lumMod val="25000"/>
                  </a:schemeClr>
                </a:solidFill>
              </a:defRPr>
            </a:lvl1pPr>
          </a:lstStyle>
          <a:p>
            <a:fld id="{5BE030B9-4DBB-F046-9DB0-4D691635F6EB}" type="datetime1">
              <a:rPr lang="nb-NO" smtClean="0"/>
              <a:t>01.08.2023</a:t>
            </a:fld>
            <a:endParaRPr lang="nb-NO"/>
          </a:p>
        </p:txBody>
      </p:sp>
      <p:sp>
        <p:nvSpPr>
          <p:cNvPr id="49157" name="Rectangle 5"/>
          <p:cNvSpPr>
            <a:spLocks noGrp="1" noChangeArrowheads="1"/>
          </p:cNvSpPr>
          <p:nvPr>
            <p:ph type="ftr" sz="quarter" idx="3"/>
          </p:nvPr>
        </p:nvSpPr>
        <p:spPr>
          <a:xfrm>
            <a:off x="228600" y="4857750"/>
            <a:ext cx="5894388" cy="229791"/>
          </a:xfrm>
        </p:spPr>
        <p:txBody>
          <a:bodyPr/>
          <a:lstStyle>
            <a:lvl1pPr>
              <a:defRPr>
                <a:solidFill>
                  <a:schemeClr val="accent1">
                    <a:lumMod val="25000"/>
                  </a:schemeClr>
                </a:solidFill>
              </a:defRPr>
            </a:lvl1pPr>
          </a:lstStyle>
          <a:p>
            <a:r>
              <a:rPr lang="nb-NO"/>
              <a:t>© HL-senteret, EWC og ILS | Presentasjon Sarpsborg kommune</a:t>
            </a:r>
          </a:p>
        </p:txBody>
      </p:sp>
      <p:sp>
        <p:nvSpPr>
          <p:cNvPr id="49158" name="Rectangle 6"/>
          <p:cNvSpPr>
            <a:spLocks noGrp="1" noChangeArrowheads="1"/>
          </p:cNvSpPr>
          <p:nvPr>
            <p:ph type="sldNum" sz="quarter" idx="4"/>
          </p:nvPr>
        </p:nvSpPr>
        <p:spPr/>
        <p:txBody>
          <a:bodyPr/>
          <a:lstStyle>
            <a:lvl1pPr>
              <a:defRPr>
                <a:solidFill>
                  <a:schemeClr val="accent1">
                    <a:lumMod val="25000"/>
                  </a:schemeClr>
                </a:solidFill>
              </a:defRPr>
            </a:lvl1pPr>
          </a:lstStyle>
          <a:p>
            <a:r>
              <a:rPr lang="nb-NO"/>
              <a:t>Side </a:t>
            </a:r>
            <a:fld id="{F97F9EA7-A725-4F41-B1B7-8B5016672755}" type="slidenum">
              <a:rPr lang="nb-NO" smtClean="0"/>
              <a:pPr/>
              <a:t>‹#›</a:t>
            </a:fld>
            <a:endParaRPr lang="nb-NO"/>
          </a:p>
        </p:txBody>
      </p:sp>
      <p:sp>
        <p:nvSpPr>
          <p:cNvPr id="49168" name="Text Box 16"/>
          <p:cNvSpPr txBox="1">
            <a:spLocks noChangeArrowheads="1"/>
          </p:cNvSpPr>
          <p:nvPr userDrawn="1"/>
        </p:nvSpPr>
        <p:spPr bwMode="auto">
          <a:xfrm>
            <a:off x="1812925" y="249316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nb-NO"/>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67544" y="699542"/>
            <a:ext cx="6012160" cy="667650"/>
          </a:xfrm>
          <a:prstGeom prst="rect">
            <a:avLst/>
          </a:prstGeom>
        </p:spPr>
      </p:pic>
    </p:spTree>
    <p:extLst>
      <p:ext uri="{BB962C8B-B14F-4D97-AF65-F5344CB8AC3E}">
        <p14:creationId xmlns:p14="http://schemas.microsoft.com/office/powerpoint/2010/main" val="2965304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Footer Placeholder 3"/>
          <p:cNvSpPr>
            <a:spLocks noGrp="1"/>
          </p:cNvSpPr>
          <p:nvPr>
            <p:ph type="ftr" sz="quarter" idx="10"/>
          </p:nvPr>
        </p:nvSpPr>
        <p:spPr/>
        <p:txBody>
          <a:bodyPr/>
          <a:lstStyle>
            <a:lvl1pPr>
              <a:defRPr/>
            </a:lvl1pPr>
          </a:lstStyle>
          <a:p>
            <a:r>
              <a:rPr lang="nb-NO"/>
              <a:t>© HL-senteret, EWC og ILS | Presentasjon Sarpsborg kommune</a:t>
            </a:r>
          </a:p>
        </p:txBody>
      </p:sp>
      <p:sp>
        <p:nvSpPr>
          <p:cNvPr id="5" name="Slide Number Placeholder 4"/>
          <p:cNvSpPr>
            <a:spLocks noGrp="1"/>
          </p:cNvSpPr>
          <p:nvPr>
            <p:ph type="sldNum" sz="quarter" idx="11"/>
          </p:nvPr>
        </p:nvSpPr>
        <p:spPr/>
        <p:txBody>
          <a:bodyPr/>
          <a:lstStyle>
            <a:lvl1pPr>
              <a:defRPr/>
            </a:lvl1pPr>
          </a:lstStyle>
          <a:p>
            <a:r>
              <a:rPr lang="nb-NO"/>
              <a:t>Side </a:t>
            </a:r>
            <a:fld id="{54CD28EA-0A13-45A8-84A2-1989622DBF76}" type="slidenum">
              <a:rPr lang="nb-NO"/>
              <a:pPr/>
              <a:t>‹#›</a:t>
            </a:fld>
            <a:endParaRPr lang="nb-NO"/>
          </a:p>
        </p:txBody>
      </p:sp>
      <p:sp>
        <p:nvSpPr>
          <p:cNvPr id="6" name="Date Placeholder 5"/>
          <p:cNvSpPr>
            <a:spLocks noGrp="1"/>
          </p:cNvSpPr>
          <p:nvPr>
            <p:ph type="dt" sz="half" idx="12"/>
          </p:nvPr>
        </p:nvSpPr>
        <p:spPr/>
        <p:txBody>
          <a:bodyPr/>
          <a:lstStyle>
            <a:lvl1pPr>
              <a:defRPr/>
            </a:lvl1pPr>
          </a:lstStyle>
          <a:p>
            <a:fld id="{4596C607-F3BA-1846-B922-684A235C763B}" type="datetime1">
              <a:rPr lang="nb-NO" smtClean="0"/>
              <a:t>01.08.2023</a:t>
            </a:fld>
            <a:endParaRPr lang="nb-NO"/>
          </a:p>
        </p:txBody>
      </p:sp>
    </p:spTree>
    <p:extLst>
      <p:ext uri="{BB962C8B-B14F-4D97-AF65-F5344CB8AC3E}">
        <p14:creationId xmlns:p14="http://schemas.microsoft.com/office/powerpoint/2010/main" val="2813473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8938" y="177404"/>
            <a:ext cx="2114550" cy="4631531"/>
          </a:xfrm>
        </p:spPr>
        <p:txBody>
          <a:bodyPr vert="eaVert"/>
          <a:lstStyle/>
          <a:p>
            <a:r>
              <a:rPr lang="en-US"/>
              <a:t>Click to edit Master title style</a:t>
            </a:r>
            <a:endParaRPr lang="nb-NO"/>
          </a:p>
        </p:txBody>
      </p:sp>
      <p:sp>
        <p:nvSpPr>
          <p:cNvPr id="3" name="Vertical Text Placeholder 2"/>
          <p:cNvSpPr>
            <a:spLocks noGrp="1"/>
          </p:cNvSpPr>
          <p:nvPr>
            <p:ph type="body" orient="vert" idx="1"/>
          </p:nvPr>
        </p:nvSpPr>
        <p:spPr>
          <a:xfrm>
            <a:off x="395288" y="177404"/>
            <a:ext cx="6191250" cy="46315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Footer Placeholder 3"/>
          <p:cNvSpPr>
            <a:spLocks noGrp="1"/>
          </p:cNvSpPr>
          <p:nvPr>
            <p:ph type="ftr" sz="quarter" idx="10"/>
          </p:nvPr>
        </p:nvSpPr>
        <p:spPr/>
        <p:txBody>
          <a:bodyPr/>
          <a:lstStyle>
            <a:lvl1pPr>
              <a:defRPr/>
            </a:lvl1pPr>
          </a:lstStyle>
          <a:p>
            <a:r>
              <a:rPr lang="nb-NO"/>
              <a:t>© HL-senteret, EWC og ILS | Presentasjon Sarpsborg kommune</a:t>
            </a:r>
          </a:p>
        </p:txBody>
      </p:sp>
      <p:sp>
        <p:nvSpPr>
          <p:cNvPr id="5" name="Slide Number Placeholder 4"/>
          <p:cNvSpPr>
            <a:spLocks noGrp="1"/>
          </p:cNvSpPr>
          <p:nvPr>
            <p:ph type="sldNum" sz="quarter" idx="11"/>
          </p:nvPr>
        </p:nvSpPr>
        <p:spPr/>
        <p:txBody>
          <a:bodyPr/>
          <a:lstStyle>
            <a:lvl1pPr>
              <a:defRPr/>
            </a:lvl1pPr>
          </a:lstStyle>
          <a:p>
            <a:r>
              <a:rPr lang="nb-NO"/>
              <a:t>Side </a:t>
            </a:r>
            <a:fld id="{1804AFB8-5321-41D6-942F-8AD27581D04B}" type="slidenum">
              <a:rPr lang="nb-NO"/>
              <a:pPr/>
              <a:t>‹#›</a:t>
            </a:fld>
            <a:endParaRPr lang="nb-NO"/>
          </a:p>
        </p:txBody>
      </p:sp>
      <p:sp>
        <p:nvSpPr>
          <p:cNvPr id="6" name="Date Placeholder 5"/>
          <p:cNvSpPr>
            <a:spLocks noGrp="1"/>
          </p:cNvSpPr>
          <p:nvPr>
            <p:ph type="dt" sz="half" idx="12"/>
          </p:nvPr>
        </p:nvSpPr>
        <p:spPr/>
        <p:txBody>
          <a:bodyPr/>
          <a:lstStyle>
            <a:lvl1pPr>
              <a:defRPr/>
            </a:lvl1pPr>
          </a:lstStyle>
          <a:p>
            <a:fld id="{249D17C4-D8B1-A44C-B2F2-2B699E6CED40}" type="datetime1">
              <a:rPr lang="nb-NO" smtClean="0"/>
              <a:t>01.08.2023</a:t>
            </a:fld>
            <a:endParaRPr lang="nb-NO"/>
          </a:p>
        </p:txBody>
      </p:sp>
    </p:spTree>
    <p:extLst>
      <p:ext uri="{BB962C8B-B14F-4D97-AF65-F5344CB8AC3E}">
        <p14:creationId xmlns:p14="http://schemas.microsoft.com/office/powerpoint/2010/main" val="74825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98463" y="177403"/>
            <a:ext cx="6373812" cy="508397"/>
          </a:xfrm>
        </p:spPr>
        <p:txBody>
          <a:bodyPr/>
          <a:lstStyle/>
          <a:p>
            <a:r>
              <a:rPr lang="en-US"/>
              <a:t>Click to edit Master title style</a:t>
            </a:r>
            <a:endParaRPr lang="nb-NO"/>
          </a:p>
        </p:txBody>
      </p:sp>
      <p:sp>
        <p:nvSpPr>
          <p:cNvPr id="3" name="Text Placeholder 2"/>
          <p:cNvSpPr>
            <a:spLocks noGrp="1"/>
          </p:cNvSpPr>
          <p:nvPr>
            <p:ph type="body" sz="half" idx="1"/>
          </p:nvPr>
        </p:nvSpPr>
        <p:spPr>
          <a:xfrm>
            <a:off x="395288" y="800100"/>
            <a:ext cx="4152900" cy="40088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lipArt Placeholder 3"/>
          <p:cNvSpPr>
            <a:spLocks noGrp="1"/>
          </p:cNvSpPr>
          <p:nvPr>
            <p:ph type="clipArt" sz="half" idx="2"/>
          </p:nvPr>
        </p:nvSpPr>
        <p:spPr>
          <a:xfrm>
            <a:off x="4700588" y="800100"/>
            <a:ext cx="4152900" cy="4008835"/>
          </a:xfrm>
        </p:spPr>
        <p:txBody>
          <a:bodyPr/>
          <a:lstStyle/>
          <a:p>
            <a:r>
              <a:rPr lang="en-US"/>
              <a:t>Click icon to add clip art</a:t>
            </a:r>
            <a:endParaRPr lang="nb-NO"/>
          </a:p>
        </p:txBody>
      </p:sp>
      <p:sp>
        <p:nvSpPr>
          <p:cNvPr id="5" name="Footer Placeholder 4"/>
          <p:cNvSpPr>
            <a:spLocks noGrp="1"/>
          </p:cNvSpPr>
          <p:nvPr>
            <p:ph type="ftr" sz="quarter" idx="10"/>
          </p:nvPr>
        </p:nvSpPr>
        <p:spPr>
          <a:xfrm>
            <a:off x="400050" y="4857750"/>
            <a:ext cx="5722938" cy="229791"/>
          </a:xfrm>
        </p:spPr>
        <p:txBody>
          <a:bodyPr/>
          <a:lstStyle>
            <a:lvl1pPr>
              <a:defRPr/>
            </a:lvl1pPr>
          </a:lstStyle>
          <a:p>
            <a:r>
              <a:rPr lang="nb-NO"/>
              <a:t>© HL-senteret, EWC og ILS | Presentasjon Sarpsborg kommune</a:t>
            </a:r>
          </a:p>
        </p:txBody>
      </p:sp>
      <p:sp>
        <p:nvSpPr>
          <p:cNvPr id="6" name="Slide Number Placeholder 5"/>
          <p:cNvSpPr>
            <a:spLocks noGrp="1"/>
          </p:cNvSpPr>
          <p:nvPr>
            <p:ph type="sldNum" sz="quarter" idx="11"/>
          </p:nvPr>
        </p:nvSpPr>
        <p:spPr>
          <a:xfrm>
            <a:off x="8286750" y="4857750"/>
            <a:ext cx="533400" cy="229791"/>
          </a:xfrm>
        </p:spPr>
        <p:txBody>
          <a:bodyPr/>
          <a:lstStyle>
            <a:lvl1pPr>
              <a:defRPr/>
            </a:lvl1pPr>
          </a:lstStyle>
          <a:p>
            <a:r>
              <a:rPr lang="nb-NO"/>
              <a:t>Side </a:t>
            </a:r>
            <a:fld id="{F9826004-F326-4479-83D2-A4C29D8D82E8}" type="slidenum">
              <a:rPr lang="nb-NO"/>
              <a:pPr/>
              <a:t>‹#›</a:t>
            </a:fld>
            <a:endParaRPr lang="nb-NO"/>
          </a:p>
        </p:txBody>
      </p:sp>
      <p:sp>
        <p:nvSpPr>
          <p:cNvPr id="7" name="Date Placeholder 6"/>
          <p:cNvSpPr>
            <a:spLocks noGrp="1"/>
          </p:cNvSpPr>
          <p:nvPr>
            <p:ph type="dt" sz="half" idx="12"/>
          </p:nvPr>
        </p:nvSpPr>
        <p:spPr>
          <a:xfrm>
            <a:off x="6732589" y="4857750"/>
            <a:ext cx="985837" cy="229791"/>
          </a:xfrm>
        </p:spPr>
        <p:txBody>
          <a:bodyPr/>
          <a:lstStyle>
            <a:lvl1pPr>
              <a:defRPr/>
            </a:lvl1pPr>
          </a:lstStyle>
          <a:p>
            <a:fld id="{FE9717E3-8485-C24C-A2EC-4BF5BAFF17DB}" type="datetime1">
              <a:rPr lang="nb-NO" smtClean="0"/>
              <a:t>01.08.2023</a:t>
            </a:fld>
            <a:endParaRPr lang="nb-NO"/>
          </a:p>
        </p:txBody>
      </p:sp>
    </p:spTree>
    <p:extLst>
      <p:ext uri="{BB962C8B-B14F-4D97-AF65-F5344CB8AC3E}">
        <p14:creationId xmlns:p14="http://schemas.microsoft.com/office/powerpoint/2010/main" val="3164155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398463" y="177403"/>
            <a:ext cx="6373812" cy="508397"/>
          </a:xfrm>
        </p:spPr>
        <p:txBody>
          <a:bodyPr/>
          <a:lstStyle/>
          <a:p>
            <a:r>
              <a:rPr lang="en-US"/>
              <a:t>Click to edit Master title style</a:t>
            </a:r>
            <a:endParaRPr lang="nb-NO"/>
          </a:p>
        </p:txBody>
      </p:sp>
      <p:sp>
        <p:nvSpPr>
          <p:cNvPr id="3" name="Text Placeholder 2"/>
          <p:cNvSpPr>
            <a:spLocks noGrp="1"/>
          </p:cNvSpPr>
          <p:nvPr>
            <p:ph type="body" sz="half" idx="1"/>
          </p:nvPr>
        </p:nvSpPr>
        <p:spPr>
          <a:xfrm>
            <a:off x="395288" y="800100"/>
            <a:ext cx="4152900" cy="40088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hart Placeholder 3"/>
          <p:cNvSpPr>
            <a:spLocks noGrp="1"/>
          </p:cNvSpPr>
          <p:nvPr>
            <p:ph type="chart" sz="half" idx="2"/>
          </p:nvPr>
        </p:nvSpPr>
        <p:spPr>
          <a:xfrm>
            <a:off x="4700588" y="800100"/>
            <a:ext cx="4152900" cy="4008835"/>
          </a:xfrm>
        </p:spPr>
        <p:txBody>
          <a:bodyPr/>
          <a:lstStyle/>
          <a:p>
            <a:r>
              <a:rPr lang="en-US"/>
              <a:t>Click icon to add chart</a:t>
            </a:r>
            <a:endParaRPr lang="nb-NO"/>
          </a:p>
        </p:txBody>
      </p:sp>
      <p:sp>
        <p:nvSpPr>
          <p:cNvPr id="5" name="Footer Placeholder 4"/>
          <p:cNvSpPr>
            <a:spLocks noGrp="1"/>
          </p:cNvSpPr>
          <p:nvPr>
            <p:ph type="ftr" sz="quarter" idx="10"/>
          </p:nvPr>
        </p:nvSpPr>
        <p:spPr>
          <a:xfrm>
            <a:off x="400050" y="4857750"/>
            <a:ext cx="5722938" cy="229791"/>
          </a:xfrm>
        </p:spPr>
        <p:txBody>
          <a:bodyPr/>
          <a:lstStyle>
            <a:lvl1pPr>
              <a:defRPr/>
            </a:lvl1pPr>
          </a:lstStyle>
          <a:p>
            <a:r>
              <a:rPr lang="nb-NO"/>
              <a:t>© HL-senteret, EWC og ILS | Presentasjon Sarpsborg kommune</a:t>
            </a:r>
          </a:p>
        </p:txBody>
      </p:sp>
      <p:sp>
        <p:nvSpPr>
          <p:cNvPr id="6" name="Slide Number Placeholder 5"/>
          <p:cNvSpPr>
            <a:spLocks noGrp="1"/>
          </p:cNvSpPr>
          <p:nvPr>
            <p:ph type="sldNum" sz="quarter" idx="11"/>
          </p:nvPr>
        </p:nvSpPr>
        <p:spPr>
          <a:xfrm>
            <a:off x="8286750" y="4857750"/>
            <a:ext cx="533400" cy="229791"/>
          </a:xfrm>
        </p:spPr>
        <p:txBody>
          <a:bodyPr/>
          <a:lstStyle>
            <a:lvl1pPr>
              <a:defRPr/>
            </a:lvl1pPr>
          </a:lstStyle>
          <a:p>
            <a:r>
              <a:rPr lang="nb-NO"/>
              <a:t>Side </a:t>
            </a:r>
            <a:fld id="{E8F9AD27-D274-4102-82BC-A5952358D7EF}" type="slidenum">
              <a:rPr lang="nb-NO"/>
              <a:pPr/>
              <a:t>‹#›</a:t>
            </a:fld>
            <a:endParaRPr lang="nb-NO"/>
          </a:p>
        </p:txBody>
      </p:sp>
      <p:sp>
        <p:nvSpPr>
          <p:cNvPr id="7" name="Date Placeholder 6"/>
          <p:cNvSpPr>
            <a:spLocks noGrp="1"/>
          </p:cNvSpPr>
          <p:nvPr>
            <p:ph type="dt" sz="half" idx="12"/>
          </p:nvPr>
        </p:nvSpPr>
        <p:spPr>
          <a:xfrm>
            <a:off x="6732589" y="4857750"/>
            <a:ext cx="985837" cy="229791"/>
          </a:xfrm>
        </p:spPr>
        <p:txBody>
          <a:bodyPr/>
          <a:lstStyle>
            <a:lvl1pPr>
              <a:defRPr/>
            </a:lvl1pPr>
          </a:lstStyle>
          <a:p>
            <a:fld id="{4F82A09A-C19B-2E4C-BE87-6953EC7F86A6}" type="datetime1">
              <a:rPr lang="nb-NO" smtClean="0"/>
              <a:t>01.08.2023</a:t>
            </a:fld>
            <a:endParaRPr lang="nb-NO"/>
          </a:p>
        </p:txBody>
      </p:sp>
    </p:spTree>
    <p:extLst>
      <p:ext uri="{BB962C8B-B14F-4D97-AF65-F5344CB8AC3E}">
        <p14:creationId xmlns:p14="http://schemas.microsoft.com/office/powerpoint/2010/main" val="316635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98463" y="177403"/>
            <a:ext cx="6373812" cy="508397"/>
          </a:xfrm>
        </p:spPr>
        <p:txBody>
          <a:bodyPr/>
          <a:lstStyle/>
          <a:p>
            <a:r>
              <a:rPr lang="en-US"/>
              <a:t>Click to edit Master title style</a:t>
            </a:r>
            <a:endParaRPr lang="nb-NO"/>
          </a:p>
        </p:txBody>
      </p:sp>
      <p:sp>
        <p:nvSpPr>
          <p:cNvPr id="3" name="Chart Placeholder 2"/>
          <p:cNvSpPr>
            <a:spLocks noGrp="1"/>
          </p:cNvSpPr>
          <p:nvPr>
            <p:ph type="chart" idx="1"/>
          </p:nvPr>
        </p:nvSpPr>
        <p:spPr>
          <a:xfrm>
            <a:off x="395288" y="800100"/>
            <a:ext cx="8458200" cy="4008835"/>
          </a:xfrm>
        </p:spPr>
        <p:txBody>
          <a:bodyPr/>
          <a:lstStyle/>
          <a:p>
            <a:r>
              <a:rPr lang="en-US"/>
              <a:t>Click icon to add chart</a:t>
            </a:r>
            <a:endParaRPr lang="nb-NO"/>
          </a:p>
        </p:txBody>
      </p:sp>
      <p:sp>
        <p:nvSpPr>
          <p:cNvPr id="4" name="Footer Placeholder 3"/>
          <p:cNvSpPr>
            <a:spLocks noGrp="1"/>
          </p:cNvSpPr>
          <p:nvPr>
            <p:ph type="ftr" sz="quarter" idx="10"/>
          </p:nvPr>
        </p:nvSpPr>
        <p:spPr>
          <a:xfrm>
            <a:off x="400050" y="4857750"/>
            <a:ext cx="5722938" cy="229791"/>
          </a:xfrm>
        </p:spPr>
        <p:txBody>
          <a:bodyPr/>
          <a:lstStyle>
            <a:lvl1pPr>
              <a:defRPr/>
            </a:lvl1pPr>
          </a:lstStyle>
          <a:p>
            <a:r>
              <a:rPr lang="nb-NO"/>
              <a:t>© HL-senteret, EWC og ILS | Presentasjon Sarpsborg kommune</a:t>
            </a:r>
          </a:p>
        </p:txBody>
      </p:sp>
      <p:sp>
        <p:nvSpPr>
          <p:cNvPr id="5" name="Slide Number Placeholder 4"/>
          <p:cNvSpPr>
            <a:spLocks noGrp="1"/>
          </p:cNvSpPr>
          <p:nvPr>
            <p:ph type="sldNum" sz="quarter" idx="11"/>
          </p:nvPr>
        </p:nvSpPr>
        <p:spPr>
          <a:xfrm>
            <a:off x="8286750" y="4857750"/>
            <a:ext cx="533400" cy="229791"/>
          </a:xfrm>
        </p:spPr>
        <p:txBody>
          <a:bodyPr/>
          <a:lstStyle>
            <a:lvl1pPr>
              <a:defRPr/>
            </a:lvl1pPr>
          </a:lstStyle>
          <a:p>
            <a:r>
              <a:rPr lang="nb-NO"/>
              <a:t>Side </a:t>
            </a:r>
            <a:fld id="{C94E1C0E-51EF-4A94-AA67-8AD612B4C41A}" type="slidenum">
              <a:rPr lang="nb-NO"/>
              <a:pPr/>
              <a:t>‹#›</a:t>
            </a:fld>
            <a:endParaRPr lang="nb-NO"/>
          </a:p>
        </p:txBody>
      </p:sp>
      <p:sp>
        <p:nvSpPr>
          <p:cNvPr id="6" name="Date Placeholder 5"/>
          <p:cNvSpPr>
            <a:spLocks noGrp="1"/>
          </p:cNvSpPr>
          <p:nvPr>
            <p:ph type="dt" sz="half" idx="12"/>
          </p:nvPr>
        </p:nvSpPr>
        <p:spPr>
          <a:xfrm>
            <a:off x="6732589" y="4857750"/>
            <a:ext cx="985837" cy="229791"/>
          </a:xfrm>
        </p:spPr>
        <p:txBody>
          <a:bodyPr/>
          <a:lstStyle>
            <a:lvl1pPr>
              <a:defRPr/>
            </a:lvl1pPr>
          </a:lstStyle>
          <a:p>
            <a:fld id="{3C0A4BAF-54AF-3F45-AC89-E8DB30B36A19}" type="datetime1">
              <a:rPr lang="nb-NO" smtClean="0"/>
              <a:t>01.08.2023</a:t>
            </a:fld>
            <a:endParaRPr lang="nb-NO"/>
          </a:p>
        </p:txBody>
      </p:sp>
    </p:spTree>
    <p:extLst>
      <p:ext uri="{BB962C8B-B14F-4D97-AF65-F5344CB8AC3E}">
        <p14:creationId xmlns:p14="http://schemas.microsoft.com/office/powerpoint/2010/main" val="2456314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98463" y="177403"/>
            <a:ext cx="6373812" cy="508397"/>
          </a:xfrm>
        </p:spPr>
        <p:txBody>
          <a:bodyPr/>
          <a:lstStyle/>
          <a:p>
            <a:r>
              <a:rPr lang="en-US"/>
              <a:t>Click to edit Master title style</a:t>
            </a:r>
            <a:endParaRPr lang="nb-NO"/>
          </a:p>
        </p:txBody>
      </p:sp>
      <p:sp>
        <p:nvSpPr>
          <p:cNvPr id="3" name="SmartArt Placeholder 2"/>
          <p:cNvSpPr>
            <a:spLocks noGrp="1"/>
          </p:cNvSpPr>
          <p:nvPr>
            <p:ph type="dgm" idx="1"/>
          </p:nvPr>
        </p:nvSpPr>
        <p:spPr>
          <a:xfrm>
            <a:off x="395288" y="800100"/>
            <a:ext cx="8458200" cy="4008835"/>
          </a:xfrm>
        </p:spPr>
        <p:txBody>
          <a:bodyPr/>
          <a:lstStyle/>
          <a:p>
            <a:r>
              <a:rPr lang="en-US"/>
              <a:t>Click icon to add SmartArt graphic</a:t>
            </a:r>
            <a:endParaRPr lang="nb-NO"/>
          </a:p>
        </p:txBody>
      </p:sp>
      <p:sp>
        <p:nvSpPr>
          <p:cNvPr id="4" name="Footer Placeholder 3"/>
          <p:cNvSpPr>
            <a:spLocks noGrp="1"/>
          </p:cNvSpPr>
          <p:nvPr>
            <p:ph type="ftr" sz="quarter" idx="10"/>
          </p:nvPr>
        </p:nvSpPr>
        <p:spPr>
          <a:xfrm>
            <a:off x="400050" y="4857750"/>
            <a:ext cx="5722938" cy="229791"/>
          </a:xfrm>
        </p:spPr>
        <p:txBody>
          <a:bodyPr/>
          <a:lstStyle>
            <a:lvl1pPr>
              <a:defRPr/>
            </a:lvl1pPr>
          </a:lstStyle>
          <a:p>
            <a:r>
              <a:rPr lang="nb-NO"/>
              <a:t>© HL-senteret, EWC og ILS | Presentasjon Sarpsborg kommune</a:t>
            </a:r>
          </a:p>
        </p:txBody>
      </p:sp>
      <p:sp>
        <p:nvSpPr>
          <p:cNvPr id="5" name="Slide Number Placeholder 4"/>
          <p:cNvSpPr>
            <a:spLocks noGrp="1"/>
          </p:cNvSpPr>
          <p:nvPr>
            <p:ph type="sldNum" sz="quarter" idx="11"/>
          </p:nvPr>
        </p:nvSpPr>
        <p:spPr>
          <a:xfrm>
            <a:off x="8286750" y="4857750"/>
            <a:ext cx="533400" cy="229791"/>
          </a:xfrm>
        </p:spPr>
        <p:txBody>
          <a:bodyPr/>
          <a:lstStyle>
            <a:lvl1pPr>
              <a:defRPr/>
            </a:lvl1pPr>
          </a:lstStyle>
          <a:p>
            <a:r>
              <a:rPr lang="nb-NO"/>
              <a:t>Side </a:t>
            </a:r>
            <a:fld id="{76490483-CBE3-43BC-9219-0A757D19C859}" type="slidenum">
              <a:rPr lang="nb-NO"/>
              <a:pPr/>
              <a:t>‹#›</a:t>
            </a:fld>
            <a:endParaRPr lang="nb-NO"/>
          </a:p>
        </p:txBody>
      </p:sp>
      <p:sp>
        <p:nvSpPr>
          <p:cNvPr id="6" name="Date Placeholder 5"/>
          <p:cNvSpPr>
            <a:spLocks noGrp="1"/>
          </p:cNvSpPr>
          <p:nvPr>
            <p:ph type="dt" sz="half" idx="12"/>
          </p:nvPr>
        </p:nvSpPr>
        <p:spPr>
          <a:xfrm>
            <a:off x="6732589" y="4857750"/>
            <a:ext cx="985837" cy="229791"/>
          </a:xfrm>
        </p:spPr>
        <p:txBody>
          <a:bodyPr/>
          <a:lstStyle>
            <a:lvl1pPr>
              <a:defRPr/>
            </a:lvl1pPr>
          </a:lstStyle>
          <a:p>
            <a:fld id="{EA8965E2-12C5-CA49-BB62-C46B975B6AE1}" type="datetime1">
              <a:rPr lang="nb-NO" smtClean="0"/>
              <a:t>01.08.2023</a:t>
            </a:fld>
            <a:endParaRPr lang="nb-NO"/>
          </a:p>
        </p:txBody>
      </p:sp>
    </p:spTree>
    <p:extLst>
      <p:ext uri="{BB962C8B-B14F-4D97-AF65-F5344CB8AC3E}">
        <p14:creationId xmlns:p14="http://schemas.microsoft.com/office/powerpoint/2010/main" val="1209062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8463" y="177403"/>
            <a:ext cx="6373812" cy="508397"/>
          </a:xfrm>
        </p:spPr>
        <p:txBody>
          <a:bodyPr/>
          <a:lstStyle/>
          <a:p>
            <a:r>
              <a:rPr lang="en-US"/>
              <a:t>Click to edit Master title style</a:t>
            </a:r>
            <a:endParaRPr lang="nb-NO"/>
          </a:p>
        </p:txBody>
      </p:sp>
      <p:sp>
        <p:nvSpPr>
          <p:cNvPr id="3" name="Table Placeholder 2"/>
          <p:cNvSpPr>
            <a:spLocks noGrp="1"/>
          </p:cNvSpPr>
          <p:nvPr>
            <p:ph type="tbl" idx="1"/>
          </p:nvPr>
        </p:nvSpPr>
        <p:spPr>
          <a:xfrm>
            <a:off x="395288" y="800100"/>
            <a:ext cx="8458200" cy="4008835"/>
          </a:xfrm>
        </p:spPr>
        <p:txBody>
          <a:bodyPr/>
          <a:lstStyle/>
          <a:p>
            <a:r>
              <a:rPr lang="en-US"/>
              <a:t>Click icon to add table</a:t>
            </a:r>
            <a:endParaRPr lang="nb-NO"/>
          </a:p>
        </p:txBody>
      </p:sp>
      <p:sp>
        <p:nvSpPr>
          <p:cNvPr id="4" name="Footer Placeholder 3"/>
          <p:cNvSpPr>
            <a:spLocks noGrp="1"/>
          </p:cNvSpPr>
          <p:nvPr>
            <p:ph type="ftr" sz="quarter" idx="10"/>
          </p:nvPr>
        </p:nvSpPr>
        <p:spPr>
          <a:xfrm>
            <a:off x="400050" y="4857750"/>
            <a:ext cx="5722938" cy="229791"/>
          </a:xfrm>
        </p:spPr>
        <p:txBody>
          <a:bodyPr/>
          <a:lstStyle>
            <a:lvl1pPr>
              <a:defRPr/>
            </a:lvl1pPr>
          </a:lstStyle>
          <a:p>
            <a:r>
              <a:rPr lang="nb-NO"/>
              <a:t>© HL-senteret, EWC og ILS | Presentasjon Sarpsborg kommune</a:t>
            </a:r>
          </a:p>
        </p:txBody>
      </p:sp>
      <p:sp>
        <p:nvSpPr>
          <p:cNvPr id="5" name="Slide Number Placeholder 4"/>
          <p:cNvSpPr>
            <a:spLocks noGrp="1"/>
          </p:cNvSpPr>
          <p:nvPr>
            <p:ph type="sldNum" sz="quarter" idx="11"/>
          </p:nvPr>
        </p:nvSpPr>
        <p:spPr>
          <a:xfrm>
            <a:off x="8286750" y="4857750"/>
            <a:ext cx="533400" cy="229791"/>
          </a:xfrm>
        </p:spPr>
        <p:txBody>
          <a:bodyPr/>
          <a:lstStyle>
            <a:lvl1pPr>
              <a:defRPr/>
            </a:lvl1pPr>
          </a:lstStyle>
          <a:p>
            <a:r>
              <a:rPr lang="nb-NO"/>
              <a:t>Side </a:t>
            </a:r>
            <a:fld id="{71D4D5B2-539A-4508-800A-9FA5C6FDF80E}" type="slidenum">
              <a:rPr lang="nb-NO"/>
              <a:pPr/>
              <a:t>‹#›</a:t>
            </a:fld>
            <a:endParaRPr lang="nb-NO"/>
          </a:p>
        </p:txBody>
      </p:sp>
      <p:sp>
        <p:nvSpPr>
          <p:cNvPr id="6" name="Date Placeholder 5"/>
          <p:cNvSpPr>
            <a:spLocks noGrp="1"/>
          </p:cNvSpPr>
          <p:nvPr>
            <p:ph type="dt" sz="half" idx="12"/>
          </p:nvPr>
        </p:nvSpPr>
        <p:spPr>
          <a:xfrm>
            <a:off x="6732589" y="4857750"/>
            <a:ext cx="985837" cy="229791"/>
          </a:xfrm>
        </p:spPr>
        <p:txBody>
          <a:bodyPr/>
          <a:lstStyle>
            <a:lvl1pPr>
              <a:defRPr/>
            </a:lvl1pPr>
          </a:lstStyle>
          <a:p>
            <a:fld id="{DB47D29F-38EA-E343-8D18-5F08A51528A9}" type="datetime1">
              <a:rPr lang="nb-NO" smtClean="0"/>
              <a:t>01.08.2023</a:t>
            </a:fld>
            <a:endParaRPr lang="nb-NO"/>
          </a:p>
        </p:txBody>
      </p:sp>
    </p:spTree>
    <p:extLst>
      <p:ext uri="{BB962C8B-B14F-4D97-AF65-F5344CB8AC3E}">
        <p14:creationId xmlns:p14="http://schemas.microsoft.com/office/powerpoint/2010/main" val="29362136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398463" y="177403"/>
            <a:ext cx="6373812" cy="508397"/>
          </a:xfrm>
        </p:spPr>
        <p:txBody>
          <a:bodyPr/>
          <a:lstStyle/>
          <a:p>
            <a:r>
              <a:rPr lang="en-US"/>
              <a:t>Click to edit Master title style</a:t>
            </a:r>
            <a:endParaRPr lang="nb-NO"/>
          </a:p>
        </p:txBody>
      </p:sp>
      <p:sp>
        <p:nvSpPr>
          <p:cNvPr id="3" name="ClipArt Placeholder 2"/>
          <p:cNvSpPr>
            <a:spLocks noGrp="1"/>
          </p:cNvSpPr>
          <p:nvPr>
            <p:ph type="clipArt" sz="half" idx="1"/>
          </p:nvPr>
        </p:nvSpPr>
        <p:spPr>
          <a:xfrm>
            <a:off x="395288" y="800100"/>
            <a:ext cx="4152900" cy="4008835"/>
          </a:xfrm>
        </p:spPr>
        <p:txBody>
          <a:bodyPr/>
          <a:lstStyle/>
          <a:p>
            <a:r>
              <a:rPr lang="en-US"/>
              <a:t>Click icon to add clip art</a:t>
            </a:r>
            <a:endParaRPr lang="nb-NO"/>
          </a:p>
        </p:txBody>
      </p:sp>
      <p:sp>
        <p:nvSpPr>
          <p:cNvPr id="4" name="Text Placeholder 3"/>
          <p:cNvSpPr>
            <a:spLocks noGrp="1"/>
          </p:cNvSpPr>
          <p:nvPr>
            <p:ph type="body" sz="half" idx="2"/>
          </p:nvPr>
        </p:nvSpPr>
        <p:spPr>
          <a:xfrm>
            <a:off x="4700588" y="800100"/>
            <a:ext cx="4152900" cy="40088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p:cNvSpPr>
            <a:spLocks noGrp="1"/>
          </p:cNvSpPr>
          <p:nvPr>
            <p:ph type="ftr" sz="quarter" idx="10"/>
          </p:nvPr>
        </p:nvSpPr>
        <p:spPr>
          <a:xfrm>
            <a:off x="400050" y="4857750"/>
            <a:ext cx="5722938" cy="229791"/>
          </a:xfrm>
        </p:spPr>
        <p:txBody>
          <a:bodyPr/>
          <a:lstStyle>
            <a:lvl1pPr>
              <a:defRPr/>
            </a:lvl1pPr>
          </a:lstStyle>
          <a:p>
            <a:r>
              <a:rPr lang="nb-NO"/>
              <a:t>© HL-senteret, EWC og ILS | Presentasjon Sarpsborg kommune</a:t>
            </a:r>
          </a:p>
        </p:txBody>
      </p:sp>
      <p:sp>
        <p:nvSpPr>
          <p:cNvPr id="6" name="Slide Number Placeholder 5"/>
          <p:cNvSpPr>
            <a:spLocks noGrp="1"/>
          </p:cNvSpPr>
          <p:nvPr>
            <p:ph type="sldNum" sz="quarter" idx="11"/>
          </p:nvPr>
        </p:nvSpPr>
        <p:spPr>
          <a:xfrm>
            <a:off x="8286750" y="4857750"/>
            <a:ext cx="533400" cy="229791"/>
          </a:xfrm>
        </p:spPr>
        <p:txBody>
          <a:bodyPr/>
          <a:lstStyle>
            <a:lvl1pPr>
              <a:defRPr/>
            </a:lvl1pPr>
          </a:lstStyle>
          <a:p>
            <a:r>
              <a:rPr lang="nb-NO"/>
              <a:t>Side </a:t>
            </a:r>
            <a:fld id="{61832A99-34EA-4B62-B71B-7C258B8A54F9}" type="slidenum">
              <a:rPr lang="nb-NO"/>
              <a:pPr/>
              <a:t>‹#›</a:t>
            </a:fld>
            <a:endParaRPr lang="nb-NO"/>
          </a:p>
        </p:txBody>
      </p:sp>
      <p:sp>
        <p:nvSpPr>
          <p:cNvPr id="7" name="Date Placeholder 6"/>
          <p:cNvSpPr>
            <a:spLocks noGrp="1"/>
          </p:cNvSpPr>
          <p:nvPr>
            <p:ph type="dt" sz="half" idx="12"/>
          </p:nvPr>
        </p:nvSpPr>
        <p:spPr>
          <a:xfrm>
            <a:off x="6732589" y="4857750"/>
            <a:ext cx="985837" cy="229791"/>
          </a:xfrm>
        </p:spPr>
        <p:txBody>
          <a:bodyPr/>
          <a:lstStyle>
            <a:lvl1pPr>
              <a:defRPr/>
            </a:lvl1pPr>
          </a:lstStyle>
          <a:p>
            <a:fld id="{20AB5DEC-9AAC-3E49-9F08-464832870CC3}" type="datetime1">
              <a:rPr lang="nb-NO" smtClean="0"/>
              <a:t>01.08.2023</a:t>
            </a:fld>
            <a:endParaRPr lang="nb-NO"/>
          </a:p>
        </p:txBody>
      </p:sp>
    </p:spTree>
    <p:extLst>
      <p:ext uri="{BB962C8B-B14F-4D97-AF65-F5344CB8AC3E}">
        <p14:creationId xmlns:p14="http://schemas.microsoft.com/office/powerpoint/2010/main" val="227564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Footer Placeholder 3"/>
          <p:cNvSpPr>
            <a:spLocks noGrp="1"/>
          </p:cNvSpPr>
          <p:nvPr>
            <p:ph type="ftr" sz="quarter" idx="10"/>
          </p:nvPr>
        </p:nvSpPr>
        <p:spPr/>
        <p:txBody>
          <a:bodyPr/>
          <a:lstStyle>
            <a:lvl1pPr>
              <a:defRPr/>
            </a:lvl1pPr>
          </a:lstStyle>
          <a:p>
            <a:r>
              <a:rPr lang="nb-NO"/>
              <a:t>© HL-senteret, EWC og ILS | Presentasjon Sarpsborg kommune</a:t>
            </a:r>
          </a:p>
        </p:txBody>
      </p:sp>
      <p:sp>
        <p:nvSpPr>
          <p:cNvPr id="5" name="Slide Number Placeholder 4"/>
          <p:cNvSpPr>
            <a:spLocks noGrp="1"/>
          </p:cNvSpPr>
          <p:nvPr>
            <p:ph type="sldNum" sz="quarter" idx="11"/>
          </p:nvPr>
        </p:nvSpPr>
        <p:spPr/>
        <p:txBody>
          <a:bodyPr/>
          <a:lstStyle>
            <a:lvl1pPr>
              <a:defRPr/>
            </a:lvl1pPr>
          </a:lstStyle>
          <a:p>
            <a:r>
              <a:rPr lang="nb-NO"/>
              <a:t>Side </a:t>
            </a:r>
            <a:fld id="{8CDF941E-6F0C-40AB-9F5E-1B71F018F7C7}" type="slidenum">
              <a:rPr lang="nb-NO"/>
              <a:pPr/>
              <a:t>‹#›</a:t>
            </a:fld>
            <a:endParaRPr lang="nb-NO"/>
          </a:p>
        </p:txBody>
      </p:sp>
      <p:sp>
        <p:nvSpPr>
          <p:cNvPr id="6" name="Date Placeholder 5"/>
          <p:cNvSpPr>
            <a:spLocks noGrp="1"/>
          </p:cNvSpPr>
          <p:nvPr>
            <p:ph type="dt" sz="half" idx="12"/>
          </p:nvPr>
        </p:nvSpPr>
        <p:spPr/>
        <p:txBody>
          <a:bodyPr/>
          <a:lstStyle>
            <a:lvl1pPr>
              <a:defRPr/>
            </a:lvl1pPr>
          </a:lstStyle>
          <a:p>
            <a:fld id="{B3000309-D7ED-9346-91E6-C098B7BB8E81}" type="datetime1">
              <a:rPr lang="nb-NO" smtClean="0"/>
              <a:t>01.08.2023</a:t>
            </a:fld>
            <a:endParaRPr lang="nb-NO"/>
          </a:p>
        </p:txBody>
      </p:sp>
    </p:spTree>
    <p:extLst>
      <p:ext uri="{BB962C8B-B14F-4D97-AF65-F5344CB8AC3E}">
        <p14:creationId xmlns:p14="http://schemas.microsoft.com/office/powerpoint/2010/main" val="2837081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nb-NO"/>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nb-NO"/>
              <a:t>© HL-senteret, EWC og ILS | Presentasjon Sarpsborg kommune</a:t>
            </a:r>
          </a:p>
        </p:txBody>
      </p:sp>
      <p:sp>
        <p:nvSpPr>
          <p:cNvPr id="5" name="Slide Number Placeholder 4"/>
          <p:cNvSpPr>
            <a:spLocks noGrp="1"/>
          </p:cNvSpPr>
          <p:nvPr>
            <p:ph type="sldNum" sz="quarter" idx="11"/>
          </p:nvPr>
        </p:nvSpPr>
        <p:spPr/>
        <p:txBody>
          <a:bodyPr/>
          <a:lstStyle>
            <a:lvl1pPr>
              <a:defRPr/>
            </a:lvl1pPr>
          </a:lstStyle>
          <a:p>
            <a:r>
              <a:rPr lang="nb-NO"/>
              <a:t>Side </a:t>
            </a:r>
            <a:fld id="{CDCCB785-2C79-48A5-8C7D-59ECE7297FF9}" type="slidenum">
              <a:rPr lang="nb-NO"/>
              <a:pPr/>
              <a:t>‹#›</a:t>
            </a:fld>
            <a:endParaRPr lang="nb-NO"/>
          </a:p>
        </p:txBody>
      </p:sp>
      <p:sp>
        <p:nvSpPr>
          <p:cNvPr id="6" name="Date Placeholder 5"/>
          <p:cNvSpPr>
            <a:spLocks noGrp="1"/>
          </p:cNvSpPr>
          <p:nvPr>
            <p:ph type="dt" sz="half" idx="12"/>
          </p:nvPr>
        </p:nvSpPr>
        <p:spPr/>
        <p:txBody>
          <a:bodyPr/>
          <a:lstStyle>
            <a:lvl1pPr>
              <a:defRPr/>
            </a:lvl1pPr>
          </a:lstStyle>
          <a:p>
            <a:fld id="{E13C02C4-40A8-B642-8A30-B7210A96ADE3}" type="datetime1">
              <a:rPr lang="nb-NO" smtClean="0"/>
              <a:t>01.08.2023</a:t>
            </a:fld>
            <a:endParaRPr lang="nb-NO"/>
          </a:p>
        </p:txBody>
      </p:sp>
    </p:spTree>
    <p:extLst>
      <p:ext uri="{BB962C8B-B14F-4D97-AF65-F5344CB8AC3E}">
        <p14:creationId xmlns:p14="http://schemas.microsoft.com/office/powerpoint/2010/main" val="267793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p:nvPr>
        </p:nvSpPr>
        <p:spPr>
          <a:xfrm>
            <a:off x="395288" y="800100"/>
            <a:ext cx="4152900" cy="4008835"/>
          </a:xfrm>
        </p:spPr>
        <p:txBody>
          <a:bodyPr/>
          <a:lstStyle>
            <a:lvl1pPr>
              <a:defRPr sz="22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4700588" y="800100"/>
            <a:ext cx="4152900" cy="4008835"/>
          </a:xfrm>
        </p:spPr>
        <p:txBody>
          <a:bodyPr/>
          <a:lstStyle>
            <a:lvl1pPr>
              <a:defRPr sz="22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p:cNvSpPr>
            <a:spLocks noGrp="1"/>
          </p:cNvSpPr>
          <p:nvPr>
            <p:ph type="ftr" sz="quarter" idx="10"/>
          </p:nvPr>
        </p:nvSpPr>
        <p:spPr/>
        <p:txBody>
          <a:bodyPr/>
          <a:lstStyle>
            <a:lvl1pPr>
              <a:defRPr/>
            </a:lvl1pPr>
          </a:lstStyle>
          <a:p>
            <a:r>
              <a:rPr lang="nb-NO"/>
              <a:t>© HL-senteret, EWC og ILS | Presentasjon Sarpsborg kommune</a:t>
            </a:r>
          </a:p>
        </p:txBody>
      </p:sp>
      <p:sp>
        <p:nvSpPr>
          <p:cNvPr id="6" name="Slide Number Placeholder 5"/>
          <p:cNvSpPr>
            <a:spLocks noGrp="1"/>
          </p:cNvSpPr>
          <p:nvPr>
            <p:ph type="sldNum" sz="quarter" idx="11"/>
          </p:nvPr>
        </p:nvSpPr>
        <p:spPr/>
        <p:txBody>
          <a:bodyPr/>
          <a:lstStyle>
            <a:lvl1pPr>
              <a:defRPr/>
            </a:lvl1pPr>
          </a:lstStyle>
          <a:p>
            <a:r>
              <a:rPr lang="nb-NO"/>
              <a:t>Side </a:t>
            </a:r>
            <a:fld id="{E39B3BE0-24D8-413B-A9E7-CCDA91753D79}" type="slidenum">
              <a:rPr lang="nb-NO"/>
              <a:pPr/>
              <a:t>‹#›</a:t>
            </a:fld>
            <a:endParaRPr lang="nb-NO"/>
          </a:p>
        </p:txBody>
      </p:sp>
      <p:sp>
        <p:nvSpPr>
          <p:cNvPr id="7" name="Date Placeholder 6"/>
          <p:cNvSpPr>
            <a:spLocks noGrp="1"/>
          </p:cNvSpPr>
          <p:nvPr>
            <p:ph type="dt" sz="half" idx="12"/>
          </p:nvPr>
        </p:nvSpPr>
        <p:spPr/>
        <p:txBody>
          <a:bodyPr/>
          <a:lstStyle>
            <a:lvl1pPr>
              <a:defRPr/>
            </a:lvl1pPr>
          </a:lstStyle>
          <a:p>
            <a:fld id="{B57B2BA7-3ED9-4945-AED7-595997F9EF8D}" type="datetime1">
              <a:rPr lang="nb-NO" smtClean="0"/>
              <a:t>01.08.2023</a:t>
            </a:fld>
            <a:endParaRPr lang="nb-NO"/>
          </a:p>
        </p:txBody>
      </p:sp>
    </p:spTree>
    <p:extLst>
      <p:ext uri="{BB962C8B-B14F-4D97-AF65-F5344CB8AC3E}">
        <p14:creationId xmlns:p14="http://schemas.microsoft.com/office/powerpoint/2010/main" val="291090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200"/>
            </a:lvl1pPr>
            <a:lvl2pPr>
              <a:defRPr sz="2000"/>
            </a:lvl2pPr>
            <a:lvl3pPr>
              <a:defRPr sz="18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200"/>
            </a:lvl1pPr>
            <a:lvl2pPr>
              <a:defRPr sz="2000"/>
            </a:lvl2pPr>
            <a:lvl3pPr>
              <a:defRPr sz="18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Footer Placeholder 6"/>
          <p:cNvSpPr>
            <a:spLocks noGrp="1"/>
          </p:cNvSpPr>
          <p:nvPr>
            <p:ph type="ftr" sz="quarter" idx="10"/>
          </p:nvPr>
        </p:nvSpPr>
        <p:spPr/>
        <p:txBody>
          <a:bodyPr/>
          <a:lstStyle>
            <a:lvl1pPr>
              <a:defRPr/>
            </a:lvl1pPr>
          </a:lstStyle>
          <a:p>
            <a:r>
              <a:rPr lang="nb-NO"/>
              <a:t>© HL-senteret, EWC og ILS | Presentasjon Sarpsborg kommune</a:t>
            </a:r>
          </a:p>
        </p:txBody>
      </p:sp>
      <p:sp>
        <p:nvSpPr>
          <p:cNvPr id="8" name="Slide Number Placeholder 7"/>
          <p:cNvSpPr>
            <a:spLocks noGrp="1"/>
          </p:cNvSpPr>
          <p:nvPr>
            <p:ph type="sldNum" sz="quarter" idx="11"/>
          </p:nvPr>
        </p:nvSpPr>
        <p:spPr/>
        <p:txBody>
          <a:bodyPr/>
          <a:lstStyle>
            <a:lvl1pPr>
              <a:defRPr/>
            </a:lvl1pPr>
          </a:lstStyle>
          <a:p>
            <a:r>
              <a:rPr lang="nb-NO"/>
              <a:t>Side </a:t>
            </a:r>
            <a:fld id="{9B343B29-E011-4D73-AC8D-BE7EA6DA4A58}" type="slidenum">
              <a:rPr lang="nb-NO"/>
              <a:pPr/>
              <a:t>‹#›</a:t>
            </a:fld>
            <a:endParaRPr lang="nb-NO"/>
          </a:p>
        </p:txBody>
      </p:sp>
      <p:sp>
        <p:nvSpPr>
          <p:cNvPr id="9" name="Date Placeholder 8"/>
          <p:cNvSpPr>
            <a:spLocks noGrp="1"/>
          </p:cNvSpPr>
          <p:nvPr>
            <p:ph type="dt" sz="half" idx="12"/>
          </p:nvPr>
        </p:nvSpPr>
        <p:spPr/>
        <p:txBody>
          <a:bodyPr/>
          <a:lstStyle>
            <a:lvl1pPr>
              <a:defRPr/>
            </a:lvl1pPr>
          </a:lstStyle>
          <a:p>
            <a:fld id="{2AAEC080-41E7-9145-A333-67243F808376}" type="datetime1">
              <a:rPr lang="nb-NO" smtClean="0"/>
              <a:t>01.08.2023</a:t>
            </a:fld>
            <a:endParaRPr lang="nb-NO"/>
          </a:p>
        </p:txBody>
      </p:sp>
    </p:spTree>
    <p:extLst>
      <p:ext uri="{BB962C8B-B14F-4D97-AF65-F5344CB8AC3E}">
        <p14:creationId xmlns:p14="http://schemas.microsoft.com/office/powerpoint/2010/main" val="3299038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Footer Placeholder 2"/>
          <p:cNvSpPr>
            <a:spLocks noGrp="1"/>
          </p:cNvSpPr>
          <p:nvPr>
            <p:ph type="ftr" sz="quarter" idx="10"/>
          </p:nvPr>
        </p:nvSpPr>
        <p:spPr/>
        <p:txBody>
          <a:bodyPr/>
          <a:lstStyle>
            <a:lvl1pPr>
              <a:defRPr/>
            </a:lvl1pPr>
          </a:lstStyle>
          <a:p>
            <a:r>
              <a:rPr lang="nb-NO"/>
              <a:t>© HL-senteret, EWC og ILS | Presentasjon Sarpsborg kommune</a:t>
            </a:r>
          </a:p>
        </p:txBody>
      </p:sp>
      <p:sp>
        <p:nvSpPr>
          <p:cNvPr id="4" name="Slide Number Placeholder 3"/>
          <p:cNvSpPr>
            <a:spLocks noGrp="1"/>
          </p:cNvSpPr>
          <p:nvPr>
            <p:ph type="sldNum" sz="quarter" idx="11"/>
          </p:nvPr>
        </p:nvSpPr>
        <p:spPr/>
        <p:txBody>
          <a:bodyPr/>
          <a:lstStyle>
            <a:lvl1pPr>
              <a:defRPr/>
            </a:lvl1pPr>
          </a:lstStyle>
          <a:p>
            <a:r>
              <a:rPr lang="nb-NO"/>
              <a:t>Side </a:t>
            </a:r>
            <a:fld id="{C75E1479-9F52-4A13-AE99-E59034DFC256}" type="slidenum">
              <a:rPr lang="nb-NO"/>
              <a:pPr/>
              <a:t>‹#›</a:t>
            </a:fld>
            <a:endParaRPr lang="nb-NO"/>
          </a:p>
        </p:txBody>
      </p:sp>
      <p:sp>
        <p:nvSpPr>
          <p:cNvPr id="5" name="Date Placeholder 4"/>
          <p:cNvSpPr>
            <a:spLocks noGrp="1"/>
          </p:cNvSpPr>
          <p:nvPr>
            <p:ph type="dt" sz="half" idx="12"/>
          </p:nvPr>
        </p:nvSpPr>
        <p:spPr/>
        <p:txBody>
          <a:bodyPr/>
          <a:lstStyle>
            <a:lvl1pPr>
              <a:defRPr/>
            </a:lvl1pPr>
          </a:lstStyle>
          <a:p>
            <a:fld id="{D0C21847-DE4E-4A44-B91D-8CFB17774B66}" type="datetime1">
              <a:rPr lang="nb-NO" smtClean="0"/>
              <a:t>01.08.2023</a:t>
            </a:fld>
            <a:endParaRPr lang="nb-NO"/>
          </a:p>
        </p:txBody>
      </p:sp>
    </p:spTree>
    <p:extLst>
      <p:ext uri="{BB962C8B-B14F-4D97-AF65-F5344CB8AC3E}">
        <p14:creationId xmlns:p14="http://schemas.microsoft.com/office/powerpoint/2010/main" val="1386815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nb-NO"/>
              <a:t>© HL-senteret, EWC og ILS | Presentasjon Sarpsborg kommune</a:t>
            </a:r>
          </a:p>
        </p:txBody>
      </p:sp>
      <p:sp>
        <p:nvSpPr>
          <p:cNvPr id="3" name="Slide Number Placeholder 2"/>
          <p:cNvSpPr>
            <a:spLocks noGrp="1"/>
          </p:cNvSpPr>
          <p:nvPr>
            <p:ph type="sldNum" sz="quarter" idx="11"/>
          </p:nvPr>
        </p:nvSpPr>
        <p:spPr/>
        <p:txBody>
          <a:bodyPr/>
          <a:lstStyle>
            <a:lvl1pPr>
              <a:defRPr/>
            </a:lvl1pPr>
          </a:lstStyle>
          <a:p>
            <a:r>
              <a:rPr lang="nb-NO"/>
              <a:t>Side </a:t>
            </a:r>
            <a:fld id="{58DC6494-CE05-48B7-8B68-9AEBBE61C41C}" type="slidenum">
              <a:rPr lang="nb-NO"/>
              <a:pPr/>
              <a:t>‹#›</a:t>
            </a:fld>
            <a:endParaRPr lang="nb-NO"/>
          </a:p>
        </p:txBody>
      </p:sp>
      <p:sp>
        <p:nvSpPr>
          <p:cNvPr id="4" name="Date Placeholder 3"/>
          <p:cNvSpPr>
            <a:spLocks noGrp="1"/>
          </p:cNvSpPr>
          <p:nvPr>
            <p:ph type="dt" sz="half" idx="12"/>
          </p:nvPr>
        </p:nvSpPr>
        <p:spPr/>
        <p:txBody>
          <a:bodyPr/>
          <a:lstStyle>
            <a:lvl1pPr>
              <a:defRPr/>
            </a:lvl1pPr>
          </a:lstStyle>
          <a:p>
            <a:fld id="{B37081FA-B8AE-FD41-901E-CA721E510405}" type="datetime1">
              <a:rPr lang="nb-NO" smtClean="0"/>
              <a:t>01.08.2023</a:t>
            </a:fld>
            <a:endParaRPr lang="nb-NO"/>
          </a:p>
        </p:txBody>
      </p:sp>
    </p:spTree>
    <p:extLst>
      <p:ext uri="{BB962C8B-B14F-4D97-AF65-F5344CB8AC3E}">
        <p14:creationId xmlns:p14="http://schemas.microsoft.com/office/powerpoint/2010/main" val="389224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nb-NO"/>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nb-NO"/>
              <a:t>© HL-senteret, EWC og ILS | Presentasjon Sarpsborg kommune</a:t>
            </a:r>
          </a:p>
        </p:txBody>
      </p:sp>
      <p:sp>
        <p:nvSpPr>
          <p:cNvPr id="6" name="Slide Number Placeholder 5"/>
          <p:cNvSpPr>
            <a:spLocks noGrp="1"/>
          </p:cNvSpPr>
          <p:nvPr>
            <p:ph type="sldNum" sz="quarter" idx="11"/>
          </p:nvPr>
        </p:nvSpPr>
        <p:spPr/>
        <p:txBody>
          <a:bodyPr/>
          <a:lstStyle>
            <a:lvl1pPr>
              <a:defRPr/>
            </a:lvl1pPr>
          </a:lstStyle>
          <a:p>
            <a:r>
              <a:rPr lang="nb-NO"/>
              <a:t>Side </a:t>
            </a:r>
            <a:fld id="{D087E4FC-33A9-481E-8F31-D9A046CFCC73}" type="slidenum">
              <a:rPr lang="nb-NO"/>
              <a:pPr/>
              <a:t>‹#›</a:t>
            </a:fld>
            <a:endParaRPr lang="nb-NO"/>
          </a:p>
        </p:txBody>
      </p:sp>
      <p:sp>
        <p:nvSpPr>
          <p:cNvPr id="7" name="Date Placeholder 6"/>
          <p:cNvSpPr>
            <a:spLocks noGrp="1"/>
          </p:cNvSpPr>
          <p:nvPr>
            <p:ph type="dt" sz="half" idx="12"/>
          </p:nvPr>
        </p:nvSpPr>
        <p:spPr/>
        <p:txBody>
          <a:bodyPr/>
          <a:lstStyle>
            <a:lvl1pPr>
              <a:defRPr/>
            </a:lvl1pPr>
          </a:lstStyle>
          <a:p>
            <a:fld id="{2FD248C4-3A18-6C40-86C5-403721301168}" type="datetime1">
              <a:rPr lang="nb-NO" smtClean="0"/>
              <a:t>01.08.2023</a:t>
            </a:fld>
            <a:endParaRPr lang="nb-NO"/>
          </a:p>
        </p:txBody>
      </p:sp>
    </p:spTree>
    <p:extLst>
      <p:ext uri="{BB962C8B-B14F-4D97-AF65-F5344CB8AC3E}">
        <p14:creationId xmlns:p14="http://schemas.microsoft.com/office/powerpoint/2010/main" val="3794965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nb-NO"/>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nb-NO"/>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nb-NO"/>
              <a:t>© HL-senteret, EWC og ILS | Presentasjon Sarpsborg kommune</a:t>
            </a:r>
          </a:p>
        </p:txBody>
      </p:sp>
      <p:sp>
        <p:nvSpPr>
          <p:cNvPr id="6" name="Slide Number Placeholder 5"/>
          <p:cNvSpPr>
            <a:spLocks noGrp="1"/>
          </p:cNvSpPr>
          <p:nvPr>
            <p:ph type="sldNum" sz="quarter" idx="11"/>
          </p:nvPr>
        </p:nvSpPr>
        <p:spPr/>
        <p:txBody>
          <a:bodyPr/>
          <a:lstStyle>
            <a:lvl1pPr>
              <a:defRPr/>
            </a:lvl1pPr>
          </a:lstStyle>
          <a:p>
            <a:r>
              <a:rPr lang="nb-NO"/>
              <a:t>Side </a:t>
            </a:r>
            <a:fld id="{0809526E-DACA-4FF9-AB78-FEB3D50B1559}" type="slidenum">
              <a:rPr lang="nb-NO"/>
              <a:pPr/>
              <a:t>‹#›</a:t>
            </a:fld>
            <a:endParaRPr lang="nb-NO"/>
          </a:p>
        </p:txBody>
      </p:sp>
      <p:sp>
        <p:nvSpPr>
          <p:cNvPr id="7" name="Date Placeholder 6"/>
          <p:cNvSpPr>
            <a:spLocks noGrp="1"/>
          </p:cNvSpPr>
          <p:nvPr>
            <p:ph type="dt" sz="half" idx="12"/>
          </p:nvPr>
        </p:nvSpPr>
        <p:spPr/>
        <p:txBody>
          <a:bodyPr/>
          <a:lstStyle>
            <a:lvl1pPr>
              <a:defRPr/>
            </a:lvl1pPr>
          </a:lstStyle>
          <a:p>
            <a:fld id="{0A25D736-0599-A04F-8ABD-67B65EDE10F6}" type="datetime1">
              <a:rPr lang="nb-NO" smtClean="0"/>
              <a:t>01.08.2023</a:t>
            </a:fld>
            <a:endParaRPr lang="nb-NO"/>
          </a:p>
        </p:txBody>
      </p:sp>
    </p:spTree>
    <p:extLst>
      <p:ext uri="{BB962C8B-B14F-4D97-AF65-F5344CB8AC3E}">
        <p14:creationId xmlns:p14="http://schemas.microsoft.com/office/powerpoint/2010/main" val="3401008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8463" y="177403"/>
            <a:ext cx="6373812" cy="508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ctr" anchorCtr="0" compatLnSpc="1">
            <a:prstTxWarp prst="textNoShape">
              <a:avLst/>
            </a:prstTxWarp>
          </a:bodyPr>
          <a:lstStyle/>
          <a:p>
            <a:pPr lvl="0"/>
            <a:r>
              <a:rPr lang="en-US"/>
              <a:t>Click to edit Master title style</a:t>
            </a:r>
            <a:endParaRPr lang="nb-NO"/>
          </a:p>
        </p:txBody>
      </p:sp>
      <p:sp>
        <p:nvSpPr>
          <p:cNvPr id="1027" name="Rectangle 3"/>
          <p:cNvSpPr>
            <a:spLocks noGrp="1" noChangeArrowheads="1"/>
          </p:cNvSpPr>
          <p:nvPr>
            <p:ph type="body" idx="1"/>
          </p:nvPr>
        </p:nvSpPr>
        <p:spPr bwMode="auto">
          <a:xfrm>
            <a:off x="395288" y="800100"/>
            <a:ext cx="8458200" cy="4008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031" name="Line 7"/>
          <p:cNvSpPr>
            <a:spLocks noChangeShapeType="1"/>
          </p:cNvSpPr>
          <p:nvPr/>
        </p:nvSpPr>
        <p:spPr bwMode="auto">
          <a:xfrm>
            <a:off x="238125" y="685800"/>
            <a:ext cx="8642350" cy="0"/>
          </a:xfrm>
          <a:prstGeom prst="line">
            <a:avLst/>
          </a:prstGeom>
          <a:noFill/>
          <a:ln w="9525">
            <a:solidFill>
              <a:schemeClr val="accent1">
                <a:lumMod val="2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sp>
        <p:nvSpPr>
          <p:cNvPr id="1046" name="Rectangle 22"/>
          <p:cNvSpPr>
            <a:spLocks noGrp="1" noChangeArrowheads="1"/>
          </p:cNvSpPr>
          <p:nvPr>
            <p:ph type="ftr" sz="quarter" idx="3"/>
          </p:nvPr>
        </p:nvSpPr>
        <p:spPr bwMode="auto">
          <a:xfrm>
            <a:off x="400050" y="4857750"/>
            <a:ext cx="5722938" cy="229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lgn="r">
              <a:defRPr sz="1000">
                <a:solidFill>
                  <a:srgbClr val="31321A"/>
                </a:solidFill>
              </a:defRPr>
            </a:lvl1pPr>
          </a:lstStyle>
          <a:p>
            <a:r>
              <a:rPr lang="nb-NO"/>
              <a:t>© HL-senteret, EWC og ILS | Presentasjon Sarpsborg kommune</a:t>
            </a:r>
          </a:p>
        </p:txBody>
      </p:sp>
      <p:sp>
        <p:nvSpPr>
          <p:cNvPr id="1047" name="Rectangle 23"/>
          <p:cNvSpPr>
            <a:spLocks noGrp="1" noChangeArrowheads="1"/>
          </p:cNvSpPr>
          <p:nvPr>
            <p:ph type="sldNum" sz="quarter" idx="4"/>
          </p:nvPr>
        </p:nvSpPr>
        <p:spPr bwMode="auto">
          <a:xfrm>
            <a:off x="8286750" y="4857750"/>
            <a:ext cx="533400" cy="229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lvl1pPr algn="r">
              <a:defRPr sz="1000">
                <a:solidFill>
                  <a:schemeClr val="accent1">
                    <a:lumMod val="25000"/>
                  </a:schemeClr>
                </a:solidFill>
              </a:defRPr>
            </a:lvl1pPr>
          </a:lstStyle>
          <a:p>
            <a:r>
              <a:rPr lang="nb-NO"/>
              <a:t>Side </a:t>
            </a:r>
            <a:fld id="{28E2DD3C-0A18-42A1-ABA5-C586A4474477}" type="slidenum">
              <a:rPr lang="nb-NO" smtClean="0"/>
              <a:pPr/>
              <a:t>‹#›</a:t>
            </a:fld>
            <a:endParaRPr lang="nb-NO"/>
          </a:p>
        </p:txBody>
      </p:sp>
      <p:sp>
        <p:nvSpPr>
          <p:cNvPr id="1048" name="Rectangle 24"/>
          <p:cNvSpPr>
            <a:spLocks noGrp="1" noChangeArrowheads="1"/>
          </p:cNvSpPr>
          <p:nvPr>
            <p:ph type="dt" sz="half" idx="2"/>
          </p:nvPr>
        </p:nvSpPr>
        <p:spPr bwMode="auto">
          <a:xfrm>
            <a:off x="6732589" y="4857750"/>
            <a:ext cx="985837" cy="229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ctr" anchorCtr="0" compatLnSpc="1">
            <a:prstTxWarp prst="textNoShape">
              <a:avLst/>
            </a:prstTxWarp>
          </a:bodyPr>
          <a:lstStyle>
            <a:lvl1pPr algn="ctr">
              <a:defRPr sz="1000">
                <a:solidFill>
                  <a:schemeClr val="accent1">
                    <a:lumMod val="25000"/>
                  </a:schemeClr>
                </a:solidFill>
              </a:defRPr>
            </a:lvl1pPr>
          </a:lstStyle>
          <a:p>
            <a:fld id="{23D8DB31-5B88-754C-A97F-BF757FCB7C65}" type="datetime1">
              <a:rPr lang="nb-NO" smtClean="0"/>
              <a:t>01.08.2023</a:t>
            </a:fld>
            <a:endParaRPr lang="nb-NO"/>
          </a:p>
        </p:txBody>
      </p:sp>
      <p:pic>
        <p:nvPicPr>
          <p:cNvPr id="9" name="Picture 8"/>
          <p:cNvPicPr>
            <a:picLocks noChangeAspect="1"/>
          </p:cNvPicPr>
          <p:nvPr userDrawn="1"/>
        </p:nvPicPr>
        <p:blipFill>
          <a:blip r:embed="rId19" cstate="screen">
            <a:extLst>
              <a:ext uri="{28A0092B-C50C-407E-A947-70E740481C1C}">
                <a14:useLocalDpi xmlns:a14="http://schemas.microsoft.com/office/drawing/2010/main"/>
              </a:ext>
            </a:extLst>
          </a:blip>
          <a:stretch>
            <a:fillRect/>
          </a:stretch>
        </p:blipFill>
        <p:spPr>
          <a:xfrm>
            <a:off x="5449312" y="216891"/>
            <a:ext cx="3431163" cy="381030"/>
          </a:xfrm>
          <a:prstGeom prst="rect">
            <a:avLst/>
          </a:prstGeom>
        </p:spPr>
      </p:pic>
    </p:spTree>
    <p:extLst>
      <p:ext uri="{BB962C8B-B14F-4D97-AF65-F5344CB8AC3E}">
        <p14:creationId xmlns:p14="http://schemas.microsoft.com/office/powerpoint/2010/main" val="237571545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Lst>
  <p:hf sldNum="0" hdr="0" ftr="0" dt="0"/>
  <p:txStyles>
    <p:titleStyle>
      <a:lvl1pPr algn="l" rtl="0" eaLnBrk="1" fontAlgn="base" hangingPunct="1">
        <a:spcBef>
          <a:spcPct val="0"/>
        </a:spcBef>
        <a:spcAft>
          <a:spcPct val="0"/>
        </a:spcAft>
        <a:defRPr sz="2400" b="1">
          <a:solidFill>
            <a:srgbClr val="000000"/>
          </a:solidFill>
          <a:latin typeface="+mj-lt"/>
          <a:ea typeface="+mj-ea"/>
          <a:cs typeface="+mj-cs"/>
        </a:defRPr>
      </a:lvl1pPr>
      <a:lvl2pPr algn="l" rtl="0" eaLnBrk="1" fontAlgn="base" hangingPunct="1">
        <a:spcBef>
          <a:spcPct val="0"/>
        </a:spcBef>
        <a:spcAft>
          <a:spcPct val="0"/>
        </a:spcAft>
        <a:defRPr sz="2400" b="1">
          <a:solidFill>
            <a:schemeClr val="tx1"/>
          </a:solidFill>
          <a:latin typeface="Arial" charset="0"/>
        </a:defRPr>
      </a:lvl2pPr>
      <a:lvl3pPr algn="l" rtl="0" eaLnBrk="1" fontAlgn="base" hangingPunct="1">
        <a:spcBef>
          <a:spcPct val="0"/>
        </a:spcBef>
        <a:spcAft>
          <a:spcPct val="0"/>
        </a:spcAft>
        <a:defRPr sz="2400" b="1">
          <a:solidFill>
            <a:schemeClr val="tx1"/>
          </a:solidFill>
          <a:latin typeface="Arial" charset="0"/>
        </a:defRPr>
      </a:lvl3pPr>
      <a:lvl4pPr algn="l" rtl="0" eaLnBrk="1" fontAlgn="base" hangingPunct="1">
        <a:spcBef>
          <a:spcPct val="0"/>
        </a:spcBef>
        <a:spcAft>
          <a:spcPct val="0"/>
        </a:spcAft>
        <a:defRPr sz="2400" b="1">
          <a:solidFill>
            <a:schemeClr val="tx1"/>
          </a:solidFill>
          <a:latin typeface="Arial" charset="0"/>
        </a:defRPr>
      </a:lvl4pPr>
      <a:lvl5pPr algn="l" rtl="0" eaLnBrk="1" fontAlgn="base" hangingPunct="1">
        <a:spcBef>
          <a:spcPct val="0"/>
        </a:spcBef>
        <a:spcAft>
          <a:spcPct val="0"/>
        </a:spcAft>
        <a:defRPr sz="2400" b="1">
          <a:solidFill>
            <a:schemeClr val="tx1"/>
          </a:solidFill>
          <a:latin typeface="Arial" charset="0"/>
        </a:defRPr>
      </a:lvl5pPr>
      <a:lvl6pPr marL="457200" algn="l" rtl="0" eaLnBrk="1" fontAlgn="base" hangingPunct="1">
        <a:spcBef>
          <a:spcPct val="0"/>
        </a:spcBef>
        <a:spcAft>
          <a:spcPct val="0"/>
        </a:spcAft>
        <a:defRPr sz="2400" b="1">
          <a:solidFill>
            <a:schemeClr val="tx1"/>
          </a:solidFill>
          <a:latin typeface="Arial" charset="0"/>
        </a:defRPr>
      </a:lvl6pPr>
      <a:lvl7pPr marL="914400" algn="l" rtl="0" eaLnBrk="1" fontAlgn="base" hangingPunct="1">
        <a:spcBef>
          <a:spcPct val="0"/>
        </a:spcBef>
        <a:spcAft>
          <a:spcPct val="0"/>
        </a:spcAft>
        <a:defRPr sz="2400" b="1">
          <a:solidFill>
            <a:schemeClr val="tx1"/>
          </a:solidFill>
          <a:latin typeface="Arial" charset="0"/>
        </a:defRPr>
      </a:lvl7pPr>
      <a:lvl8pPr marL="1371600" algn="l" rtl="0" eaLnBrk="1" fontAlgn="base" hangingPunct="1">
        <a:spcBef>
          <a:spcPct val="0"/>
        </a:spcBef>
        <a:spcAft>
          <a:spcPct val="0"/>
        </a:spcAft>
        <a:defRPr sz="2400" b="1">
          <a:solidFill>
            <a:schemeClr val="tx1"/>
          </a:solidFill>
          <a:latin typeface="Arial" charset="0"/>
        </a:defRPr>
      </a:lvl8pPr>
      <a:lvl9pPr marL="1828800" algn="l" rtl="0" eaLnBrk="1" fontAlgn="base" hangingPunct="1">
        <a:spcBef>
          <a:spcPct val="0"/>
        </a:spcBef>
        <a:spcAft>
          <a:spcPct val="0"/>
        </a:spcAft>
        <a:defRPr sz="2400" b="1">
          <a:solidFill>
            <a:schemeClr val="tx1"/>
          </a:solidFill>
          <a:latin typeface="Arial" charset="0"/>
        </a:defRPr>
      </a:lvl9pPr>
    </p:titleStyle>
    <p:bodyStyle>
      <a:lvl1pPr marL="282575" indent="-282575" algn="l" rtl="0" eaLnBrk="1" fontAlgn="base" hangingPunct="1">
        <a:spcBef>
          <a:spcPct val="20000"/>
        </a:spcBef>
        <a:spcAft>
          <a:spcPct val="0"/>
        </a:spcAft>
        <a:buClr>
          <a:schemeClr val="folHlink"/>
        </a:buClr>
        <a:buChar char="•"/>
        <a:defRPr sz="2200">
          <a:solidFill>
            <a:srgbClr val="000000"/>
          </a:solidFill>
          <a:latin typeface="+mn-lt"/>
          <a:ea typeface="+mn-ea"/>
          <a:cs typeface="+mn-cs"/>
        </a:defRPr>
      </a:lvl1pPr>
      <a:lvl2pPr marL="855663" indent="-285750" algn="l" rtl="0" eaLnBrk="1" fontAlgn="base" hangingPunct="1">
        <a:spcBef>
          <a:spcPct val="20000"/>
        </a:spcBef>
        <a:spcAft>
          <a:spcPct val="0"/>
        </a:spcAft>
        <a:buClr>
          <a:schemeClr val="folHlink"/>
        </a:buClr>
        <a:buChar char="–"/>
        <a:defRPr sz="2200">
          <a:solidFill>
            <a:srgbClr val="000000"/>
          </a:solidFill>
          <a:latin typeface="+mn-lt"/>
        </a:defRPr>
      </a:lvl2pPr>
      <a:lvl3pPr marL="1274763" indent="-228600" algn="l" rtl="0" eaLnBrk="1" fontAlgn="base" hangingPunct="1">
        <a:spcBef>
          <a:spcPct val="20000"/>
        </a:spcBef>
        <a:spcAft>
          <a:spcPct val="0"/>
        </a:spcAft>
        <a:buClr>
          <a:schemeClr val="folHlink"/>
        </a:buClr>
        <a:buChar char="•"/>
        <a:defRPr sz="2000">
          <a:solidFill>
            <a:srgbClr val="000000"/>
          </a:solidFill>
          <a:latin typeface="+mn-lt"/>
        </a:defRPr>
      </a:lvl3pPr>
      <a:lvl4pPr marL="1693863" indent="-228600" algn="l" rtl="0" eaLnBrk="1" fontAlgn="base" hangingPunct="1">
        <a:spcBef>
          <a:spcPct val="20000"/>
        </a:spcBef>
        <a:spcAft>
          <a:spcPct val="0"/>
        </a:spcAft>
        <a:buClr>
          <a:schemeClr val="folHlink"/>
        </a:buClr>
        <a:buChar char="–"/>
        <a:defRPr sz="1600">
          <a:solidFill>
            <a:srgbClr val="000000"/>
          </a:solidFill>
          <a:latin typeface="+mn-lt"/>
        </a:defRPr>
      </a:lvl4pPr>
      <a:lvl5pPr marL="2112963" indent="-228600" algn="l" rtl="0" eaLnBrk="1" fontAlgn="base" hangingPunct="1">
        <a:spcBef>
          <a:spcPct val="20000"/>
        </a:spcBef>
        <a:spcAft>
          <a:spcPct val="0"/>
        </a:spcAft>
        <a:buClr>
          <a:schemeClr val="folHlink"/>
        </a:buClr>
        <a:buChar char="»"/>
        <a:defRPr sz="1600">
          <a:solidFill>
            <a:srgbClr val="000000"/>
          </a:solidFill>
          <a:latin typeface="+mn-lt"/>
        </a:defRPr>
      </a:lvl5pPr>
      <a:lvl6pPr marL="2570163" indent="-228600" algn="l" rtl="0" eaLnBrk="1" fontAlgn="base" hangingPunct="1">
        <a:spcBef>
          <a:spcPct val="20000"/>
        </a:spcBef>
        <a:spcAft>
          <a:spcPct val="0"/>
        </a:spcAft>
        <a:buClr>
          <a:schemeClr val="folHlink"/>
        </a:buClr>
        <a:buChar char="»"/>
        <a:defRPr sz="1600">
          <a:solidFill>
            <a:schemeClr val="tx1"/>
          </a:solidFill>
          <a:latin typeface="+mn-lt"/>
        </a:defRPr>
      </a:lvl6pPr>
      <a:lvl7pPr marL="3027363" indent="-228600" algn="l" rtl="0" eaLnBrk="1" fontAlgn="base" hangingPunct="1">
        <a:spcBef>
          <a:spcPct val="20000"/>
        </a:spcBef>
        <a:spcAft>
          <a:spcPct val="0"/>
        </a:spcAft>
        <a:buClr>
          <a:schemeClr val="folHlink"/>
        </a:buClr>
        <a:buChar char="»"/>
        <a:defRPr sz="1600">
          <a:solidFill>
            <a:schemeClr val="tx1"/>
          </a:solidFill>
          <a:latin typeface="+mn-lt"/>
        </a:defRPr>
      </a:lvl7pPr>
      <a:lvl8pPr marL="3484563" indent="-228600" algn="l" rtl="0" eaLnBrk="1" fontAlgn="base" hangingPunct="1">
        <a:spcBef>
          <a:spcPct val="20000"/>
        </a:spcBef>
        <a:spcAft>
          <a:spcPct val="0"/>
        </a:spcAft>
        <a:buClr>
          <a:schemeClr val="folHlink"/>
        </a:buClr>
        <a:buChar char="»"/>
        <a:defRPr sz="1600">
          <a:solidFill>
            <a:schemeClr val="tx1"/>
          </a:solidFill>
          <a:latin typeface="+mn-lt"/>
        </a:defRPr>
      </a:lvl8pPr>
      <a:lvl9pPr marL="3941763" indent="-228600" algn="l" rtl="0" eaLnBrk="1" fontAlgn="base" hangingPunct="1">
        <a:spcBef>
          <a:spcPct val="20000"/>
        </a:spcBef>
        <a:spcAft>
          <a:spcPct val="0"/>
        </a:spcAft>
        <a:buClr>
          <a:schemeClr val="folHlink"/>
        </a:buClr>
        <a:buChar char="»"/>
        <a:defRPr sz="16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123478"/>
            <a:ext cx="9587795" cy="5828991"/>
          </a:xfrm>
          <a:prstGeom prst="rect">
            <a:avLst/>
          </a:prstGeom>
        </p:spPr>
      </p:pic>
      <p:sp>
        <p:nvSpPr>
          <p:cNvPr id="9" name="Rectangle 8"/>
          <p:cNvSpPr/>
          <p:nvPr/>
        </p:nvSpPr>
        <p:spPr bwMode="auto">
          <a:xfrm>
            <a:off x="-1" y="0"/>
            <a:ext cx="9587795" cy="115212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Arial" charset="0"/>
            </a:endParaRPr>
          </a:p>
        </p:txBody>
      </p:sp>
      <p:pic>
        <p:nvPicPr>
          <p:cNvPr id="8" name="Picture 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79512" y="231414"/>
            <a:ext cx="5688632" cy="631722"/>
          </a:xfrm>
          <a:prstGeom prst="rect">
            <a:avLst/>
          </a:prstGeom>
        </p:spPr>
      </p:pic>
      <p:sp>
        <p:nvSpPr>
          <p:cNvPr id="2" name="Title 1"/>
          <p:cNvSpPr>
            <a:spLocks noGrp="1"/>
          </p:cNvSpPr>
          <p:nvPr>
            <p:ph type="ctrTitle"/>
          </p:nvPr>
        </p:nvSpPr>
        <p:spPr>
          <a:xfrm>
            <a:off x="1115616" y="2076523"/>
            <a:ext cx="7632848" cy="457200"/>
          </a:xfrm>
        </p:spPr>
        <p:txBody>
          <a:bodyPr/>
          <a:lstStyle/>
          <a:p>
            <a:r>
              <a:rPr lang="nb-NO" sz="2400" dirty="0">
                <a:cs typeface="Arial"/>
              </a:rPr>
              <a:t>Demokratiradaren</a:t>
            </a:r>
          </a:p>
        </p:txBody>
      </p:sp>
      <p:sp>
        <p:nvSpPr>
          <p:cNvPr id="3" name="Subtitle 2"/>
          <p:cNvSpPr>
            <a:spLocks noGrp="1"/>
          </p:cNvSpPr>
          <p:nvPr>
            <p:ph type="subTitle" idx="1"/>
          </p:nvPr>
        </p:nvSpPr>
        <p:spPr>
          <a:xfrm>
            <a:off x="1115616" y="2571750"/>
            <a:ext cx="7776864" cy="1550194"/>
          </a:xfrm>
        </p:spPr>
        <p:txBody>
          <a:bodyPr/>
          <a:lstStyle/>
          <a:p>
            <a:r>
              <a:rPr lang="nb-NO" sz="1800" dirty="0"/>
              <a:t>Ingun Steen Andersen og Claudia Lenz</a:t>
            </a:r>
            <a:endParaRPr lang="nb-NO" sz="1800" dirty="0">
              <a:cs typeface="Arial"/>
            </a:endParaRPr>
          </a:p>
        </p:txBody>
      </p:sp>
    </p:spTree>
    <p:extLst>
      <p:ext uri="{BB962C8B-B14F-4D97-AF65-F5344CB8AC3E}">
        <p14:creationId xmlns:p14="http://schemas.microsoft.com/office/powerpoint/2010/main" val="2207684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Demokratiet som prosess</a:t>
            </a:r>
          </a:p>
        </p:txBody>
      </p:sp>
      <p:sp>
        <p:nvSpPr>
          <p:cNvPr id="3" name="Content Placeholder 2"/>
          <p:cNvSpPr>
            <a:spLocks noGrp="1"/>
          </p:cNvSpPr>
          <p:nvPr>
            <p:ph idx="1"/>
          </p:nvPr>
        </p:nvSpPr>
        <p:spPr/>
        <p:txBody>
          <a:bodyPr/>
          <a:lstStyle/>
          <a:p>
            <a:r>
              <a:rPr lang="nb-NO" dirty="0"/>
              <a:t>…. </a:t>
            </a:r>
            <a:r>
              <a:rPr lang="nb-NO" sz="2400" dirty="0"/>
              <a:t>og eleven som </a:t>
            </a:r>
            <a:r>
              <a:rPr lang="nb-NO" sz="2400" b="1" dirty="0"/>
              <a:t>aktør</a:t>
            </a:r>
          </a:p>
          <a:p>
            <a:endParaRPr lang="nb-NO" dirty="0"/>
          </a:p>
          <a:p>
            <a:r>
              <a:rPr lang="nb-NO" dirty="0"/>
              <a:t>Skolen skal stimulere elevene til å bli </a:t>
            </a:r>
            <a:r>
              <a:rPr lang="nb-NO" i="1" dirty="0"/>
              <a:t>aktive medborgere, </a:t>
            </a:r>
            <a:r>
              <a:rPr lang="nb-NO" dirty="0"/>
              <a:t>og gi dem kompetanse til å delta i videreutviklingen av demokratiet i Norge.</a:t>
            </a:r>
          </a:p>
          <a:p>
            <a:endParaRPr lang="nb-NO" dirty="0"/>
          </a:p>
          <a:p>
            <a:r>
              <a:rPr lang="nb-NO" dirty="0"/>
              <a:t>Gjennom arbeidet med temaet skal elevene lære hvorfor demokratiet ikke kan tas for gitt, og at det må utvikles og vedlikeholdes.</a:t>
            </a:r>
          </a:p>
          <a:p>
            <a:pPr lvl="7"/>
            <a:r>
              <a:rPr lang="nb-NO" sz="1800" i="1" dirty="0"/>
              <a:t>Overordnet del 2.5.2</a:t>
            </a:r>
            <a:endParaRPr lang="nb-NO" dirty="0"/>
          </a:p>
        </p:txBody>
      </p:sp>
    </p:spTree>
    <p:extLst>
      <p:ext uri="{BB962C8B-B14F-4D97-AF65-F5344CB8AC3E}">
        <p14:creationId xmlns:p14="http://schemas.microsoft.com/office/powerpoint/2010/main" val="3538518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98463" y="51471"/>
            <a:ext cx="6373812" cy="634330"/>
          </a:xfrm>
        </p:spPr>
        <p:txBody>
          <a:bodyPr/>
          <a:lstStyle/>
          <a:p>
            <a:r>
              <a:rPr lang="nb-NO" dirty="0"/>
              <a:t>Demokratilæring: </a:t>
            </a:r>
            <a:br>
              <a:rPr lang="nb-NO" dirty="0"/>
            </a:br>
            <a:r>
              <a:rPr lang="nb-NO" dirty="0"/>
              <a:t>om – gjennom - for</a:t>
            </a:r>
          </a:p>
        </p:txBody>
      </p:sp>
      <p:sp>
        <p:nvSpPr>
          <p:cNvPr id="3" name="Plassholder for innhold 2"/>
          <p:cNvSpPr>
            <a:spLocks noGrp="1"/>
          </p:cNvSpPr>
          <p:nvPr>
            <p:ph idx="1"/>
          </p:nvPr>
        </p:nvSpPr>
        <p:spPr/>
        <p:txBody>
          <a:bodyPr/>
          <a:lstStyle/>
          <a:p>
            <a:pPr lvl="0"/>
            <a:r>
              <a:rPr lang="nb-NO" sz="2000" b="1" dirty="0"/>
              <a:t>Om </a:t>
            </a:r>
            <a:r>
              <a:rPr lang="nb-NO" sz="2000" dirty="0"/>
              <a:t>(kunnskap og kritisk forståelse) </a:t>
            </a:r>
          </a:p>
          <a:p>
            <a:pPr marL="0" indent="0">
              <a:buNone/>
            </a:pPr>
            <a:r>
              <a:rPr lang="nb-NO" sz="2000" dirty="0"/>
              <a:t>lære om demokratiet som styreform og som ideal, med kritisk bevissthet om demokratiet som en «pågående prosess»</a:t>
            </a:r>
          </a:p>
          <a:p>
            <a:pPr marL="0" indent="0">
              <a:buNone/>
            </a:pPr>
            <a:endParaRPr lang="nb-NO" sz="2000" dirty="0"/>
          </a:p>
          <a:p>
            <a:pPr lvl="0"/>
            <a:r>
              <a:rPr lang="nb-NO" sz="2000" b="1" dirty="0"/>
              <a:t>Gjennom </a:t>
            </a:r>
            <a:r>
              <a:rPr lang="nb-NO" sz="2000" dirty="0"/>
              <a:t>(prosessdimensjonen)  </a:t>
            </a:r>
          </a:p>
          <a:p>
            <a:pPr marL="0" indent="0">
              <a:buNone/>
            </a:pPr>
            <a:r>
              <a:rPr lang="nb-NO" sz="2000" dirty="0"/>
              <a:t>få erfaring med likeverdig samhandling og det å delta i demokratiske prosesser</a:t>
            </a:r>
          </a:p>
          <a:p>
            <a:pPr marL="0" indent="0">
              <a:buNone/>
            </a:pPr>
            <a:endParaRPr lang="nb-NO" sz="2000" dirty="0"/>
          </a:p>
          <a:p>
            <a:pPr lvl="0"/>
            <a:r>
              <a:rPr lang="nb-NO" sz="2000" b="1" dirty="0"/>
              <a:t>For </a:t>
            </a:r>
            <a:r>
              <a:rPr lang="nb-NO" sz="2000" dirty="0"/>
              <a:t>(handlingsorientering)  </a:t>
            </a:r>
          </a:p>
          <a:p>
            <a:pPr marL="0" indent="0">
              <a:buNone/>
            </a:pPr>
            <a:r>
              <a:rPr lang="nb-NO" sz="2000" dirty="0"/>
              <a:t>utvikle holdninger, evner og motivasjon for demokratisk deltagelse/handling i og utenfor skole  </a:t>
            </a:r>
          </a:p>
          <a:p>
            <a:endParaRPr lang="nb-NO" dirty="0"/>
          </a:p>
        </p:txBody>
      </p:sp>
      <p:sp>
        <p:nvSpPr>
          <p:cNvPr id="4" name="Plassholder for bunntekst 3"/>
          <p:cNvSpPr>
            <a:spLocks noGrp="1"/>
          </p:cNvSpPr>
          <p:nvPr>
            <p:ph type="ftr" sz="quarter" idx="10"/>
          </p:nvPr>
        </p:nvSpPr>
        <p:spPr/>
        <p:txBody>
          <a:bodyPr/>
          <a:lstStyle/>
          <a:p>
            <a:endParaRPr lang="nb-NO"/>
          </a:p>
        </p:txBody>
      </p:sp>
      <p:sp>
        <p:nvSpPr>
          <p:cNvPr id="5" name="Plassholder for lysbildenummer 4"/>
          <p:cNvSpPr>
            <a:spLocks noGrp="1"/>
          </p:cNvSpPr>
          <p:nvPr>
            <p:ph type="sldNum" sz="quarter" idx="11"/>
          </p:nvPr>
        </p:nvSpPr>
        <p:spPr/>
        <p:txBody>
          <a:bodyPr/>
          <a:lstStyle/>
          <a:p>
            <a:r>
              <a:rPr lang="nb-NO"/>
              <a:t>Side </a:t>
            </a:r>
            <a:fld id="{8CDF941E-6F0C-40AB-9F5E-1B71F018F7C7}" type="slidenum">
              <a:rPr lang="nb-NO" smtClean="0"/>
              <a:pPr/>
              <a:t>11</a:t>
            </a:fld>
            <a:endParaRPr lang="nb-NO"/>
          </a:p>
        </p:txBody>
      </p:sp>
      <p:sp>
        <p:nvSpPr>
          <p:cNvPr id="6" name="Plassholder for dato 5"/>
          <p:cNvSpPr>
            <a:spLocks noGrp="1"/>
          </p:cNvSpPr>
          <p:nvPr>
            <p:ph type="dt" sz="half" idx="12"/>
          </p:nvPr>
        </p:nvSpPr>
        <p:spPr/>
        <p:txBody>
          <a:bodyPr/>
          <a:lstStyle/>
          <a:p>
            <a:fld id="{D7E83B82-5225-46F9-9ED1-C0AB7FCF142D}" type="datetime1">
              <a:rPr lang="nb-NO" smtClean="0"/>
              <a:t>01.08.2023</a:t>
            </a:fld>
            <a:endParaRPr lang="nb-NO"/>
          </a:p>
        </p:txBody>
      </p:sp>
    </p:spTree>
    <p:extLst>
      <p:ext uri="{BB962C8B-B14F-4D97-AF65-F5344CB8AC3E}">
        <p14:creationId xmlns:p14="http://schemas.microsoft.com/office/powerpoint/2010/main" val="260377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92446" y="1112903"/>
            <a:ext cx="3395166" cy="3231654"/>
          </a:xfrm>
          <a:prstGeom prst="rect">
            <a:avLst/>
          </a:prstGeom>
          <a:noFill/>
        </p:spPr>
        <p:txBody>
          <a:bodyPr wrap="square" rtlCol="0" anchor="t">
            <a:spAutoFit/>
          </a:bodyPr>
          <a:lstStyle/>
          <a:p>
            <a:r>
              <a:rPr lang="nb-NO" sz="2100" b="1" dirty="0"/>
              <a:t>Hvordan jobbe med demokrati og medborgerskap i skolen? </a:t>
            </a:r>
          </a:p>
          <a:p>
            <a:endParaRPr lang="nb-NO" sz="2100" dirty="0">
              <a:solidFill>
                <a:srgbClr val="FF0000"/>
              </a:solidFill>
            </a:endParaRPr>
          </a:p>
          <a:p>
            <a:r>
              <a:rPr lang="nb-NO" sz="2100" dirty="0">
                <a:solidFill>
                  <a:schemeClr val="tx1">
                    <a:lumMod val="50000"/>
                  </a:schemeClr>
                </a:solidFill>
                <a:latin typeface="Arial"/>
                <a:cs typeface="Arial"/>
              </a:rPr>
              <a:t>Ulike områder av skolens</a:t>
            </a:r>
            <a:endParaRPr lang="nb-NO" sz="2100" dirty="0">
              <a:solidFill>
                <a:schemeClr val="tx1">
                  <a:lumMod val="50000"/>
                </a:schemeClr>
              </a:solidFill>
              <a:cs typeface="Arial"/>
            </a:endParaRPr>
          </a:p>
          <a:p>
            <a:r>
              <a:rPr lang="nb-NO" sz="2100" dirty="0">
                <a:solidFill>
                  <a:schemeClr val="tx1">
                    <a:lumMod val="50000"/>
                  </a:schemeClr>
                </a:solidFill>
                <a:latin typeface="Arial"/>
                <a:cs typeface="Arial"/>
              </a:rPr>
              <a:t>virksomhet</a:t>
            </a:r>
          </a:p>
          <a:p>
            <a:endParaRPr lang="nb-NO" sz="1800" dirty="0">
              <a:solidFill>
                <a:srgbClr val="FF0000"/>
              </a:solidFill>
              <a:cs typeface="Arial" charset="0"/>
            </a:endParaRPr>
          </a:p>
          <a:p>
            <a:endParaRPr lang="nb-NO" sz="2100" dirty="0">
              <a:cs typeface="Arial" charset="0"/>
            </a:endParaRPr>
          </a:p>
          <a:p>
            <a:endParaRPr lang="nb-NO" sz="1800" dirty="0">
              <a:cs typeface="Arial" charset="0"/>
            </a:endParaRPr>
          </a:p>
        </p:txBody>
      </p:sp>
      <p:grpSp>
        <p:nvGrpSpPr>
          <p:cNvPr id="3" name="Gruppe 2">
            <a:extLst>
              <a:ext uri="{FF2B5EF4-FFF2-40B4-BE49-F238E27FC236}">
                <a16:creationId xmlns:a16="http://schemas.microsoft.com/office/drawing/2014/main" id="{DCB2D51E-1280-4C7A-9F80-41C8E9E1B110}"/>
              </a:ext>
            </a:extLst>
          </p:cNvPr>
          <p:cNvGrpSpPr/>
          <p:nvPr/>
        </p:nvGrpSpPr>
        <p:grpSpPr>
          <a:xfrm>
            <a:off x="3587612" y="783804"/>
            <a:ext cx="5363942" cy="3560753"/>
            <a:chOff x="3587612" y="783804"/>
            <a:chExt cx="5363942" cy="3560753"/>
          </a:xfrm>
        </p:grpSpPr>
        <p:pic>
          <p:nvPicPr>
            <p:cNvPr id="9" name="Bilde 8" descr="Bilderesultat for radar chart empty">
              <a:extLst>
                <a:ext uri="{FF2B5EF4-FFF2-40B4-BE49-F238E27FC236}">
                  <a16:creationId xmlns:a16="http://schemas.microsoft.com/office/drawing/2014/main" id="{0AF7F28C-1E5A-401C-BC19-CF8E7B79454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183432" y="783804"/>
              <a:ext cx="3837459" cy="3231654"/>
            </a:xfrm>
            <a:prstGeom prst="rect">
              <a:avLst/>
            </a:prstGeom>
            <a:noFill/>
            <a:ln>
              <a:noFill/>
            </a:ln>
          </p:spPr>
        </p:pic>
        <p:grpSp>
          <p:nvGrpSpPr>
            <p:cNvPr id="11" name="Gruppe 10">
              <a:extLst>
                <a:ext uri="{FF2B5EF4-FFF2-40B4-BE49-F238E27FC236}">
                  <a16:creationId xmlns:a16="http://schemas.microsoft.com/office/drawing/2014/main" id="{84F24C8F-FFCB-497D-8E53-6FBA5D42A9FC}"/>
                </a:ext>
              </a:extLst>
            </p:cNvPr>
            <p:cNvGrpSpPr/>
            <p:nvPr/>
          </p:nvGrpSpPr>
          <p:grpSpPr>
            <a:xfrm>
              <a:off x="3587612" y="1149348"/>
              <a:ext cx="5363942" cy="3195209"/>
              <a:chOff x="2820532" y="1466429"/>
              <a:chExt cx="5363942" cy="3195209"/>
            </a:xfrm>
          </p:grpSpPr>
          <p:sp>
            <p:nvSpPr>
              <p:cNvPr id="13" name="Rektangel 12">
                <a:extLst>
                  <a:ext uri="{FF2B5EF4-FFF2-40B4-BE49-F238E27FC236}">
                    <a16:creationId xmlns:a16="http://schemas.microsoft.com/office/drawing/2014/main" id="{968FB1A0-D8F8-40A5-A7E2-8BF5097FDCF3}"/>
                  </a:ext>
                </a:extLst>
              </p:cNvPr>
              <p:cNvSpPr/>
              <p:nvPr/>
            </p:nvSpPr>
            <p:spPr>
              <a:xfrm>
                <a:off x="2820532" y="3397197"/>
                <a:ext cx="1114171" cy="3646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Vurdering</a:t>
                </a:r>
                <a:endParaRPr lang="nb-NO" sz="1200" dirty="0">
                  <a:effectLst/>
                  <a:ea typeface="Calibri" panose="020F0502020204030204" pitchFamily="34" charset="0"/>
                </a:endParaRPr>
              </a:p>
            </p:txBody>
          </p:sp>
          <p:sp>
            <p:nvSpPr>
              <p:cNvPr id="14" name="Rektangel 13">
                <a:extLst>
                  <a:ext uri="{FF2B5EF4-FFF2-40B4-BE49-F238E27FC236}">
                    <a16:creationId xmlns:a16="http://schemas.microsoft.com/office/drawing/2014/main" id="{50C35B7F-79BF-440E-92CF-26ADC3EEFE97}"/>
                  </a:ext>
                </a:extLst>
              </p:cNvPr>
              <p:cNvSpPr/>
              <p:nvPr/>
            </p:nvSpPr>
            <p:spPr>
              <a:xfrm>
                <a:off x="2910742" y="1486021"/>
                <a:ext cx="1303398" cy="488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Annerledes-aktiviteter</a:t>
                </a:r>
                <a:endParaRPr lang="nb-NO" sz="1200" dirty="0">
                  <a:effectLst/>
                  <a:ea typeface="Calibri" panose="020F0502020204030204" pitchFamily="34" charset="0"/>
                </a:endParaRPr>
              </a:p>
            </p:txBody>
          </p:sp>
          <p:sp>
            <p:nvSpPr>
              <p:cNvPr id="15" name="Rektangel 14">
                <a:extLst>
                  <a:ext uri="{FF2B5EF4-FFF2-40B4-BE49-F238E27FC236}">
                    <a16:creationId xmlns:a16="http://schemas.microsoft.com/office/drawing/2014/main" id="{6C02640D-A9F3-48F5-8A03-5340EDB10A5E}"/>
                  </a:ext>
                </a:extLst>
              </p:cNvPr>
              <p:cNvSpPr/>
              <p:nvPr/>
            </p:nvSpPr>
            <p:spPr>
              <a:xfrm>
                <a:off x="4789310" y="4218332"/>
                <a:ext cx="1091545" cy="4433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Undervisning</a:t>
                </a:r>
                <a:endParaRPr lang="nb-NO" sz="1200" dirty="0">
                  <a:effectLst/>
                  <a:ea typeface="Calibri" panose="020F0502020204030204" pitchFamily="34" charset="0"/>
                </a:endParaRPr>
              </a:p>
            </p:txBody>
          </p:sp>
          <p:sp>
            <p:nvSpPr>
              <p:cNvPr id="16" name="Rektangel 15">
                <a:extLst>
                  <a:ext uri="{FF2B5EF4-FFF2-40B4-BE49-F238E27FC236}">
                    <a16:creationId xmlns:a16="http://schemas.microsoft.com/office/drawing/2014/main" id="{F85E3B6B-433A-4B35-85C4-E90B1C0C93F5}"/>
                  </a:ext>
                </a:extLst>
              </p:cNvPr>
              <p:cNvSpPr/>
              <p:nvPr/>
            </p:nvSpPr>
            <p:spPr>
              <a:xfrm>
                <a:off x="6476479" y="1466429"/>
                <a:ext cx="1242663" cy="510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Trivselstiltak/</a:t>
                </a:r>
                <a:endParaRPr lang="nb-NO" sz="1200" dirty="0">
                  <a:effectLst/>
                  <a:ea typeface="Calibri" panose="020F0502020204030204" pitchFamily="34" charset="0"/>
                </a:endParaRPr>
              </a:p>
              <a:p>
                <a:pPr algn="ctr">
                  <a:spcAft>
                    <a:spcPts val="0"/>
                  </a:spcAft>
                </a:pPr>
                <a:r>
                  <a:rPr lang="nb-NO" sz="1200" dirty="0">
                    <a:solidFill>
                      <a:srgbClr val="000000"/>
                    </a:solidFill>
                    <a:effectLst/>
                    <a:ea typeface="Calibri" panose="020F0502020204030204" pitchFamily="34" charset="0"/>
                  </a:rPr>
                  <a:t>-aktiviteter</a:t>
                </a:r>
                <a:endParaRPr lang="nb-NO" sz="1200" dirty="0">
                  <a:effectLst/>
                  <a:ea typeface="Calibri" panose="020F0502020204030204" pitchFamily="34" charset="0"/>
                </a:endParaRPr>
              </a:p>
            </p:txBody>
          </p:sp>
          <p:sp>
            <p:nvSpPr>
              <p:cNvPr id="18" name="Rektangel 17">
                <a:extLst>
                  <a:ext uri="{FF2B5EF4-FFF2-40B4-BE49-F238E27FC236}">
                    <a16:creationId xmlns:a16="http://schemas.microsoft.com/office/drawing/2014/main" id="{8DBC4C29-6D54-428E-9575-4DEF4E46D162}"/>
                  </a:ext>
                </a:extLst>
              </p:cNvPr>
              <p:cNvSpPr/>
              <p:nvPr/>
            </p:nvSpPr>
            <p:spPr>
              <a:xfrm>
                <a:off x="6693425" y="3248726"/>
                <a:ext cx="1491049" cy="510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Adferdsregler/</a:t>
                </a:r>
                <a:endParaRPr lang="nb-NO" sz="1200" dirty="0">
                  <a:effectLst/>
                  <a:ea typeface="Calibri" panose="020F0502020204030204" pitchFamily="34" charset="0"/>
                </a:endParaRPr>
              </a:p>
              <a:p>
                <a:pPr algn="ctr">
                  <a:spcAft>
                    <a:spcPts val="0"/>
                  </a:spcAft>
                </a:pPr>
                <a:r>
                  <a:rPr lang="nb-NO" sz="1200" dirty="0">
                    <a:solidFill>
                      <a:srgbClr val="000000"/>
                    </a:solidFill>
                    <a:effectLst/>
                    <a:ea typeface="Calibri" panose="020F0502020204030204" pitchFamily="34" charset="0"/>
                  </a:rPr>
                  <a:t>ordensreglement</a:t>
                </a:r>
                <a:endParaRPr lang="nb-NO" sz="1200" dirty="0">
                  <a:effectLst/>
                  <a:ea typeface="Calibri" panose="020F0502020204030204" pitchFamily="34" charset="0"/>
                </a:endParaRPr>
              </a:p>
            </p:txBody>
          </p:sp>
          <p:sp>
            <p:nvSpPr>
              <p:cNvPr id="19" name="Pil mot venstre og høyre 2">
                <a:extLst>
                  <a:ext uri="{FF2B5EF4-FFF2-40B4-BE49-F238E27FC236}">
                    <a16:creationId xmlns:a16="http://schemas.microsoft.com/office/drawing/2014/main" id="{A0B15706-7618-4F1A-9824-52BCAFADBEAB}"/>
                  </a:ext>
                </a:extLst>
              </p:cNvPr>
              <p:cNvSpPr/>
              <p:nvPr/>
            </p:nvSpPr>
            <p:spPr>
              <a:xfrm rot="929500">
                <a:off x="3776133" y="2308233"/>
                <a:ext cx="1509955" cy="413591"/>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nb-NO" sz="1200" dirty="0">
                    <a:solidFill>
                      <a:srgbClr val="000000"/>
                    </a:solidFill>
                    <a:effectLst/>
                    <a:latin typeface="+mj-lt"/>
                    <a:ea typeface="Calibri" panose="020F0502020204030204" pitchFamily="34" charset="0"/>
                  </a:rPr>
                  <a:t>Handlingsrom</a:t>
                </a:r>
                <a:r>
                  <a:rPr lang="nb-NO" sz="1200" dirty="0">
                    <a:effectLst/>
                    <a:latin typeface="+mj-lt"/>
                    <a:ea typeface="Calibri" panose="020F0502020204030204" pitchFamily="34" charset="0"/>
                  </a:rPr>
                  <a:t> </a:t>
                </a:r>
              </a:p>
            </p:txBody>
          </p:sp>
        </p:grpSp>
      </p:grpSp>
    </p:spTree>
    <p:extLst>
      <p:ext uri="{BB962C8B-B14F-4D97-AF65-F5344CB8AC3E}">
        <p14:creationId xmlns:p14="http://schemas.microsoft.com/office/powerpoint/2010/main" val="646454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47790" y="893841"/>
            <a:ext cx="3395166" cy="5339923"/>
          </a:xfrm>
          <a:prstGeom prst="rect">
            <a:avLst/>
          </a:prstGeom>
          <a:noFill/>
        </p:spPr>
        <p:txBody>
          <a:bodyPr wrap="square" rtlCol="0" anchor="t">
            <a:spAutoFit/>
          </a:bodyPr>
          <a:lstStyle/>
          <a:p>
            <a:r>
              <a:rPr lang="nb-NO" sz="2100" b="1" dirty="0">
                <a:latin typeface="Arial"/>
                <a:cs typeface="Arial"/>
              </a:rPr>
              <a:t>Hvordan jobbe med demokrati og medborgerskap?</a:t>
            </a:r>
            <a:endParaRPr lang="nb-NO" dirty="0"/>
          </a:p>
          <a:p>
            <a:endParaRPr lang="nb-NO" sz="2100" dirty="0">
              <a:solidFill>
                <a:schemeClr val="accent1">
                  <a:lumMod val="10000"/>
                </a:schemeClr>
              </a:solidFill>
              <a:latin typeface="Arial"/>
              <a:cs typeface="Arial"/>
            </a:endParaRPr>
          </a:p>
          <a:p>
            <a:r>
              <a:rPr lang="nb-NO" sz="2100" dirty="0">
                <a:solidFill>
                  <a:schemeClr val="accent1">
                    <a:lumMod val="10000"/>
                  </a:schemeClr>
                </a:solidFill>
                <a:latin typeface="Arial"/>
                <a:cs typeface="Arial"/>
              </a:rPr>
              <a:t>Ulike områder av skolens virksomhet</a:t>
            </a:r>
          </a:p>
          <a:p>
            <a:endParaRPr lang="nb-NO" sz="2100" dirty="0">
              <a:solidFill>
                <a:schemeClr val="accent1">
                  <a:lumMod val="10000"/>
                </a:schemeClr>
              </a:solidFill>
              <a:latin typeface="Arial"/>
              <a:cs typeface="Arial"/>
            </a:endParaRPr>
          </a:p>
          <a:p>
            <a:r>
              <a:rPr lang="nb-NO" sz="2100" dirty="0">
                <a:solidFill>
                  <a:srgbClr val="FF0000"/>
                </a:solidFill>
                <a:latin typeface="Arial"/>
                <a:cs typeface="Arial"/>
              </a:rPr>
              <a:t>Føringer i s</a:t>
            </a:r>
            <a:r>
              <a:rPr lang="nb-NO" sz="2100" dirty="0">
                <a:solidFill>
                  <a:srgbClr val="FF0000"/>
                </a:solidFill>
              </a:rPr>
              <a:t>tyringsdokumenter</a:t>
            </a:r>
          </a:p>
          <a:p>
            <a:pPr marL="285750" indent="-285750">
              <a:buFont typeface="Arial" panose="020B0604020202020204" pitchFamily="34" charset="0"/>
              <a:buChar char="•"/>
            </a:pPr>
            <a:r>
              <a:rPr lang="nb-NO" sz="1800" dirty="0">
                <a:solidFill>
                  <a:srgbClr val="FF0000"/>
                </a:solidFill>
              </a:rPr>
              <a:t>Paragraf 9a</a:t>
            </a:r>
          </a:p>
          <a:p>
            <a:pPr marL="285750" indent="-285750">
              <a:buFont typeface="Arial" panose="020B0604020202020204" pitchFamily="34" charset="0"/>
              <a:buChar char="•"/>
            </a:pPr>
            <a:r>
              <a:rPr lang="nb-NO" sz="1800" dirty="0">
                <a:solidFill>
                  <a:srgbClr val="FF0000"/>
                </a:solidFill>
              </a:rPr>
              <a:t>Overordnet del</a:t>
            </a:r>
          </a:p>
          <a:p>
            <a:pPr marL="285750" indent="-285750">
              <a:buFont typeface="Arial" panose="020B0604020202020204" pitchFamily="34" charset="0"/>
              <a:buChar char="•"/>
            </a:pPr>
            <a:r>
              <a:rPr lang="nb-NO" sz="1800" dirty="0">
                <a:solidFill>
                  <a:srgbClr val="FF0000"/>
                </a:solidFill>
              </a:rPr>
              <a:t>Læreplaner i fagene</a:t>
            </a:r>
          </a:p>
          <a:p>
            <a:endParaRPr lang="nb-NO" sz="2000" b="1" dirty="0">
              <a:solidFill>
                <a:srgbClr val="FF0000"/>
              </a:solidFill>
            </a:endParaRPr>
          </a:p>
          <a:p>
            <a:endParaRPr lang="nb-NO" sz="2100" dirty="0">
              <a:solidFill>
                <a:srgbClr val="FF0000"/>
              </a:solidFill>
            </a:endParaRPr>
          </a:p>
          <a:p>
            <a:endParaRPr lang="nb-NO" sz="1800" dirty="0">
              <a:solidFill>
                <a:srgbClr val="FF0000"/>
              </a:solidFill>
            </a:endParaRPr>
          </a:p>
          <a:p>
            <a:endParaRPr lang="nb-NO" sz="2100" dirty="0"/>
          </a:p>
          <a:p>
            <a:endParaRPr lang="nb-NO" sz="1800" dirty="0"/>
          </a:p>
        </p:txBody>
      </p:sp>
      <p:grpSp>
        <p:nvGrpSpPr>
          <p:cNvPr id="4" name="Gruppe 3">
            <a:extLst>
              <a:ext uri="{FF2B5EF4-FFF2-40B4-BE49-F238E27FC236}">
                <a16:creationId xmlns:a16="http://schemas.microsoft.com/office/drawing/2014/main" id="{B60812BB-D48D-46C4-BFAD-2426C284BE9F}"/>
              </a:ext>
            </a:extLst>
          </p:cNvPr>
          <p:cNvGrpSpPr/>
          <p:nvPr/>
        </p:nvGrpSpPr>
        <p:grpSpPr>
          <a:xfrm>
            <a:off x="3888258" y="996777"/>
            <a:ext cx="4975655" cy="3347779"/>
            <a:chOff x="3587612" y="783804"/>
            <a:chExt cx="5363942" cy="3560753"/>
          </a:xfrm>
        </p:grpSpPr>
        <p:pic>
          <p:nvPicPr>
            <p:cNvPr id="5" name="Bilde 4" descr="Bilderesultat for radar chart empty">
              <a:extLst>
                <a:ext uri="{FF2B5EF4-FFF2-40B4-BE49-F238E27FC236}">
                  <a16:creationId xmlns:a16="http://schemas.microsoft.com/office/drawing/2014/main" id="{E84C7826-9C7F-4622-BB5B-88100FC7300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183432" y="783804"/>
              <a:ext cx="3837459" cy="3231654"/>
            </a:xfrm>
            <a:prstGeom prst="rect">
              <a:avLst/>
            </a:prstGeom>
            <a:noFill/>
            <a:ln>
              <a:noFill/>
            </a:ln>
          </p:spPr>
        </p:pic>
        <p:grpSp>
          <p:nvGrpSpPr>
            <p:cNvPr id="6" name="Gruppe 5">
              <a:extLst>
                <a:ext uri="{FF2B5EF4-FFF2-40B4-BE49-F238E27FC236}">
                  <a16:creationId xmlns:a16="http://schemas.microsoft.com/office/drawing/2014/main" id="{B9AC5B80-BF7C-40A9-8EBF-AE8677237B21}"/>
                </a:ext>
              </a:extLst>
            </p:cNvPr>
            <p:cNvGrpSpPr/>
            <p:nvPr/>
          </p:nvGrpSpPr>
          <p:grpSpPr>
            <a:xfrm>
              <a:off x="3587612" y="1149348"/>
              <a:ext cx="5363942" cy="3195209"/>
              <a:chOff x="2820532" y="1466429"/>
              <a:chExt cx="5363942" cy="3195209"/>
            </a:xfrm>
          </p:grpSpPr>
          <p:sp>
            <p:nvSpPr>
              <p:cNvPr id="7" name="Rektangel 6">
                <a:extLst>
                  <a:ext uri="{FF2B5EF4-FFF2-40B4-BE49-F238E27FC236}">
                    <a16:creationId xmlns:a16="http://schemas.microsoft.com/office/drawing/2014/main" id="{460775BE-E233-4182-8D71-E83854FA9C3D}"/>
                  </a:ext>
                </a:extLst>
              </p:cNvPr>
              <p:cNvSpPr/>
              <p:nvPr/>
            </p:nvSpPr>
            <p:spPr>
              <a:xfrm>
                <a:off x="2820532" y="3397197"/>
                <a:ext cx="1114171" cy="3646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Vurdering</a:t>
                </a:r>
                <a:endParaRPr lang="nb-NO" sz="1200" dirty="0">
                  <a:effectLst/>
                  <a:ea typeface="Calibri" panose="020F0502020204030204" pitchFamily="34" charset="0"/>
                </a:endParaRPr>
              </a:p>
            </p:txBody>
          </p:sp>
          <p:sp>
            <p:nvSpPr>
              <p:cNvPr id="8" name="Rektangel 7">
                <a:extLst>
                  <a:ext uri="{FF2B5EF4-FFF2-40B4-BE49-F238E27FC236}">
                    <a16:creationId xmlns:a16="http://schemas.microsoft.com/office/drawing/2014/main" id="{41FF6171-4719-406B-AC7B-A376180A8C91}"/>
                  </a:ext>
                </a:extLst>
              </p:cNvPr>
              <p:cNvSpPr/>
              <p:nvPr/>
            </p:nvSpPr>
            <p:spPr>
              <a:xfrm>
                <a:off x="2910742" y="1486021"/>
                <a:ext cx="1303398" cy="488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Annerledes-aktiviteter</a:t>
                </a:r>
                <a:endParaRPr lang="nb-NO" sz="1200" dirty="0">
                  <a:effectLst/>
                  <a:ea typeface="Calibri" panose="020F0502020204030204" pitchFamily="34" charset="0"/>
                </a:endParaRPr>
              </a:p>
            </p:txBody>
          </p:sp>
          <p:sp>
            <p:nvSpPr>
              <p:cNvPr id="9" name="Rektangel 8">
                <a:extLst>
                  <a:ext uri="{FF2B5EF4-FFF2-40B4-BE49-F238E27FC236}">
                    <a16:creationId xmlns:a16="http://schemas.microsoft.com/office/drawing/2014/main" id="{E2476684-8BE3-41F9-BC06-52110D14F8DA}"/>
                  </a:ext>
                </a:extLst>
              </p:cNvPr>
              <p:cNvSpPr/>
              <p:nvPr/>
            </p:nvSpPr>
            <p:spPr>
              <a:xfrm>
                <a:off x="4789310" y="4218332"/>
                <a:ext cx="1210513" cy="4433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Undervisning</a:t>
                </a:r>
                <a:endParaRPr lang="nb-NO" sz="1200" dirty="0">
                  <a:effectLst/>
                  <a:ea typeface="Calibri" panose="020F0502020204030204" pitchFamily="34" charset="0"/>
                </a:endParaRPr>
              </a:p>
            </p:txBody>
          </p:sp>
          <p:sp>
            <p:nvSpPr>
              <p:cNvPr id="10" name="Rektangel 9">
                <a:extLst>
                  <a:ext uri="{FF2B5EF4-FFF2-40B4-BE49-F238E27FC236}">
                    <a16:creationId xmlns:a16="http://schemas.microsoft.com/office/drawing/2014/main" id="{11161436-5243-485E-9DA6-E5E6F34BEBED}"/>
                  </a:ext>
                </a:extLst>
              </p:cNvPr>
              <p:cNvSpPr/>
              <p:nvPr/>
            </p:nvSpPr>
            <p:spPr>
              <a:xfrm>
                <a:off x="6476479" y="1466429"/>
                <a:ext cx="1242663" cy="510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Trivselstiltak/</a:t>
                </a:r>
                <a:endParaRPr lang="nb-NO" sz="1200" dirty="0">
                  <a:effectLst/>
                  <a:ea typeface="Calibri" panose="020F0502020204030204" pitchFamily="34" charset="0"/>
                </a:endParaRPr>
              </a:p>
              <a:p>
                <a:pPr algn="ctr">
                  <a:spcAft>
                    <a:spcPts val="0"/>
                  </a:spcAft>
                </a:pPr>
                <a:r>
                  <a:rPr lang="nb-NO" sz="1200" dirty="0">
                    <a:solidFill>
                      <a:srgbClr val="000000"/>
                    </a:solidFill>
                    <a:effectLst/>
                    <a:ea typeface="Calibri" panose="020F0502020204030204" pitchFamily="34" charset="0"/>
                  </a:rPr>
                  <a:t>-aktiviteter</a:t>
                </a:r>
                <a:endParaRPr lang="nb-NO" sz="1200" dirty="0">
                  <a:effectLst/>
                  <a:ea typeface="Calibri" panose="020F0502020204030204" pitchFamily="34" charset="0"/>
                </a:endParaRPr>
              </a:p>
            </p:txBody>
          </p:sp>
          <p:sp>
            <p:nvSpPr>
              <p:cNvPr id="11" name="Rektangel 10">
                <a:extLst>
                  <a:ext uri="{FF2B5EF4-FFF2-40B4-BE49-F238E27FC236}">
                    <a16:creationId xmlns:a16="http://schemas.microsoft.com/office/drawing/2014/main" id="{07D618EF-19E9-46F5-8104-B595CF47ED46}"/>
                  </a:ext>
                </a:extLst>
              </p:cNvPr>
              <p:cNvSpPr/>
              <p:nvPr/>
            </p:nvSpPr>
            <p:spPr>
              <a:xfrm>
                <a:off x="6693425" y="3248726"/>
                <a:ext cx="1491049" cy="510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Adferdsregler/</a:t>
                </a:r>
                <a:endParaRPr lang="nb-NO" sz="1200" dirty="0">
                  <a:effectLst/>
                  <a:ea typeface="Calibri" panose="020F0502020204030204" pitchFamily="34" charset="0"/>
                </a:endParaRPr>
              </a:p>
              <a:p>
                <a:pPr algn="ctr">
                  <a:spcAft>
                    <a:spcPts val="0"/>
                  </a:spcAft>
                </a:pPr>
                <a:r>
                  <a:rPr lang="nb-NO" sz="1200" dirty="0">
                    <a:solidFill>
                      <a:srgbClr val="000000"/>
                    </a:solidFill>
                    <a:effectLst/>
                    <a:ea typeface="Calibri" panose="020F0502020204030204" pitchFamily="34" charset="0"/>
                  </a:rPr>
                  <a:t>ordensreglement</a:t>
                </a:r>
                <a:endParaRPr lang="nb-NO" sz="1200" dirty="0">
                  <a:effectLst/>
                  <a:ea typeface="Calibri" panose="020F0502020204030204" pitchFamily="34" charset="0"/>
                </a:endParaRPr>
              </a:p>
            </p:txBody>
          </p:sp>
          <p:sp>
            <p:nvSpPr>
              <p:cNvPr id="13" name="Pil mot venstre og høyre 2">
                <a:extLst>
                  <a:ext uri="{FF2B5EF4-FFF2-40B4-BE49-F238E27FC236}">
                    <a16:creationId xmlns:a16="http://schemas.microsoft.com/office/drawing/2014/main" id="{6601D81F-6421-4EB5-B10D-71F0B9D56254}"/>
                  </a:ext>
                </a:extLst>
              </p:cNvPr>
              <p:cNvSpPr/>
              <p:nvPr/>
            </p:nvSpPr>
            <p:spPr>
              <a:xfrm rot="929500">
                <a:off x="3776133" y="2308233"/>
                <a:ext cx="1509955" cy="413591"/>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nb-NO" sz="1200" dirty="0">
                    <a:solidFill>
                      <a:srgbClr val="000000"/>
                    </a:solidFill>
                    <a:effectLst/>
                    <a:latin typeface="+mj-lt"/>
                    <a:ea typeface="Calibri" panose="020F0502020204030204" pitchFamily="34" charset="0"/>
                  </a:rPr>
                  <a:t>Handlingsrom</a:t>
                </a:r>
                <a:r>
                  <a:rPr lang="nb-NO" sz="1200" dirty="0">
                    <a:effectLst/>
                    <a:latin typeface="+mj-lt"/>
                    <a:ea typeface="Calibri" panose="020F0502020204030204" pitchFamily="34" charset="0"/>
                  </a:rPr>
                  <a:t> </a:t>
                </a:r>
              </a:p>
            </p:txBody>
          </p:sp>
        </p:grpSp>
      </p:grpSp>
    </p:spTree>
    <p:extLst>
      <p:ext uri="{BB962C8B-B14F-4D97-AF65-F5344CB8AC3E}">
        <p14:creationId xmlns:p14="http://schemas.microsoft.com/office/powerpoint/2010/main" val="2387527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5496" y="1013982"/>
            <a:ext cx="3556790" cy="4585871"/>
          </a:xfrm>
          <a:prstGeom prst="rect">
            <a:avLst/>
          </a:prstGeom>
          <a:noFill/>
        </p:spPr>
        <p:txBody>
          <a:bodyPr wrap="square" rtlCol="0" anchor="t">
            <a:spAutoFit/>
          </a:bodyPr>
          <a:lstStyle/>
          <a:p>
            <a:r>
              <a:rPr lang="nb-NO" sz="2100" b="1" dirty="0"/>
              <a:t>Hvordan jobbe med demokrati og  </a:t>
            </a:r>
          </a:p>
          <a:p>
            <a:r>
              <a:rPr lang="nb-NO" sz="2100" b="1" dirty="0"/>
              <a:t>medborgerskap?</a:t>
            </a:r>
          </a:p>
          <a:p>
            <a:pPr>
              <a:spcAft>
                <a:spcPts val="450"/>
              </a:spcAft>
            </a:pPr>
            <a:endParaRPr lang="nb-NO" sz="1800" dirty="0">
              <a:latin typeface="Arial"/>
              <a:cs typeface="Arial"/>
            </a:endParaRPr>
          </a:p>
          <a:p>
            <a:pPr>
              <a:spcAft>
                <a:spcPts val="450"/>
              </a:spcAft>
            </a:pPr>
            <a:r>
              <a:rPr lang="nb-NO" sz="1800" dirty="0">
                <a:latin typeface="Arial"/>
                <a:cs typeface="Arial"/>
              </a:rPr>
              <a:t>Spørsmål til refleksjon </a:t>
            </a:r>
            <a:endParaRPr lang="nb-NO" dirty="0"/>
          </a:p>
          <a:p>
            <a:pPr>
              <a:spcAft>
                <a:spcPts val="450"/>
              </a:spcAft>
            </a:pPr>
            <a:r>
              <a:rPr lang="nb-NO" sz="1800" dirty="0"/>
              <a:t>(område for område):</a:t>
            </a:r>
          </a:p>
          <a:p>
            <a:pPr>
              <a:spcAft>
                <a:spcPts val="450"/>
              </a:spcAft>
            </a:pPr>
            <a:endParaRPr lang="nb-NO" sz="1800" dirty="0"/>
          </a:p>
          <a:p>
            <a:pPr marL="342900" indent="-342900">
              <a:spcAft>
                <a:spcPts val="450"/>
              </a:spcAft>
              <a:buFont typeface="+mj-lt"/>
              <a:buAutoNum type="arabicPeriod"/>
            </a:pPr>
            <a:r>
              <a:rPr lang="nb-NO" sz="1800" dirty="0"/>
              <a:t>Hva innebærer demokrati på dette området?</a:t>
            </a:r>
          </a:p>
          <a:p>
            <a:pPr>
              <a:spcAft>
                <a:spcPts val="450"/>
              </a:spcAft>
            </a:pPr>
            <a:endParaRPr lang="nb-NO" sz="1800" dirty="0">
              <a:cs typeface="Arial"/>
            </a:endParaRPr>
          </a:p>
          <a:p>
            <a:endParaRPr lang="nb-NO" sz="2100" dirty="0">
              <a:solidFill>
                <a:srgbClr val="FF0000"/>
              </a:solidFill>
            </a:endParaRPr>
          </a:p>
          <a:p>
            <a:endParaRPr lang="nb-NO" sz="1800" dirty="0">
              <a:solidFill>
                <a:srgbClr val="FF0000"/>
              </a:solidFill>
            </a:endParaRPr>
          </a:p>
          <a:p>
            <a:endParaRPr lang="nb-NO" sz="2100" dirty="0"/>
          </a:p>
          <a:p>
            <a:endParaRPr lang="nb-NO" sz="1800" dirty="0"/>
          </a:p>
        </p:txBody>
      </p:sp>
      <p:grpSp>
        <p:nvGrpSpPr>
          <p:cNvPr id="4" name="Gruppe 3">
            <a:extLst>
              <a:ext uri="{FF2B5EF4-FFF2-40B4-BE49-F238E27FC236}">
                <a16:creationId xmlns:a16="http://schemas.microsoft.com/office/drawing/2014/main" id="{91BD4D0E-7030-4021-90E5-81AC4E8EA5A7}"/>
              </a:ext>
            </a:extLst>
          </p:cNvPr>
          <p:cNvGrpSpPr/>
          <p:nvPr/>
        </p:nvGrpSpPr>
        <p:grpSpPr>
          <a:xfrm>
            <a:off x="3942280" y="1121074"/>
            <a:ext cx="4840873" cy="3330575"/>
            <a:chOff x="3587612" y="783804"/>
            <a:chExt cx="5363942" cy="3560753"/>
          </a:xfrm>
        </p:grpSpPr>
        <p:pic>
          <p:nvPicPr>
            <p:cNvPr id="5" name="Bilde 4" descr="Bilderesultat for radar chart empty">
              <a:extLst>
                <a:ext uri="{FF2B5EF4-FFF2-40B4-BE49-F238E27FC236}">
                  <a16:creationId xmlns:a16="http://schemas.microsoft.com/office/drawing/2014/main" id="{BAA11A2E-3212-44FE-A6CD-C9BAC58E9FD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183432" y="783804"/>
              <a:ext cx="3837459" cy="3231654"/>
            </a:xfrm>
            <a:prstGeom prst="rect">
              <a:avLst/>
            </a:prstGeom>
            <a:noFill/>
            <a:ln>
              <a:noFill/>
            </a:ln>
          </p:spPr>
        </p:pic>
        <p:grpSp>
          <p:nvGrpSpPr>
            <p:cNvPr id="6" name="Gruppe 5">
              <a:extLst>
                <a:ext uri="{FF2B5EF4-FFF2-40B4-BE49-F238E27FC236}">
                  <a16:creationId xmlns:a16="http://schemas.microsoft.com/office/drawing/2014/main" id="{FABC6DA2-330F-4511-ACA2-A8BEA69BFEAB}"/>
                </a:ext>
              </a:extLst>
            </p:cNvPr>
            <p:cNvGrpSpPr/>
            <p:nvPr/>
          </p:nvGrpSpPr>
          <p:grpSpPr>
            <a:xfrm>
              <a:off x="3587612" y="1149348"/>
              <a:ext cx="5363942" cy="3195209"/>
              <a:chOff x="2820532" y="1466429"/>
              <a:chExt cx="5363942" cy="3195209"/>
            </a:xfrm>
          </p:grpSpPr>
          <p:sp>
            <p:nvSpPr>
              <p:cNvPr id="7" name="Rektangel 6">
                <a:extLst>
                  <a:ext uri="{FF2B5EF4-FFF2-40B4-BE49-F238E27FC236}">
                    <a16:creationId xmlns:a16="http://schemas.microsoft.com/office/drawing/2014/main" id="{86AC7672-170E-454F-81A5-F779875F248C}"/>
                  </a:ext>
                </a:extLst>
              </p:cNvPr>
              <p:cNvSpPr/>
              <p:nvPr/>
            </p:nvSpPr>
            <p:spPr>
              <a:xfrm>
                <a:off x="2820532" y="3397197"/>
                <a:ext cx="1114171" cy="3646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Vurdering</a:t>
                </a:r>
                <a:endParaRPr lang="nb-NO" sz="1200" dirty="0">
                  <a:effectLst/>
                  <a:ea typeface="Calibri" panose="020F0502020204030204" pitchFamily="34" charset="0"/>
                </a:endParaRPr>
              </a:p>
            </p:txBody>
          </p:sp>
          <p:sp>
            <p:nvSpPr>
              <p:cNvPr id="8" name="Rektangel 7">
                <a:extLst>
                  <a:ext uri="{FF2B5EF4-FFF2-40B4-BE49-F238E27FC236}">
                    <a16:creationId xmlns:a16="http://schemas.microsoft.com/office/drawing/2014/main" id="{26510629-7DE6-4FEC-8236-B08B8572F9BA}"/>
                  </a:ext>
                </a:extLst>
              </p:cNvPr>
              <p:cNvSpPr/>
              <p:nvPr/>
            </p:nvSpPr>
            <p:spPr>
              <a:xfrm>
                <a:off x="2910742" y="1486021"/>
                <a:ext cx="1303398" cy="488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Annerledes-aktiviteter</a:t>
                </a:r>
                <a:endParaRPr lang="nb-NO" sz="1200" dirty="0">
                  <a:effectLst/>
                  <a:ea typeface="Calibri" panose="020F0502020204030204" pitchFamily="34" charset="0"/>
                </a:endParaRPr>
              </a:p>
            </p:txBody>
          </p:sp>
          <p:sp>
            <p:nvSpPr>
              <p:cNvPr id="9" name="Rektangel 8">
                <a:extLst>
                  <a:ext uri="{FF2B5EF4-FFF2-40B4-BE49-F238E27FC236}">
                    <a16:creationId xmlns:a16="http://schemas.microsoft.com/office/drawing/2014/main" id="{59185239-88CB-443C-B0C7-1D1B86A7A6B9}"/>
                  </a:ext>
                </a:extLst>
              </p:cNvPr>
              <p:cNvSpPr/>
              <p:nvPr/>
            </p:nvSpPr>
            <p:spPr>
              <a:xfrm>
                <a:off x="4789309" y="4218332"/>
                <a:ext cx="1193533" cy="4433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Undervisning</a:t>
                </a:r>
                <a:endParaRPr lang="nb-NO" sz="1200" dirty="0">
                  <a:effectLst/>
                  <a:ea typeface="Calibri" panose="020F0502020204030204" pitchFamily="34" charset="0"/>
                </a:endParaRPr>
              </a:p>
            </p:txBody>
          </p:sp>
          <p:sp>
            <p:nvSpPr>
              <p:cNvPr id="10" name="Rektangel 9">
                <a:extLst>
                  <a:ext uri="{FF2B5EF4-FFF2-40B4-BE49-F238E27FC236}">
                    <a16:creationId xmlns:a16="http://schemas.microsoft.com/office/drawing/2014/main" id="{6E76E121-C809-4CC8-962A-7CDA18AD09E8}"/>
                  </a:ext>
                </a:extLst>
              </p:cNvPr>
              <p:cNvSpPr/>
              <p:nvPr/>
            </p:nvSpPr>
            <p:spPr>
              <a:xfrm>
                <a:off x="6476479" y="1466429"/>
                <a:ext cx="1242663" cy="510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Trivselstiltak/</a:t>
                </a:r>
                <a:endParaRPr lang="nb-NO" sz="1200" dirty="0">
                  <a:effectLst/>
                  <a:ea typeface="Calibri" panose="020F0502020204030204" pitchFamily="34" charset="0"/>
                </a:endParaRPr>
              </a:p>
              <a:p>
                <a:pPr algn="ctr">
                  <a:spcAft>
                    <a:spcPts val="0"/>
                  </a:spcAft>
                </a:pPr>
                <a:r>
                  <a:rPr lang="nb-NO" sz="1200" dirty="0">
                    <a:solidFill>
                      <a:srgbClr val="000000"/>
                    </a:solidFill>
                    <a:effectLst/>
                    <a:ea typeface="Calibri" panose="020F0502020204030204" pitchFamily="34" charset="0"/>
                  </a:rPr>
                  <a:t>-aktiviteter</a:t>
                </a:r>
                <a:endParaRPr lang="nb-NO" sz="1200" dirty="0">
                  <a:effectLst/>
                  <a:ea typeface="Calibri" panose="020F0502020204030204" pitchFamily="34" charset="0"/>
                </a:endParaRPr>
              </a:p>
            </p:txBody>
          </p:sp>
          <p:sp>
            <p:nvSpPr>
              <p:cNvPr id="11" name="Rektangel 10">
                <a:extLst>
                  <a:ext uri="{FF2B5EF4-FFF2-40B4-BE49-F238E27FC236}">
                    <a16:creationId xmlns:a16="http://schemas.microsoft.com/office/drawing/2014/main" id="{A74918FD-3755-44A5-88AE-2A4FE5FC094D}"/>
                  </a:ext>
                </a:extLst>
              </p:cNvPr>
              <p:cNvSpPr/>
              <p:nvPr/>
            </p:nvSpPr>
            <p:spPr>
              <a:xfrm>
                <a:off x="6693425" y="3248726"/>
                <a:ext cx="1491049" cy="510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Adferdsregler/</a:t>
                </a:r>
                <a:endParaRPr lang="nb-NO" sz="1200" dirty="0">
                  <a:effectLst/>
                  <a:ea typeface="Calibri" panose="020F0502020204030204" pitchFamily="34" charset="0"/>
                </a:endParaRPr>
              </a:p>
              <a:p>
                <a:pPr algn="ctr">
                  <a:spcAft>
                    <a:spcPts val="0"/>
                  </a:spcAft>
                </a:pPr>
                <a:r>
                  <a:rPr lang="nb-NO" sz="1200" dirty="0">
                    <a:solidFill>
                      <a:srgbClr val="000000"/>
                    </a:solidFill>
                    <a:effectLst/>
                    <a:ea typeface="Calibri" panose="020F0502020204030204" pitchFamily="34" charset="0"/>
                  </a:rPr>
                  <a:t>ordensreglement</a:t>
                </a:r>
                <a:endParaRPr lang="nb-NO" sz="1200" dirty="0">
                  <a:effectLst/>
                  <a:ea typeface="Calibri" panose="020F0502020204030204" pitchFamily="34" charset="0"/>
                </a:endParaRPr>
              </a:p>
            </p:txBody>
          </p:sp>
          <p:sp>
            <p:nvSpPr>
              <p:cNvPr id="13" name="Pil mot venstre og høyre 2">
                <a:extLst>
                  <a:ext uri="{FF2B5EF4-FFF2-40B4-BE49-F238E27FC236}">
                    <a16:creationId xmlns:a16="http://schemas.microsoft.com/office/drawing/2014/main" id="{B390A22D-1DB6-49A2-8968-6400E5774F36}"/>
                  </a:ext>
                </a:extLst>
              </p:cNvPr>
              <p:cNvSpPr/>
              <p:nvPr/>
            </p:nvSpPr>
            <p:spPr>
              <a:xfrm rot="929500">
                <a:off x="3776133" y="2308233"/>
                <a:ext cx="1509955" cy="413591"/>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nb-NO" sz="1200" dirty="0">
                    <a:solidFill>
                      <a:srgbClr val="000000"/>
                    </a:solidFill>
                    <a:effectLst/>
                    <a:latin typeface="+mj-lt"/>
                    <a:ea typeface="Calibri" panose="020F0502020204030204" pitchFamily="34" charset="0"/>
                  </a:rPr>
                  <a:t>Handlingsrom</a:t>
                </a:r>
                <a:r>
                  <a:rPr lang="nb-NO" sz="1200" dirty="0">
                    <a:effectLst/>
                    <a:latin typeface="+mj-lt"/>
                    <a:ea typeface="Calibri" panose="020F0502020204030204" pitchFamily="34" charset="0"/>
                  </a:rPr>
                  <a:t> </a:t>
                </a:r>
              </a:p>
            </p:txBody>
          </p:sp>
        </p:grpSp>
      </p:grpSp>
    </p:spTree>
    <p:extLst>
      <p:ext uri="{BB962C8B-B14F-4D97-AF65-F5344CB8AC3E}">
        <p14:creationId xmlns:p14="http://schemas.microsoft.com/office/powerpoint/2010/main" val="3837091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960586"/>
            <a:ext cx="3556790" cy="4862870"/>
          </a:xfrm>
          <a:prstGeom prst="rect">
            <a:avLst/>
          </a:prstGeom>
          <a:noFill/>
        </p:spPr>
        <p:txBody>
          <a:bodyPr wrap="square" rtlCol="0" anchor="t">
            <a:spAutoFit/>
          </a:bodyPr>
          <a:lstStyle/>
          <a:p>
            <a:r>
              <a:rPr lang="nb-NO" sz="2100" b="1" dirty="0"/>
              <a:t>Hvordan jobbe med demokrati og  </a:t>
            </a:r>
          </a:p>
          <a:p>
            <a:r>
              <a:rPr lang="nb-NO" sz="2100" b="1" dirty="0"/>
              <a:t>medborgerskap?</a:t>
            </a:r>
          </a:p>
          <a:p>
            <a:pPr>
              <a:spcAft>
                <a:spcPts val="450"/>
              </a:spcAft>
            </a:pPr>
            <a:endParaRPr lang="nb-NO" sz="1800" dirty="0">
              <a:latin typeface="Arial"/>
              <a:cs typeface="Arial"/>
            </a:endParaRPr>
          </a:p>
          <a:p>
            <a:pPr>
              <a:spcAft>
                <a:spcPts val="450"/>
              </a:spcAft>
            </a:pPr>
            <a:r>
              <a:rPr lang="nb-NO" sz="1800" dirty="0">
                <a:latin typeface="Arial"/>
                <a:cs typeface="Arial"/>
              </a:rPr>
              <a:t>Spørsmål til refleksjon </a:t>
            </a:r>
            <a:endParaRPr lang="nb-NO" dirty="0"/>
          </a:p>
          <a:p>
            <a:pPr>
              <a:spcAft>
                <a:spcPts val="450"/>
              </a:spcAft>
            </a:pPr>
            <a:r>
              <a:rPr lang="nb-NO" sz="1800" dirty="0"/>
              <a:t>(område for område):</a:t>
            </a:r>
          </a:p>
          <a:p>
            <a:pPr marL="342900" indent="-342900">
              <a:spcAft>
                <a:spcPts val="450"/>
              </a:spcAft>
              <a:buFont typeface="+mj-lt"/>
              <a:buAutoNum type="arabicPeriod"/>
            </a:pPr>
            <a:endParaRPr lang="nb-NO" sz="1800" dirty="0"/>
          </a:p>
          <a:p>
            <a:pPr marL="342900" indent="-342900">
              <a:spcAft>
                <a:spcPts val="450"/>
              </a:spcAft>
              <a:buFont typeface="+mj-lt"/>
              <a:buAutoNum type="arabicPeriod" startAt="2"/>
            </a:pPr>
            <a:r>
              <a:rPr lang="nb-NO" sz="1800" dirty="0"/>
              <a:t>Hvordan kan elevene innøve og praktisere sitt medborgerskap?</a:t>
            </a:r>
          </a:p>
          <a:p>
            <a:pPr marL="342900" indent="-342900">
              <a:spcAft>
                <a:spcPts val="450"/>
              </a:spcAft>
              <a:buFont typeface="+mj-lt"/>
              <a:buAutoNum type="arabicPeriod" startAt="2"/>
            </a:pPr>
            <a:endParaRPr lang="nb-NO" sz="1800" dirty="0">
              <a:cs typeface="Arial"/>
            </a:endParaRPr>
          </a:p>
          <a:p>
            <a:endParaRPr lang="nb-NO" sz="2100" dirty="0">
              <a:solidFill>
                <a:srgbClr val="FF0000"/>
              </a:solidFill>
            </a:endParaRPr>
          </a:p>
          <a:p>
            <a:endParaRPr lang="nb-NO" sz="1800" dirty="0">
              <a:solidFill>
                <a:srgbClr val="FF0000"/>
              </a:solidFill>
            </a:endParaRPr>
          </a:p>
          <a:p>
            <a:endParaRPr lang="nb-NO" sz="2100" dirty="0"/>
          </a:p>
          <a:p>
            <a:endParaRPr lang="nb-NO" sz="1800" dirty="0"/>
          </a:p>
        </p:txBody>
      </p:sp>
      <p:grpSp>
        <p:nvGrpSpPr>
          <p:cNvPr id="4" name="Gruppe 3">
            <a:extLst>
              <a:ext uri="{FF2B5EF4-FFF2-40B4-BE49-F238E27FC236}">
                <a16:creationId xmlns:a16="http://schemas.microsoft.com/office/drawing/2014/main" id="{DCD0D124-98E5-46B0-B774-A5BC58956A93}"/>
              </a:ext>
            </a:extLst>
          </p:cNvPr>
          <p:cNvGrpSpPr/>
          <p:nvPr/>
        </p:nvGrpSpPr>
        <p:grpSpPr>
          <a:xfrm>
            <a:off x="3838832" y="1070919"/>
            <a:ext cx="4950941" cy="3273638"/>
            <a:chOff x="3587612" y="783804"/>
            <a:chExt cx="5363942" cy="3560753"/>
          </a:xfrm>
        </p:grpSpPr>
        <p:pic>
          <p:nvPicPr>
            <p:cNvPr id="5" name="Bilde 4" descr="Bilderesultat for radar chart empty">
              <a:extLst>
                <a:ext uri="{FF2B5EF4-FFF2-40B4-BE49-F238E27FC236}">
                  <a16:creationId xmlns:a16="http://schemas.microsoft.com/office/drawing/2014/main" id="{2A109013-5FDF-45ED-8235-CEC86B34346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183432" y="783804"/>
              <a:ext cx="3837459" cy="3231654"/>
            </a:xfrm>
            <a:prstGeom prst="rect">
              <a:avLst/>
            </a:prstGeom>
            <a:noFill/>
            <a:ln>
              <a:noFill/>
            </a:ln>
          </p:spPr>
        </p:pic>
        <p:grpSp>
          <p:nvGrpSpPr>
            <p:cNvPr id="6" name="Gruppe 5">
              <a:extLst>
                <a:ext uri="{FF2B5EF4-FFF2-40B4-BE49-F238E27FC236}">
                  <a16:creationId xmlns:a16="http://schemas.microsoft.com/office/drawing/2014/main" id="{65BE013D-4756-4B54-B5B6-7979FD2AD56E}"/>
                </a:ext>
              </a:extLst>
            </p:cNvPr>
            <p:cNvGrpSpPr/>
            <p:nvPr/>
          </p:nvGrpSpPr>
          <p:grpSpPr>
            <a:xfrm>
              <a:off x="3587612" y="1149348"/>
              <a:ext cx="5363942" cy="3195209"/>
              <a:chOff x="2820532" y="1466429"/>
              <a:chExt cx="5363942" cy="3195209"/>
            </a:xfrm>
          </p:grpSpPr>
          <p:sp>
            <p:nvSpPr>
              <p:cNvPr id="7" name="Rektangel 6">
                <a:extLst>
                  <a:ext uri="{FF2B5EF4-FFF2-40B4-BE49-F238E27FC236}">
                    <a16:creationId xmlns:a16="http://schemas.microsoft.com/office/drawing/2014/main" id="{223A6429-82B3-44B4-8A4B-0802CF49CB73}"/>
                  </a:ext>
                </a:extLst>
              </p:cNvPr>
              <p:cNvSpPr/>
              <p:nvPr/>
            </p:nvSpPr>
            <p:spPr>
              <a:xfrm>
                <a:off x="2820532" y="3397197"/>
                <a:ext cx="1114171" cy="3646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Vurdering</a:t>
                </a:r>
                <a:endParaRPr lang="nb-NO" sz="1200" dirty="0">
                  <a:effectLst/>
                  <a:ea typeface="Calibri" panose="020F0502020204030204" pitchFamily="34" charset="0"/>
                </a:endParaRPr>
              </a:p>
            </p:txBody>
          </p:sp>
          <p:sp>
            <p:nvSpPr>
              <p:cNvPr id="8" name="Rektangel 7">
                <a:extLst>
                  <a:ext uri="{FF2B5EF4-FFF2-40B4-BE49-F238E27FC236}">
                    <a16:creationId xmlns:a16="http://schemas.microsoft.com/office/drawing/2014/main" id="{62DEDF93-367D-45B4-808B-C8F956897295}"/>
                  </a:ext>
                </a:extLst>
              </p:cNvPr>
              <p:cNvSpPr/>
              <p:nvPr/>
            </p:nvSpPr>
            <p:spPr>
              <a:xfrm>
                <a:off x="2910742" y="1486021"/>
                <a:ext cx="1303398" cy="488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Annerledes-aktiviteter</a:t>
                </a:r>
                <a:endParaRPr lang="nb-NO" sz="1200" dirty="0">
                  <a:effectLst/>
                  <a:ea typeface="Calibri" panose="020F0502020204030204" pitchFamily="34" charset="0"/>
                </a:endParaRPr>
              </a:p>
            </p:txBody>
          </p:sp>
          <p:sp>
            <p:nvSpPr>
              <p:cNvPr id="9" name="Rektangel 8">
                <a:extLst>
                  <a:ext uri="{FF2B5EF4-FFF2-40B4-BE49-F238E27FC236}">
                    <a16:creationId xmlns:a16="http://schemas.microsoft.com/office/drawing/2014/main" id="{C6EBD8FE-B453-432C-AF82-7BEE46927D9A}"/>
                  </a:ext>
                </a:extLst>
              </p:cNvPr>
              <p:cNvSpPr/>
              <p:nvPr/>
            </p:nvSpPr>
            <p:spPr>
              <a:xfrm>
                <a:off x="4789310" y="4218332"/>
                <a:ext cx="1199608" cy="4433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Undervisning</a:t>
                </a:r>
                <a:endParaRPr lang="nb-NO" sz="1200" dirty="0">
                  <a:effectLst/>
                  <a:ea typeface="Calibri" panose="020F0502020204030204" pitchFamily="34" charset="0"/>
                </a:endParaRPr>
              </a:p>
            </p:txBody>
          </p:sp>
          <p:sp>
            <p:nvSpPr>
              <p:cNvPr id="10" name="Rektangel 9">
                <a:extLst>
                  <a:ext uri="{FF2B5EF4-FFF2-40B4-BE49-F238E27FC236}">
                    <a16:creationId xmlns:a16="http://schemas.microsoft.com/office/drawing/2014/main" id="{F7CFF2AF-9DC6-4CAA-BCE7-A068AF8DEB71}"/>
                  </a:ext>
                </a:extLst>
              </p:cNvPr>
              <p:cNvSpPr/>
              <p:nvPr/>
            </p:nvSpPr>
            <p:spPr>
              <a:xfrm>
                <a:off x="6476479" y="1466429"/>
                <a:ext cx="1242663" cy="510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Trivselstiltak/</a:t>
                </a:r>
                <a:endParaRPr lang="nb-NO" sz="1200" dirty="0">
                  <a:effectLst/>
                  <a:ea typeface="Calibri" panose="020F0502020204030204" pitchFamily="34" charset="0"/>
                </a:endParaRPr>
              </a:p>
              <a:p>
                <a:pPr algn="ctr">
                  <a:spcAft>
                    <a:spcPts val="0"/>
                  </a:spcAft>
                </a:pPr>
                <a:r>
                  <a:rPr lang="nb-NO" sz="1200" dirty="0">
                    <a:solidFill>
                      <a:srgbClr val="000000"/>
                    </a:solidFill>
                    <a:effectLst/>
                    <a:ea typeface="Calibri" panose="020F0502020204030204" pitchFamily="34" charset="0"/>
                  </a:rPr>
                  <a:t>-aktiviteter</a:t>
                </a:r>
                <a:endParaRPr lang="nb-NO" sz="1200" dirty="0">
                  <a:effectLst/>
                  <a:ea typeface="Calibri" panose="020F0502020204030204" pitchFamily="34" charset="0"/>
                </a:endParaRPr>
              </a:p>
            </p:txBody>
          </p:sp>
          <p:sp>
            <p:nvSpPr>
              <p:cNvPr id="11" name="Rektangel 10">
                <a:extLst>
                  <a:ext uri="{FF2B5EF4-FFF2-40B4-BE49-F238E27FC236}">
                    <a16:creationId xmlns:a16="http://schemas.microsoft.com/office/drawing/2014/main" id="{3A2C85FA-053B-4567-8B04-3B63BD48E301}"/>
                  </a:ext>
                </a:extLst>
              </p:cNvPr>
              <p:cNvSpPr/>
              <p:nvPr/>
            </p:nvSpPr>
            <p:spPr>
              <a:xfrm>
                <a:off x="6693425" y="3248726"/>
                <a:ext cx="1491049" cy="510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Adferdsregler/</a:t>
                </a:r>
                <a:endParaRPr lang="nb-NO" sz="1200" dirty="0">
                  <a:effectLst/>
                  <a:ea typeface="Calibri" panose="020F0502020204030204" pitchFamily="34" charset="0"/>
                </a:endParaRPr>
              </a:p>
              <a:p>
                <a:pPr algn="ctr">
                  <a:spcAft>
                    <a:spcPts val="0"/>
                  </a:spcAft>
                </a:pPr>
                <a:r>
                  <a:rPr lang="nb-NO" sz="1200" dirty="0">
                    <a:solidFill>
                      <a:srgbClr val="000000"/>
                    </a:solidFill>
                    <a:effectLst/>
                    <a:ea typeface="Calibri" panose="020F0502020204030204" pitchFamily="34" charset="0"/>
                  </a:rPr>
                  <a:t>ordensreglement</a:t>
                </a:r>
                <a:endParaRPr lang="nb-NO" sz="1200" dirty="0">
                  <a:effectLst/>
                  <a:ea typeface="Calibri" panose="020F0502020204030204" pitchFamily="34" charset="0"/>
                </a:endParaRPr>
              </a:p>
            </p:txBody>
          </p:sp>
          <p:sp>
            <p:nvSpPr>
              <p:cNvPr id="13" name="Pil mot venstre og høyre 2">
                <a:extLst>
                  <a:ext uri="{FF2B5EF4-FFF2-40B4-BE49-F238E27FC236}">
                    <a16:creationId xmlns:a16="http://schemas.microsoft.com/office/drawing/2014/main" id="{5B9431B0-B8E2-4920-8417-819A27666596}"/>
                  </a:ext>
                </a:extLst>
              </p:cNvPr>
              <p:cNvSpPr/>
              <p:nvPr/>
            </p:nvSpPr>
            <p:spPr>
              <a:xfrm rot="929500">
                <a:off x="3776133" y="2308233"/>
                <a:ext cx="1509955" cy="413591"/>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nb-NO" sz="1200" dirty="0">
                    <a:solidFill>
                      <a:srgbClr val="000000"/>
                    </a:solidFill>
                    <a:effectLst/>
                    <a:latin typeface="+mj-lt"/>
                    <a:ea typeface="Calibri" panose="020F0502020204030204" pitchFamily="34" charset="0"/>
                  </a:rPr>
                  <a:t>Handlingsrom</a:t>
                </a:r>
                <a:r>
                  <a:rPr lang="nb-NO" sz="1200" dirty="0">
                    <a:effectLst/>
                    <a:latin typeface="+mj-lt"/>
                    <a:ea typeface="Calibri" panose="020F0502020204030204" pitchFamily="34" charset="0"/>
                  </a:rPr>
                  <a:t> </a:t>
                </a:r>
              </a:p>
            </p:txBody>
          </p:sp>
        </p:grpSp>
      </p:grpSp>
    </p:spTree>
    <p:extLst>
      <p:ext uri="{BB962C8B-B14F-4D97-AF65-F5344CB8AC3E}">
        <p14:creationId xmlns:p14="http://schemas.microsoft.com/office/powerpoint/2010/main" val="1511490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5636" y="740329"/>
            <a:ext cx="3556790" cy="5421997"/>
          </a:xfrm>
          <a:prstGeom prst="rect">
            <a:avLst/>
          </a:prstGeom>
          <a:noFill/>
        </p:spPr>
        <p:txBody>
          <a:bodyPr wrap="square" rtlCol="0">
            <a:spAutoFit/>
          </a:bodyPr>
          <a:lstStyle/>
          <a:p>
            <a:r>
              <a:rPr lang="nb-NO" sz="2100" b="1" dirty="0"/>
              <a:t>Hvordan jobbe med demokrati og  </a:t>
            </a:r>
          </a:p>
          <a:p>
            <a:r>
              <a:rPr lang="nb-NO" sz="2100" b="1" dirty="0"/>
              <a:t>medborgerskap?</a:t>
            </a:r>
          </a:p>
          <a:p>
            <a:pPr>
              <a:spcAft>
                <a:spcPts val="450"/>
              </a:spcAft>
            </a:pPr>
            <a:r>
              <a:rPr lang="nb-NO" sz="1800" dirty="0"/>
              <a:t>Spørsmål til refleksjon </a:t>
            </a:r>
          </a:p>
          <a:p>
            <a:pPr>
              <a:spcAft>
                <a:spcPts val="450"/>
              </a:spcAft>
            </a:pPr>
            <a:r>
              <a:rPr lang="nb-NO" sz="1800" dirty="0"/>
              <a:t>(område for område):</a:t>
            </a:r>
          </a:p>
          <a:p>
            <a:pPr>
              <a:spcAft>
                <a:spcPts val="450"/>
              </a:spcAft>
            </a:pPr>
            <a:endParaRPr lang="nb-NO" sz="1800" dirty="0"/>
          </a:p>
          <a:p>
            <a:pPr marL="342900" indent="-342900">
              <a:spcAft>
                <a:spcPts val="450"/>
              </a:spcAft>
              <a:buFont typeface="+mj-lt"/>
              <a:buAutoNum type="arabicPeriod" startAt="3"/>
            </a:pPr>
            <a:r>
              <a:rPr lang="nb-NO" sz="1800" dirty="0"/>
              <a:t>Hva er lærerens/ledelsens handlingsrom på dette området?</a:t>
            </a:r>
          </a:p>
          <a:p>
            <a:pPr marL="557213" lvl="1" indent="-214313">
              <a:spcAft>
                <a:spcPts val="450"/>
              </a:spcAft>
              <a:buFont typeface="Arial" panose="020B0604020202020204" pitchFamily="34" charset="0"/>
              <a:buChar char="•"/>
            </a:pPr>
            <a:r>
              <a:rPr lang="nb-NO" sz="1600" dirty="0"/>
              <a:t>Forutsetninger</a:t>
            </a:r>
          </a:p>
          <a:p>
            <a:pPr marL="557213" lvl="1" indent="-214313">
              <a:spcAft>
                <a:spcPts val="450"/>
              </a:spcAft>
              <a:buFont typeface="Arial" panose="020B0604020202020204" pitchFamily="34" charset="0"/>
              <a:buChar char="•"/>
            </a:pPr>
            <a:r>
              <a:rPr lang="nb-NO" sz="1600" dirty="0"/>
              <a:t>Hindringer</a:t>
            </a:r>
          </a:p>
          <a:p>
            <a:pPr marL="557213" lvl="1" indent="-214313">
              <a:spcAft>
                <a:spcPts val="450"/>
              </a:spcAft>
              <a:buFont typeface="Arial" panose="020B0604020202020204" pitchFamily="34" charset="0"/>
              <a:buChar char="•"/>
            </a:pPr>
            <a:r>
              <a:rPr lang="nb-NO" sz="1600" dirty="0"/>
              <a:t>Risiko</a:t>
            </a:r>
          </a:p>
          <a:p>
            <a:pPr marL="557213" lvl="1" indent="-214313">
              <a:spcAft>
                <a:spcPts val="450"/>
              </a:spcAft>
              <a:buFont typeface="Arial" panose="020B0604020202020204" pitchFamily="34" charset="0"/>
              <a:buChar char="•"/>
            </a:pPr>
            <a:r>
              <a:rPr lang="nb-NO" sz="1600" dirty="0"/>
              <a:t>Muligheter</a:t>
            </a:r>
          </a:p>
          <a:p>
            <a:endParaRPr lang="nb-NO" sz="2100" dirty="0">
              <a:solidFill>
                <a:srgbClr val="FF0000"/>
              </a:solidFill>
            </a:endParaRPr>
          </a:p>
          <a:p>
            <a:endParaRPr lang="nb-NO" sz="1800" dirty="0">
              <a:solidFill>
                <a:srgbClr val="FF0000"/>
              </a:solidFill>
            </a:endParaRPr>
          </a:p>
          <a:p>
            <a:endParaRPr lang="nb-NO" sz="2100" dirty="0"/>
          </a:p>
          <a:p>
            <a:endParaRPr lang="nb-NO" sz="1800" dirty="0"/>
          </a:p>
        </p:txBody>
      </p:sp>
      <p:grpSp>
        <p:nvGrpSpPr>
          <p:cNvPr id="4" name="Gruppe 3">
            <a:extLst>
              <a:ext uri="{FF2B5EF4-FFF2-40B4-BE49-F238E27FC236}">
                <a16:creationId xmlns:a16="http://schemas.microsoft.com/office/drawing/2014/main" id="{0DE11F46-2DFD-4D71-AE0E-7694208EAAFB}"/>
              </a:ext>
            </a:extLst>
          </p:cNvPr>
          <p:cNvGrpSpPr/>
          <p:nvPr/>
        </p:nvGrpSpPr>
        <p:grpSpPr>
          <a:xfrm>
            <a:off x="3838832" y="1161535"/>
            <a:ext cx="4810898" cy="3183022"/>
            <a:chOff x="3587612" y="783804"/>
            <a:chExt cx="5363942" cy="3560753"/>
          </a:xfrm>
        </p:grpSpPr>
        <p:pic>
          <p:nvPicPr>
            <p:cNvPr id="5" name="Bilde 4" descr="Bilderesultat for radar chart empty">
              <a:extLst>
                <a:ext uri="{FF2B5EF4-FFF2-40B4-BE49-F238E27FC236}">
                  <a16:creationId xmlns:a16="http://schemas.microsoft.com/office/drawing/2014/main" id="{3D6BFF75-D5A1-410B-B10C-4920BE84396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183432" y="783804"/>
              <a:ext cx="3837459" cy="3231654"/>
            </a:xfrm>
            <a:prstGeom prst="rect">
              <a:avLst/>
            </a:prstGeom>
            <a:noFill/>
            <a:ln>
              <a:noFill/>
            </a:ln>
          </p:spPr>
        </p:pic>
        <p:grpSp>
          <p:nvGrpSpPr>
            <p:cNvPr id="6" name="Gruppe 5">
              <a:extLst>
                <a:ext uri="{FF2B5EF4-FFF2-40B4-BE49-F238E27FC236}">
                  <a16:creationId xmlns:a16="http://schemas.microsoft.com/office/drawing/2014/main" id="{8FC1206C-A9A3-426C-B605-948B3D396CEA}"/>
                </a:ext>
              </a:extLst>
            </p:cNvPr>
            <p:cNvGrpSpPr/>
            <p:nvPr/>
          </p:nvGrpSpPr>
          <p:grpSpPr>
            <a:xfrm>
              <a:off x="3587612" y="1149348"/>
              <a:ext cx="5363942" cy="3195209"/>
              <a:chOff x="2820532" y="1466429"/>
              <a:chExt cx="5363942" cy="3195209"/>
            </a:xfrm>
          </p:grpSpPr>
          <p:sp>
            <p:nvSpPr>
              <p:cNvPr id="7" name="Rektangel 6">
                <a:extLst>
                  <a:ext uri="{FF2B5EF4-FFF2-40B4-BE49-F238E27FC236}">
                    <a16:creationId xmlns:a16="http://schemas.microsoft.com/office/drawing/2014/main" id="{3055DA96-454D-42AB-B1BF-872C9EA45FFD}"/>
                  </a:ext>
                </a:extLst>
              </p:cNvPr>
              <p:cNvSpPr/>
              <p:nvPr/>
            </p:nvSpPr>
            <p:spPr>
              <a:xfrm>
                <a:off x="2820532" y="3397197"/>
                <a:ext cx="1114171" cy="3646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Vurdering</a:t>
                </a:r>
                <a:endParaRPr lang="nb-NO" sz="1200" dirty="0">
                  <a:effectLst/>
                  <a:ea typeface="Calibri" panose="020F0502020204030204" pitchFamily="34" charset="0"/>
                </a:endParaRPr>
              </a:p>
            </p:txBody>
          </p:sp>
          <p:sp>
            <p:nvSpPr>
              <p:cNvPr id="8" name="Rektangel 7">
                <a:extLst>
                  <a:ext uri="{FF2B5EF4-FFF2-40B4-BE49-F238E27FC236}">
                    <a16:creationId xmlns:a16="http://schemas.microsoft.com/office/drawing/2014/main" id="{D306B9F1-E2FD-4908-88E0-864A5B429A32}"/>
                  </a:ext>
                </a:extLst>
              </p:cNvPr>
              <p:cNvSpPr/>
              <p:nvPr/>
            </p:nvSpPr>
            <p:spPr>
              <a:xfrm>
                <a:off x="2910742" y="1486021"/>
                <a:ext cx="1303398" cy="4889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Annerledes-aktiviteter</a:t>
                </a:r>
                <a:endParaRPr lang="nb-NO" sz="1200" dirty="0">
                  <a:effectLst/>
                  <a:ea typeface="Calibri" panose="020F0502020204030204" pitchFamily="34" charset="0"/>
                </a:endParaRPr>
              </a:p>
            </p:txBody>
          </p:sp>
          <p:sp>
            <p:nvSpPr>
              <p:cNvPr id="9" name="Rektangel 8">
                <a:extLst>
                  <a:ext uri="{FF2B5EF4-FFF2-40B4-BE49-F238E27FC236}">
                    <a16:creationId xmlns:a16="http://schemas.microsoft.com/office/drawing/2014/main" id="{767AA190-7197-4F90-B3C2-716FFE6B040F}"/>
                  </a:ext>
                </a:extLst>
              </p:cNvPr>
              <p:cNvSpPr/>
              <p:nvPr/>
            </p:nvSpPr>
            <p:spPr>
              <a:xfrm>
                <a:off x="4789309" y="4218332"/>
                <a:ext cx="1255099" cy="4433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Undervisning</a:t>
                </a:r>
                <a:endParaRPr lang="nb-NO" sz="1200" dirty="0">
                  <a:effectLst/>
                  <a:ea typeface="Calibri" panose="020F0502020204030204" pitchFamily="34" charset="0"/>
                </a:endParaRPr>
              </a:p>
            </p:txBody>
          </p:sp>
          <p:sp>
            <p:nvSpPr>
              <p:cNvPr id="10" name="Rektangel 9">
                <a:extLst>
                  <a:ext uri="{FF2B5EF4-FFF2-40B4-BE49-F238E27FC236}">
                    <a16:creationId xmlns:a16="http://schemas.microsoft.com/office/drawing/2014/main" id="{0EBC271E-61A5-4292-95D3-9E2260D024E1}"/>
                  </a:ext>
                </a:extLst>
              </p:cNvPr>
              <p:cNvSpPr/>
              <p:nvPr/>
            </p:nvSpPr>
            <p:spPr>
              <a:xfrm>
                <a:off x="6476479" y="1466429"/>
                <a:ext cx="1242663" cy="510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Trivselstiltak/</a:t>
                </a:r>
                <a:endParaRPr lang="nb-NO" sz="1200" dirty="0">
                  <a:effectLst/>
                  <a:ea typeface="Calibri" panose="020F0502020204030204" pitchFamily="34" charset="0"/>
                </a:endParaRPr>
              </a:p>
              <a:p>
                <a:pPr algn="ctr">
                  <a:spcAft>
                    <a:spcPts val="0"/>
                  </a:spcAft>
                </a:pPr>
                <a:r>
                  <a:rPr lang="nb-NO" sz="1200" dirty="0">
                    <a:solidFill>
                      <a:srgbClr val="000000"/>
                    </a:solidFill>
                    <a:effectLst/>
                    <a:ea typeface="Calibri" panose="020F0502020204030204" pitchFamily="34" charset="0"/>
                  </a:rPr>
                  <a:t>-aktiviteter</a:t>
                </a:r>
                <a:endParaRPr lang="nb-NO" sz="1200" dirty="0">
                  <a:effectLst/>
                  <a:ea typeface="Calibri" panose="020F0502020204030204" pitchFamily="34" charset="0"/>
                </a:endParaRPr>
              </a:p>
            </p:txBody>
          </p:sp>
          <p:sp>
            <p:nvSpPr>
              <p:cNvPr id="11" name="Rektangel 10">
                <a:extLst>
                  <a:ext uri="{FF2B5EF4-FFF2-40B4-BE49-F238E27FC236}">
                    <a16:creationId xmlns:a16="http://schemas.microsoft.com/office/drawing/2014/main" id="{A2440580-89D3-4A48-A679-A54034489782}"/>
                  </a:ext>
                </a:extLst>
              </p:cNvPr>
              <p:cNvSpPr/>
              <p:nvPr/>
            </p:nvSpPr>
            <p:spPr>
              <a:xfrm>
                <a:off x="6693425" y="3248726"/>
                <a:ext cx="1491049" cy="510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nb-NO" sz="1200" dirty="0">
                    <a:solidFill>
                      <a:srgbClr val="000000"/>
                    </a:solidFill>
                    <a:effectLst/>
                    <a:ea typeface="Calibri" panose="020F0502020204030204" pitchFamily="34" charset="0"/>
                  </a:rPr>
                  <a:t>Adferdsregler/</a:t>
                </a:r>
                <a:endParaRPr lang="nb-NO" sz="1200" dirty="0">
                  <a:effectLst/>
                  <a:ea typeface="Calibri" panose="020F0502020204030204" pitchFamily="34" charset="0"/>
                </a:endParaRPr>
              </a:p>
              <a:p>
                <a:pPr algn="ctr">
                  <a:spcAft>
                    <a:spcPts val="0"/>
                  </a:spcAft>
                </a:pPr>
                <a:r>
                  <a:rPr lang="nb-NO" sz="1200" dirty="0">
                    <a:solidFill>
                      <a:srgbClr val="000000"/>
                    </a:solidFill>
                    <a:effectLst/>
                    <a:ea typeface="Calibri" panose="020F0502020204030204" pitchFamily="34" charset="0"/>
                  </a:rPr>
                  <a:t>ordensreglement</a:t>
                </a:r>
                <a:endParaRPr lang="nb-NO" sz="1200" dirty="0">
                  <a:effectLst/>
                  <a:ea typeface="Calibri" panose="020F0502020204030204" pitchFamily="34" charset="0"/>
                </a:endParaRPr>
              </a:p>
            </p:txBody>
          </p:sp>
          <p:sp>
            <p:nvSpPr>
              <p:cNvPr id="13" name="Pil mot venstre og høyre 2">
                <a:extLst>
                  <a:ext uri="{FF2B5EF4-FFF2-40B4-BE49-F238E27FC236}">
                    <a16:creationId xmlns:a16="http://schemas.microsoft.com/office/drawing/2014/main" id="{14F95378-C059-43B1-ABFF-E155712F1840}"/>
                  </a:ext>
                </a:extLst>
              </p:cNvPr>
              <p:cNvSpPr/>
              <p:nvPr/>
            </p:nvSpPr>
            <p:spPr>
              <a:xfrm rot="929500">
                <a:off x="3776133" y="2308233"/>
                <a:ext cx="1509955" cy="413591"/>
              </a:xfrm>
              <a:prstGeom prst="lef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nb-NO" sz="1200" dirty="0">
                    <a:solidFill>
                      <a:srgbClr val="000000"/>
                    </a:solidFill>
                    <a:effectLst/>
                    <a:latin typeface="+mj-lt"/>
                    <a:ea typeface="Calibri" panose="020F0502020204030204" pitchFamily="34" charset="0"/>
                  </a:rPr>
                  <a:t>Handlingsrom</a:t>
                </a:r>
                <a:r>
                  <a:rPr lang="nb-NO" sz="1200" dirty="0">
                    <a:effectLst/>
                    <a:latin typeface="+mj-lt"/>
                    <a:ea typeface="Calibri" panose="020F0502020204030204" pitchFamily="34" charset="0"/>
                  </a:rPr>
                  <a:t> </a:t>
                </a:r>
              </a:p>
            </p:txBody>
          </p:sp>
        </p:grpSp>
      </p:grpSp>
    </p:spTree>
    <p:extLst>
      <p:ext uri="{BB962C8B-B14F-4D97-AF65-F5344CB8AC3E}">
        <p14:creationId xmlns:p14="http://schemas.microsoft.com/office/powerpoint/2010/main" val="382309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4186018-8D77-4399-A893-3802AEF51673}"/>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C8F8A8A5-65FE-494F-812B-936897E33A8C}"/>
              </a:ext>
            </a:extLst>
          </p:cNvPr>
          <p:cNvSpPr>
            <a:spLocks noGrp="1"/>
          </p:cNvSpPr>
          <p:nvPr>
            <p:ph idx="1"/>
          </p:nvPr>
        </p:nvSpPr>
        <p:spPr/>
        <p:txBody>
          <a:bodyPr/>
          <a:lstStyle/>
          <a:p>
            <a:pPr algn="ctr"/>
            <a:endParaRPr lang="nb-NO" dirty="0">
              <a:cs typeface="Arial"/>
            </a:endParaRPr>
          </a:p>
          <a:p>
            <a:pPr algn="ctr"/>
            <a:endParaRPr lang="nb-NO" dirty="0">
              <a:cs typeface="Arial"/>
            </a:endParaRPr>
          </a:p>
          <a:p>
            <a:r>
              <a:rPr lang="nb-NO" sz="2400" i="1" dirty="0">
                <a:cs typeface="Arial"/>
              </a:rPr>
              <a:t>Skolen skal fremme demokratiske holdninger og verdier, </a:t>
            </a:r>
            <a:r>
              <a:rPr lang="nb-NO" sz="2400" i="1" dirty="0">
                <a:solidFill>
                  <a:srgbClr val="FF0000"/>
                </a:solidFill>
                <a:cs typeface="Arial"/>
              </a:rPr>
              <a:t>som motvekt mot fordommer og diskriminering</a:t>
            </a:r>
            <a:r>
              <a:rPr lang="nb-NO" sz="2400" i="1" dirty="0">
                <a:cs typeface="Arial"/>
              </a:rPr>
              <a:t> </a:t>
            </a:r>
          </a:p>
          <a:p>
            <a:pPr marL="0" indent="0">
              <a:buNone/>
            </a:pPr>
            <a:r>
              <a:rPr lang="nb-NO" sz="2400" i="1" dirty="0">
                <a:cs typeface="Arial"/>
              </a:rPr>
              <a:t>                                                             (Overordnet del)</a:t>
            </a:r>
            <a:endParaRPr lang="nb-NO">
              <a:cs typeface="Arial"/>
            </a:endParaRPr>
          </a:p>
        </p:txBody>
      </p:sp>
    </p:spTree>
    <p:extLst>
      <p:ext uri="{BB962C8B-B14F-4D97-AF65-F5344CB8AC3E}">
        <p14:creationId xmlns:p14="http://schemas.microsoft.com/office/powerpoint/2010/main" val="3934960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b-NO"/>
          </a:p>
        </p:txBody>
      </p:sp>
      <p:sp>
        <p:nvSpPr>
          <p:cNvPr id="3" name="Content Placeholder 2"/>
          <p:cNvSpPr>
            <a:spLocks noGrp="1"/>
          </p:cNvSpPr>
          <p:nvPr>
            <p:ph idx="1"/>
          </p:nvPr>
        </p:nvSpPr>
        <p:spPr/>
        <p:txBody>
          <a:bodyPr/>
          <a:lstStyle/>
          <a:p>
            <a:pPr marL="0" indent="0" algn="ctr">
              <a:buNone/>
            </a:pPr>
            <a:endParaRPr lang="nb-NO" dirty="0"/>
          </a:p>
          <a:p>
            <a:pPr>
              <a:buFont typeface="Wingdings" panose="05000000000000000000" pitchFamily="2" charset="2"/>
              <a:buChar char="Ø"/>
            </a:pPr>
            <a:r>
              <a:rPr lang="nb-NO" dirty="0"/>
              <a:t>Det finnes ulike forståelser av hva demokrati og medborgerskap egentlig betyr</a:t>
            </a:r>
          </a:p>
          <a:p>
            <a:pPr>
              <a:buFont typeface="Wingdings" panose="05000000000000000000" pitchFamily="2" charset="2"/>
              <a:buChar char="Ø"/>
            </a:pPr>
            <a:endParaRPr lang="nb-NO" dirty="0"/>
          </a:p>
          <a:p>
            <a:pPr>
              <a:buFont typeface="Wingdings" panose="05000000000000000000" pitchFamily="2" charset="2"/>
              <a:buChar char="Ø"/>
            </a:pPr>
            <a:r>
              <a:rPr lang="nb-NO" dirty="0"/>
              <a:t>Dette har konsekvenser for hva man tenker at demokratilæring innebærer i skolen</a:t>
            </a:r>
          </a:p>
          <a:p>
            <a:endParaRPr lang="nb-NO" dirty="0"/>
          </a:p>
        </p:txBody>
      </p:sp>
    </p:spTree>
    <p:extLst>
      <p:ext uri="{BB962C8B-B14F-4D97-AF65-F5344CB8AC3E}">
        <p14:creationId xmlns:p14="http://schemas.microsoft.com/office/powerpoint/2010/main" val="322995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nb-NO" dirty="0"/>
          </a:p>
          <a:p>
            <a:pPr marL="0" indent="0" algn="ctr">
              <a:buNone/>
            </a:pPr>
            <a:endParaRPr lang="nb-NO" dirty="0"/>
          </a:p>
          <a:p>
            <a:pPr marL="0" indent="0" algn="ctr">
              <a:buNone/>
            </a:pPr>
            <a:endParaRPr lang="nb-NO" dirty="0"/>
          </a:p>
          <a:p>
            <a:pPr marL="0" indent="0">
              <a:buNone/>
            </a:pPr>
            <a:r>
              <a:rPr lang="nb-NO" sz="2800" b="1" dirty="0"/>
              <a:t>Snakk med naboen:</a:t>
            </a:r>
          </a:p>
          <a:p>
            <a:pPr marL="0" indent="0">
              <a:buNone/>
            </a:pPr>
            <a:r>
              <a:rPr lang="nb-NO" sz="2800" b="1" dirty="0"/>
              <a:t>hva legger du i begrepet d</a:t>
            </a:r>
            <a:r>
              <a:rPr lang="nb-NO" sz="2800" b="1" dirty="0">
                <a:cs typeface="Arial"/>
              </a:rPr>
              <a:t>emokrati?</a:t>
            </a:r>
          </a:p>
          <a:p>
            <a:pPr marL="0" indent="0">
              <a:buNone/>
            </a:pPr>
            <a:endParaRPr lang="nb-NO" sz="2800" b="1" dirty="0">
              <a:cs typeface="Arial"/>
            </a:endParaRPr>
          </a:p>
          <a:p>
            <a:pPr marL="0" indent="0">
              <a:buNone/>
            </a:pPr>
            <a:endParaRPr lang="nb-NO" sz="2800" b="1" dirty="0">
              <a:cs typeface="Arial"/>
            </a:endParaRPr>
          </a:p>
          <a:p>
            <a:pPr marL="0" indent="0">
              <a:buNone/>
            </a:pPr>
            <a:r>
              <a:rPr lang="nb-NO" sz="1800" dirty="0">
                <a:cs typeface="Arial"/>
              </a:rPr>
              <a:t>Alternativ: </a:t>
            </a:r>
          </a:p>
          <a:p>
            <a:pPr marL="0" indent="0">
              <a:buNone/>
            </a:pPr>
            <a:r>
              <a:rPr lang="nb-NO" sz="1800" dirty="0">
                <a:cs typeface="Arial"/>
              </a:rPr>
              <a:t>begrepsøvelse, filosofisk samtale</a:t>
            </a:r>
          </a:p>
        </p:txBody>
      </p:sp>
    </p:spTree>
    <p:extLst>
      <p:ext uri="{BB962C8B-B14F-4D97-AF65-F5344CB8AC3E}">
        <p14:creationId xmlns:p14="http://schemas.microsoft.com/office/powerpoint/2010/main" val="21948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98463" y="51471"/>
            <a:ext cx="6373812" cy="634330"/>
          </a:xfrm>
        </p:spPr>
        <p:txBody>
          <a:bodyPr/>
          <a:lstStyle/>
          <a:p>
            <a:r>
              <a:rPr lang="nb-NO"/>
              <a:t>Demokratilæring -</a:t>
            </a:r>
            <a:br>
              <a:rPr lang="nb-NO"/>
            </a:br>
            <a:r>
              <a:rPr lang="nb-NO"/>
              <a:t>et felt med mange forgreninger</a:t>
            </a:r>
          </a:p>
        </p:txBody>
      </p:sp>
      <p:sp>
        <p:nvSpPr>
          <p:cNvPr id="3" name="Plassholder for innhold 2"/>
          <p:cNvSpPr>
            <a:spLocks noGrp="1"/>
          </p:cNvSpPr>
          <p:nvPr>
            <p:ph idx="1"/>
          </p:nvPr>
        </p:nvSpPr>
        <p:spPr>
          <a:xfrm>
            <a:off x="323528" y="800100"/>
            <a:ext cx="9001000" cy="4008835"/>
          </a:xfrm>
        </p:spPr>
        <p:txBody>
          <a:bodyPr/>
          <a:lstStyle/>
          <a:p>
            <a:pPr marL="0" indent="0">
              <a:buNone/>
            </a:pPr>
            <a:endParaRPr lang="nb-NO" dirty="0"/>
          </a:p>
          <a:p>
            <a:pPr marL="0" indent="0">
              <a:buNone/>
            </a:pPr>
            <a:r>
              <a:rPr lang="nb-NO" sz="2000" b="1" dirty="0"/>
              <a:t>Fokus på demokrati som</a:t>
            </a:r>
          </a:p>
          <a:p>
            <a:pPr>
              <a:buFontTx/>
              <a:buChar char="-"/>
            </a:pPr>
            <a:r>
              <a:rPr lang="nb-NO" sz="2000" dirty="0"/>
              <a:t>system (rettstat, institusjoner, valg etc.)</a:t>
            </a:r>
          </a:p>
          <a:p>
            <a:pPr>
              <a:buFontTx/>
              <a:buChar char="-"/>
            </a:pPr>
            <a:endParaRPr lang="nb-NO" sz="2000" dirty="0"/>
          </a:p>
          <a:p>
            <a:pPr>
              <a:buFontTx/>
              <a:buChar char="-"/>
            </a:pPr>
            <a:r>
              <a:rPr lang="nb-NO" sz="2000" dirty="0"/>
              <a:t>politisk samhandling (deltagerdemokrati)</a:t>
            </a:r>
          </a:p>
          <a:p>
            <a:pPr>
              <a:buFontTx/>
              <a:buChar char="-"/>
            </a:pPr>
            <a:endParaRPr lang="nb-NO" sz="2000" dirty="0"/>
          </a:p>
          <a:p>
            <a:pPr>
              <a:buFontTx/>
              <a:buChar char="-"/>
            </a:pPr>
            <a:r>
              <a:rPr lang="nb-NO" sz="2000" dirty="0"/>
              <a:t>argumentasjon frem mot avgjørelser (deliberasjon)</a:t>
            </a:r>
          </a:p>
          <a:p>
            <a:pPr marL="0" indent="0">
              <a:buNone/>
            </a:pPr>
            <a:endParaRPr lang="nb-NO" sz="2000" dirty="0"/>
          </a:p>
          <a:p>
            <a:pPr marL="0" indent="0">
              <a:buNone/>
            </a:pPr>
            <a:r>
              <a:rPr lang="nb-NO" sz="2000" dirty="0"/>
              <a:t>-   livsform eller «kultur» (likeverd, dialog, anerkjennelse av mangfold)</a:t>
            </a:r>
          </a:p>
          <a:p>
            <a:pPr marL="0" indent="0">
              <a:buNone/>
            </a:pPr>
            <a:endParaRPr lang="nb-NO" sz="2000" dirty="0"/>
          </a:p>
        </p:txBody>
      </p:sp>
      <p:sp>
        <p:nvSpPr>
          <p:cNvPr id="5" name="Plassholder for lysbildenummer 4"/>
          <p:cNvSpPr>
            <a:spLocks noGrp="1"/>
          </p:cNvSpPr>
          <p:nvPr>
            <p:ph type="sldNum" sz="quarter" idx="11"/>
          </p:nvPr>
        </p:nvSpPr>
        <p:spPr/>
        <p:txBody>
          <a:bodyPr/>
          <a:lstStyle/>
          <a:p>
            <a:r>
              <a:rPr lang="nb-NO"/>
              <a:t>Side </a:t>
            </a:r>
            <a:fld id="{8CDF941E-6F0C-40AB-9F5E-1B71F018F7C7}" type="slidenum">
              <a:rPr lang="nb-NO" smtClean="0"/>
              <a:pPr/>
              <a:t>5</a:t>
            </a:fld>
            <a:endParaRPr lang="nb-NO"/>
          </a:p>
        </p:txBody>
      </p:sp>
      <p:sp>
        <p:nvSpPr>
          <p:cNvPr id="6" name="Plassholder for dato 5"/>
          <p:cNvSpPr>
            <a:spLocks noGrp="1"/>
          </p:cNvSpPr>
          <p:nvPr>
            <p:ph type="dt" sz="half" idx="12"/>
          </p:nvPr>
        </p:nvSpPr>
        <p:spPr/>
        <p:txBody>
          <a:bodyPr/>
          <a:lstStyle/>
          <a:p>
            <a:fld id="{D7E83B82-5225-46F9-9ED1-C0AB7FCF142D}" type="datetime1">
              <a:rPr lang="nb-NO" smtClean="0"/>
              <a:t>01.08.2023</a:t>
            </a:fld>
            <a:endParaRPr lang="nb-NO"/>
          </a:p>
        </p:txBody>
      </p:sp>
    </p:spTree>
    <p:extLst>
      <p:ext uri="{BB962C8B-B14F-4D97-AF65-F5344CB8AC3E}">
        <p14:creationId xmlns:p14="http://schemas.microsoft.com/office/powerpoint/2010/main" val="2651167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Demokrati som system</a:t>
            </a:r>
          </a:p>
        </p:txBody>
      </p:sp>
      <p:sp>
        <p:nvSpPr>
          <p:cNvPr id="3" name="Content Placeholder 2"/>
          <p:cNvSpPr>
            <a:spLocks noGrp="1"/>
          </p:cNvSpPr>
          <p:nvPr>
            <p:ph idx="1"/>
          </p:nvPr>
        </p:nvSpPr>
        <p:spPr/>
        <p:txBody>
          <a:bodyPr/>
          <a:lstStyle/>
          <a:p>
            <a:endParaRPr lang="nb-NO" i="1" dirty="0"/>
          </a:p>
          <a:p>
            <a:r>
              <a:rPr lang="nb-NO" i="1" dirty="0"/>
              <a:t>Opplæringen skal fremme oppslutning om demokratiske verdier og demokratiet som styreform. Den skal gi elevene forståelse for demokratiets spilleregler og betydningen av å holde disse i hevd.</a:t>
            </a:r>
          </a:p>
          <a:p>
            <a:pPr lvl="8"/>
            <a:endParaRPr lang="nb-NO" i="1" dirty="0"/>
          </a:p>
          <a:p>
            <a:pPr lvl="8"/>
            <a:r>
              <a:rPr lang="nb-NO" sz="2000" i="1" dirty="0"/>
              <a:t>Overordnet del 1.6</a:t>
            </a:r>
          </a:p>
        </p:txBody>
      </p:sp>
    </p:spTree>
    <p:extLst>
      <p:ext uri="{BB962C8B-B14F-4D97-AF65-F5344CB8AC3E}">
        <p14:creationId xmlns:p14="http://schemas.microsoft.com/office/powerpoint/2010/main" val="610839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Deltakerdemokrati</a:t>
            </a:r>
          </a:p>
        </p:txBody>
      </p:sp>
      <p:sp>
        <p:nvSpPr>
          <p:cNvPr id="3" name="Content Placeholder 2"/>
          <p:cNvSpPr>
            <a:spLocks noGrp="1"/>
          </p:cNvSpPr>
          <p:nvPr>
            <p:ph idx="1"/>
          </p:nvPr>
        </p:nvSpPr>
        <p:spPr/>
        <p:txBody>
          <a:bodyPr/>
          <a:lstStyle/>
          <a:p>
            <a:endParaRPr lang="nb-NO" dirty="0"/>
          </a:p>
          <a:p>
            <a:r>
              <a:rPr lang="nb-NO" i="1" dirty="0"/>
              <a:t>Skolen skal være et sted der barn og unge opplever demokrati i praksis. Elevene skal erfare at de blir lyttet til i skolehverdagen, at de har reell innflytelse, og at de kan påvirke det som angår dem. </a:t>
            </a:r>
          </a:p>
          <a:p>
            <a:endParaRPr lang="nb-NO" i="1" dirty="0"/>
          </a:p>
          <a:p>
            <a:r>
              <a:rPr lang="nb-NO" i="1" dirty="0"/>
              <a:t>De skal få erfaring med og praktisere ulike former for demokratisk deltakelse og medvirkning, både i det daglige arbeidet i fagene og gjennom for eksempel elevråd og andre rådsorganer.</a:t>
            </a:r>
            <a:r>
              <a:rPr lang="nb-NO" dirty="0"/>
              <a:t> </a:t>
            </a:r>
          </a:p>
          <a:p>
            <a:endParaRPr lang="nb-NO" dirty="0"/>
          </a:p>
          <a:p>
            <a:pPr lvl="8"/>
            <a:r>
              <a:rPr lang="nb-NO" sz="2000" i="1" dirty="0"/>
              <a:t>Overordnet del 1.6</a:t>
            </a:r>
          </a:p>
          <a:p>
            <a:pPr lvl="1"/>
            <a:endParaRPr lang="nb-NO" dirty="0"/>
          </a:p>
        </p:txBody>
      </p:sp>
    </p:spTree>
    <p:extLst>
      <p:ext uri="{BB962C8B-B14F-4D97-AF65-F5344CB8AC3E}">
        <p14:creationId xmlns:p14="http://schemas.microsoft.com/office/powerpoint/2010/main" val="3746485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Deliberativt</a:t>
            </a:r>
            <a:r>
              <a:rPr lang="nb-NO" dirty="0"/>
              <a:t> demokrati</a:t>
            </a:r>
          </a:p>
        </p:txBody>
      </p:sp>
      <p:sp>
        <p:nvSpPr>
          <p:cNvPr id="3" name="Content Placeholder 2"/>
          <p:cNvSpPr>
            <a:spLocks noGrp="1"/>
          </p:cNvSpPr>
          <p:nvPr>
            <p:ph idx="1"/>
          </p:nvPr>
        </p:nvSpPr>
        <p:spPr/>
        <p:txBody>
          <a:bodyPr/>
          <a:lstStyle/>
          <a:p>
            <a:endParaRPr lang="nb-NO" dirty="0"/>
          </a:p>
          <a:p>
            <a:endParaRPr lang="nb-NO" dirty="0"/>
          </a:p>
          <a:p>
            <a:r>
              <a:rPr lang="nb-NO" dirty="0"/>
              <a:t>Alle deltakere i skolefellesskapet må utvikle bevissthet om både minoritets- og majoritetsperspektiver og skape rom for </a:t>
            </a:r>
            <a:r>
              <a:rPr lang="nb-NO" i="1" dirty="0"/>
              <a:t>samarbeid, dialog og meningsbrytning</a:t>
            </a:r>
            <a:r>
              <a:rPr lang="nb-NO" dirty="0"/>
              <a:t>.</a:t>
            </a:r>
          </a:p>
          <a:p>
            <a:pPr lvl="8"/>
            <a:r>
              <a:rPr lang="nb-NO" sz="1800" i="1" dirty="0"/>
              <a:t>Overordnet del 1.6</a:t>
            </a:r>
          </a:p>
          <a:p>
            <a:endParaRPr lang="nb-NO" dirty="0"/>
          </a:p>
          <a:p>
            <a:r>
              <a:rPr lang="nb-NO" dirty="0"/>
              <a:t>De skal øve opp evnen til å tenke kritisk, lære seg å håndtere meningsbrytninger og respektere uenighet. </a:t>
            </a:r>
          </a:p>
          <a:p>
            <a:pPr lvl="8"/>
            <a:r>
              <a:rPr lang="nb-NO" sz="1800" i="1" dirty="0"/>
              <a:t>Overordnet del 2.5.2</a:t>
            </a:r>
            <a:endParaRPr lang="nb-NO" dirty="0"/>
          </a:p>
          <a:p>
            <a:endParaRPr lang="nb-NO" dirty="0"/>
          </a:p>
        </p:txBody>
      </p:sp>
    </p:spTree>
    <p:extLst>
      <p:ext uri="{BB962C8B-B14F-4D97-AF65-F5344CB8AC3E}">
        <p14:creationId xmlns:p14="http://schemas.microsoft.com/office/powerpoint/2010/main" val="1352791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Demokrati som livsform</a:t>
            </a:r>
          </a:p>
        </p:txBody>
      </p:sp>
      <p:sp>
        <p:nvSpPr>
          <p:cNvPr id="3" name="Content Placeholder 2"/>
          <p:cNvSpPr>
            <a:spLocks noGrp="1"/>
          </p:cNvSpPr>
          <p:nvPr>
            <p:ph idx="1"/>
          </p:nvPr>
        </p:nvSpPr>
        <p:spPr/>
        <p:txBody>
          <a:bodyPr/>
          <a:lstStyle/>
          <a:p>
            <a:r>
              <a:rPr lang="nb-NO" dirty="0"/>
              <a:t>Skolen skal også skape respekt for at mennesker er forskjellige, og elevene skal lære å løse konflikter på en fredelig måte.</a:t>
            </a:r>
          </a:p>
          <a:p>
            <a:endParaRPr lang="nb-NO" dirty="0"/>
          </a:p>
          <a:p>
            <a:r>
              <a:rPr lang="nb-NO" dirty="0"/>
              <a:t>Å delta i samfunnet innebærer å respektere og slutte opp om grunnleggende demokratiske verdier som gjensidig respekt, toleranse, den enkeltes tros- og ytringsfrihet og frie valg. Demokratiske verdier må fremmes gjennom aktiv deltakelse i hele opplæringsløpet.</a:t>
            </a:r>
          </a:p>
          <a:p>
            <a:endParaRPr lang="nb-NO" dirty="0"/>
          </a:p>
          <a:p>
            <a:r>
              <a:rPr lang="nb-NO" dirty="0"/>
              <a:t>Dialogen mellom lærer og elev, og mellom skole og hjem, må være basert på gjensidig respekt</a:t>
            </a:r>
          </a:p>
          <a:p>
            <a:pPr lvl="8"/>
            <a:r>
              <a:rPr lang="nb-NO" sz="1800" i="1" dirty="0"/>
              <a:t>Overordnet del 1.6</a:t>
            </a:r>
          </a:p>
          <a:p>
            <a:endParaRPr lang="nb-NO" dirty="0"/>
          </a:p>
          <a:p>
            <a:endParaRPr lang="nb-NO" dirty="0"/>
          </a:p>
        </p:txBody>
      </p:sp>
    </p:spTree>
    <p:extLst>
      <p:ext uri="{BB962C8B-B14F-4D97-AF65-F5344CB8AC3E}">
        <p14:creationId xmlns:p14="http://schemas.microsoft.com/office/powerpoint/2010/main" val="2043063741"/>
      </p:ext>
    </p:extLst>
  </p:cSld>
  <p:clrMapOvr>
    <a:masterClrMapping/>
  </p:clrMapOvr>
</p:sld>
</file>

<file path=ppt/theme/theme1.xml><?xml version="1.0" encoding="utf-8"?>
<a:theme xmlns:a="http://schemas.openxmlformats.org/drawingml/2006/main" name="Dembra mal">
  <a:themeElements>
    <a:clrScheme name="Blank 15">
      <a:dk1>
        <a:srgbClr val="546F8E"/>
      </a:dk1>
      <a:lt1>
        <a:srgbClr val="FFFFFF"/>
      </a:lt1>
      <a:dk2>
        <a:srgbClr val="546F8E"/>
      </a:dk2>
      <a:lt2>
        <a:srgbClr val="C0C0C0"/>
      </a:lt2>
      <a:accent1>
        <a:srgbClr val="E1E2C7"/>
      </a:accent1>
      <a:accent2>
        <a:srgbClr val="000080"/>
      </a:accent2>
      <a:accent3>
        <a:srgbClr val="FFFFFF"/>
      </a:accent3>
      <a:accent4>
        <a:srgbClr val="465E78"/>
      </a:accent4>
      <a:accent5>
        <a:srgbClr val="EEEEE0"/>
      </a:accent5>
      <a:accent6>
        <a:srgbClr val="000073"/>
      </a:accent6>
      <a:hlink>
        <a:srgbClr val="8E9A69"/>
      </a:hlink>
      <a:folHlink>
        <a:srgbClr val="E17252"/>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000080"/>
        </a:dk1>
        <a:lt1>
          <a:srgbClr val="FFFFFF"/>
        </a:lt1>
        <a:dk2>
          <a:srgbClr val="000080"/>
        </a:dk2>
        <a:lt2>
          <a:srgbClr val="C0C0C0"/>
        </a:lt2>
        <a:accent1>
          <a:srgbClr val="009EC5"/>
        </a:accent1>
        <a:accent2>
          <a:srgbClr val="000080"/>
        </a:accent2>
        <a:accent3>
          <a:srgbClr val="FFFFFF"/>
        </a:accent3>
        <a:accent4>
          <a:srgbClr val="00006C"/>
        </a:accent4>
        <a:accent5>
          <a:srgbClr val="AACCDF"/>
        </a:accent5>
        <a:accent6>
          <a:srgbClr val="000073"/>
        </a:accent6>
        <a:hlink>
          <a:srgbClr val="578000"/>
        </a:hlink>
        <a:folHlink>
          <a:srgbClr val="999999"/>
        </a:folHlink>
      </a:clrScheme>
      <a:clrMap bg1="lt1" tx1="dk1" bg2="lt2" tx2="dk2" accent1="accent1" accent2="accent2" accent3="accent3" accent4="accent4" accent5="accent5" accent6="accent6" hlink="hlink" folHlink="folHlink"/>
    </a:extraClrScheme>
    <a:extraClrScheme>
      <a:clrScheme name="Blank 14">
        <a:dk1>
          <a:srgbClr val="546F8E"/>
        </a:dk1>
        <a:lt1>
          <a:srgbClr val="FFFFFF"/>
        </a:lt1>
        <a:dk2>
          <a:srgbClr val="96A8BB"/>
        </a:dk2>
        <a:lt2>
          <a:srgbClr val="C0C0C0"/>
        </a:lt2>
        <a:accent1>
          <a:srgbClr val="E1E2C7"/>
        </a:accent1>
        <a:accent2>
          <a:srgbClr val="000080"/>
        </a:accent2>
        <a:accent3>
          <a:srgbClr val="FFFFFF"/>
        </a:accent3>
        <a:accent4>
          <a:srgbClr val="465E78"/>
        </a:accent4>
        <a:accent5>
          <a:srgbClr val="EEEEE0"/>
        </a:accent5>
        <a:accent6>
          <a:srgbClr val="000073"/>
        </a:accent6>
        <a:hlink>
          <a:srgbClr val="8E9A69"/>
        </a:hlink>
        <a:folHlink>
          <a:srgbClr val="E17252"/>
        </a:folHlink>
      </a:clrScheme>
      <a:clrMap bg1="lt1" tx1="dk1" bg2="lt2" tx2="dk2" accent1="accent1" accent2="accent2" accent3="accent3" accent4="accent4" accent5="accent5" accent6="accent6" hlink="hlink" folHlink="folHlink"/>
    </a:extraClrScheme>
    <a:extraClrScheme>
      <a:clrScheme name="Blank 15">
        <a:dk1>
          <a:srgbClr val="546F8E"/>
        </a:dk1>
        <a:lt1>
          <a:srgbClr val="FFFFFF"/>
        </a:lt1>
        <a:dk2>
          <a:srgbClr val="546F8E"/>
        </a:dk2>
        <a:lt2>
          <a:srgbClr val="C0C0C0"/>
        </a:lt2>
        <a:accent1>
          <a:srgbClr val="E1E2C7"/>
        </a:accent1>
        <a:accent2>
          <a:srgbClr val="000080"/>
        </a:accent2>
        <a:accent3>
          <a:srgbClr val="FFFFFF"/>
        </a:accent3>
        <a:accent4>
          <a:srgbClr val="465E78"/>
        </a:accent4>
        <a:accent5>
          <a:srgbClr val="EEEEE0"/>
        </a:accent5>
        <a:accent6>
          <a:srgbClr val="000073"/>
        </a:accent6>
        <a:hlink>
          <a:srgbClr val="8E9A69"/>
        </a:hlink>
        <a:folHlink>
          <a:srgbClr val="E1725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546F8E"/>
      </a:dk1>
      <a:lt1>
        <a:srgbClr val="FFFFFF"/>
      </a:lt1>
      <a:dk2>
        <a:srgbClr val="546F8E"/>
      </a:dk2>
      <a:lt2>
        <a:srgbClr val="C0C0C0"/>
      </a:lt2>
      <a:accent1>
        <a:srgbClr val="E1E2C7"/>
      </a:accent1>
      <a:accent2>
        <a:srgbClr val="000080"/>
      </a:accent2>
      <a:accent3>
        <a:srgbClr val="FFFFFF"/>
      </a:accent3>
      <a:accent4>
        <a:srgbClr val="465E78"/>
      </a:accent4>
      <a:accent5>
        <a:srgbClr val="EEEEE0"/>
      </a:accent5>
      <a:accent6>
        <a:srgbClr val="000073"/>
      </a:accent6>
      <a:hlink>
        <a:srgbClr val="8E9A69"/>
      </a:hlink>
      <a:folHlink>
        <a:srgbClr val="E1725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546F8E"/>
      </a:dk1>
      <a:lt1>
        <a:srgbClr val="FFFFFF"/>
      </a:lt1>
      <a:dk2>
        <a:srgbClr val="546F8E"/>
      </a:dk2>
      <a:lt2>
        <a:srgbClr val="C0C0C0"/>
      </a:lt2>
      <a:accent1>
        <a:srgbClr val="E1E2C7"/>
      </a:accent1>
      <a:accent2>
        <a:srgbClr val="000080"/>
      </a:accent2>
      <a:accent3>
        <a:srgbClr val="FFFFFF"/>
      </a:accent3>
      <a:accent4>
        <a:srgbClr val="465E78"/>
      </a:accent4>
      <a:accent5>
        <a:srgbClr val="EEEEE0"/>
      </a:accent5>
      <a:accent6>
        <a:srgbClr val="000073"/>
      </a:accent6>
      <a:hlink>
        <a:srgbClr val="8E9A69"/>
      </a:hlink>
      <a:folHlink>
        <a:srgbClr val="E1725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3B322D6380F2647AA100C1EEC5DAFE9" ma:contentTypeVersion="24" ma:contentTypeDescription="Opprett et nytt dokument." ma:contentTypeScope="" ma:versionID="d12beeeecee0731f1b091c12b0859d51">
  <xsd:schema xmlns:xsd="http://www.w3.org/2001/XMLSchema" xmlns:xs="http://www.w3.org/2001/XMLSchema" xmlns:p="http://schemas.microsoft.com/office/2006/metadata/properties" xmlns:ns2="de529ac4-1dc8-4eb1-82d9-5d15a244d27a" targetNamespace="http://schemas.microsoft.com/office/2006/metadata/properties" ma:root="true" ma:fieldsID="e704f5e87e5737451b11345361bd57b9" ns2:_="">
    <xsd:import namespace="de529ac4-1dc8-4eb1-82d9-5d15a244d27a"/>
    <xsd:element name="properties">
      <xsd:complexType>
        <xsd:sequence>
          <xsd:element name="documentManagement">
            <xsd:complexType>
              <xsd:all>
                <xsd:element ref="ns2:MediaServiceMetadata" minOccurs="0"/>
                <xsd:element ref="ns2:MediaServiceFastMetadata"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529ac4-1dc8-4eb1-82d9-5d15a244d2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bookType" ma:index="10" nillable="true" ma:displayName="Notebook Type" ma:internalName="NotebookType">
      <xsd:simpleType>
        <xsd:restriction base="dms:Text"/>
      </xsd:simpleType>
    </xsd:element>
    <xsd:element name="FolderType" ma:index="11" nillable="true" ma:displayName="Folder Type" ma:internalName="FolderType">
      <xsd:simpleType>
        <xsd:restriction base="dms:Text"/>
      </xsd:simpleType>
    </xsd:element>
    <xsd:element name="CultureName" ma:index="12" nillable="true" ma:displayName="Culture Name" ma:internalName="CultureName">
      <xsd:simpleType>
        <xsd:restriction base="dms:Text"/>
      </xsd:simpleType>
    </xsd:element>
    <xsd:element name="AppVersion" ma:index="13" nillable="true" ma:displayName="App Version" ma:internalName="AppVersion">
      <xsd:simpleType>
        <xsd:restriction base="dms:Text"/>
      </xsd:simpleType>
    </xsd:element>
    <xsd:element name="TeamsChannelId" ma:index="14" nillable="true" ma:displayName="Teams Channel Id" ma:internalName="TeamsChannelId">
      <xsd:simpleType>
        <xsd:restriction base="dms:Text"/>
      </xsd:simpleType>
    </xsd:element>
    <xsd:element name="Owner" ma:index="1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6" nillable="true" ma:displayName="Math Settings" ma:internalName="Math_Settings">
      <xsd:simpleType>
        <xsd:restriction base="dms:Text"/>
      </xsd:simpleType>
    </xsd:element>
    <xsd:element name="DefaultSectionNames" ma:index="17" nillable="true" ma:displayName="Default Section Names" ma:internalName="DefaultSectionNames">
      <xsd:simpleType>
        <xsd:restriction base="dms:Note">
          <xsd:maxLength value="255"/>
        </xsd:restriction>
      </xsd:simpleType>
    </xsd:element>
    <xsd:element name="Templates" ma:index="18" nillable="true" ma:displayName="Templates" ma:internalName="Templates">
      <xsd:simpleType>
        <xsd:restriction base="dms:Note">
          <xsd:maxLength value="255"/>
        </xsd:restriction>
      </xsd:simpleType>
    </xsd:element>
    <xsd:element name="Leaders" ma:index="19"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20"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21"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2" nillable="true" ma:displayName="Distribution Groups" ma:internalName="Distribution_Groups">
      <xsd:simpleType>
        <xsd:restriction base="dms:Note">
          <xsd:maxLength value="255"/>
        </xsd:restriction>
      </xsd:simpleType>
    </xsd:element>
    <xsd:element name="LMS_Mappings" ma:index="23" nillable="true" ma:displayName="LMS Mappings" ma:internalName="LMS_Mappings">
      <xsd:simpleType>
        <xsd:restriction base="dms:Note">
          <xsd:maxLength value="255"/>
        </xsd:restriction>
      </xsd:simpleType>
    </xsd:element>
    <xsd:element name="Invited_Leaders" ma:index="24" nillable="true" ma:displayName="Invited Leaders" ma:internalName="Invited_Leaders">
      <xsd:simpleType>
        <xsd:restriction base="dms:Note">
          <xsd:maxLength value="255"/>
        </xsd:restriction>
      </xsd:simpleType>
    </xsd:element>
    <xsd:element name="Invited_Members" ma:index="25" nillable="true" ma:displayName="Invited Members" ma:internalName="Invited_Members">
      <xsd:simpleType>
        <xsd:restriction base="dms:Note">
          <xsd:maxLength value="255"/>
        </xsd:restriction>
      </xsd:simpleType>
    </xsd:element>
    <xsd:element name="Self_Registration_Enabled" ma:index="26" nillable="true" ma:displayName="Self Registration Enabled" ma:internalName="Self_Registration_Enabled">
      <xsd:simpleType>
        <xsd:restriction base="dms:Boolean"/>
      </xsd:simpleType>
    </xsd:element>
    <xsd:element name="Has_Leaders_Only_SectionGroup" ma:index="27" nillable="true" ma:displayName="Has Leaders Only SectionGroup" ma:internalName="Has_Leaders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IsNotebookLocked" ma:index="29" nillable="true" ma:displayName="Is Notebook Locked" ma:internalName="IsNotebookLocked">
      <xsd:simpleType>
        <xsd:restriction base="dms:Boolean"/>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faultSectionNames xmlns="de529ac4-1dc8-4eb1-82d9-5d15a244d27a" xsi:nil="true"/>
    <Invited_Members xmlns="de529ac4-1dc8-4eb1-82d9-5d15a244d27a" xsi:nil="true"/>
    <Is_Collaboration_Space_Locked xmlns="de529ac4-1dc8-4eb1-82d9-5d15a244d27a" xsi:nil="true"/>
    <Math_Settings xmlns="de529ac4-1dc8-4eb1-82d9-5d15a244d27a" xsi:nil="true"/>
    <Members xmlns="de529ac4-1dc8-4eb1-82d9-5d15a244d27a">
      <UserInfo>
        <DisplayName/>
        <AccountId xsi:nil="true"/>
        <AccountType/>
      </UserInfo>
    </Members>
    <Leaders xmlns="de529ac4-1dc8-4eb1-82d9-5d15a244d27a">
      <UserInfo>
        <DisplayName/>
        <AccountId xsi:nil="true"/>
        <AccountType/>
      </UserInfo>
    </Leaders>
    <Distribution_Groups xmlns="de529ac4-1dc8-4eb1-82d9-5d15a244d27a" xsi:nil="true"/>
    <TeamsChannelId xmlns="de529ac4-1dc8-4eb1-82d9-5d15a244d27a" xsi:nil="true"/>
    <Member_Groups xmlns="de529ac4-1dc8-4eb1-82d9-5d15a244d27a">
      <UserInfo>
        <DisplayName/>
        <AccountId xsi:nil="true"/>
        <AccountType/>
      </UserInfo>
    </Member_Groups>
    <FolderType xmlns="de529ac4-1dc8-4eb1-82d9-5d15a244d27a" xsi:nil="true"/>
    <Owner xmlns="de529ac4-1dc8-4eb1-82d9-5d15a244d27a">
      <UserInfo>
        <DisplayName/>
        <AccountId xsi:nil="true"/>
        <AccountType/>
      </UserInfo>
    </Owner>
    <NotebookType xmlns="de529ac4-1dc8-4eb1-82d9-5d15a244d27a" xsi:nil="true"/>
    <CultureName xmlns="de529ac4-1dc8-4eb1-82d9-5d15a244d27a" xsi:nil="true"/>
    <AppVersion xmlns="de529ac4-1dc8-4eb1-82d9-5d15a244d27a" xsi:nil="true"/>
    <Templates xmlns="de529ac4-1dc8-4eb1-82d9-5d15a244d27a" xsi:nil="true"/>
    <Self_Registration_Enabled xmlns="de529ac4-1dc8-4eb1-82d9-5d15a244d27a" xsi:nil="true"/>
    <LMS_Mappings xmlns="de529ac4-1dc8-4eb1-82d9-5d15a244d27a" xsi:nil="true"/>
    <Invited_Leaders xmlns="de529ac4-1dc8-4eb1-82d9-5d15a244d27a" xsi:nil="true"/>
    <IsNotebookLocked xmlns="de529ac4-1dc8-4eb1-82d9-5d15a244d27a" xsi:nil="true"/>
    <Has_Leaders_Only_SectionGroup xmlns="de529ac4-1dc8-4eb1-82d9-5d15a244d27a" xsi:nil="true"/>
  </documentManagement>
</p:properties>
</file>

<file path=customXml/itemProps1.xml><?xml version="1.0" encoding="utf-8"?>
<ds:datastoreItem xmlns:ds="http://schemas.openxmlformats.org/officeDocument/2006/customXml" ds:itemID="{6F953B3F-E0BD-498C-BEEF-CECD137CF1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529ac4-1dc8-4eb1-82d9-5d15a244d2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DDDE19-A7C4-42AD-8933-E4F3D7B3735D}">
  <ds:schemaRefs>
    <ds:schemaRef ds:uri="http://schemas.microsoft.com/sharepoint/v3/contenttype/forms"/>
  </ds:schemaRefs>
</ds:datastoreItem>
</file>

<file path=customXml/itemProps3.xml><?xml version="1.0" encoding="utf-8"?>
<ds:datastoreItem xmlns:ds="http://schemas.openxmlformats.org/officeDocument/2006/customXml" ds:itemID="{8A037260-B27A-4B2E-A818-F7813A751498}">
  <ds:schemaRefs>
    <ds:schemaRef ds:uri="http://schemas.microsoft.com/office/2006/metadata/properties"/>
    <ds:schemaRef ds:uri="http://schemas.microsoft.com/office/infopath/2007/PartnerControls"/>
    <ds:schemaRef ds:uri="de529ac4-1dc8-4eb1-82d9-5d15a244d27a"/>
  </ds:schemaRefs>
</ds:datastoreItem>
</file>

<file path=docProps/app.xml><?xml version="1.0" encoding="utf-8"?>
<Properties xmlns="http://schemas.openxmlformats.org/officeDocument/2006/extended-properties" xmlns:vt="http://schemas.openxmlformats.org/officeDocument/2006/docPropsVTypes">
  <Template>Dembra mal</Template>
  <TotalTime>900</TotalTime>
  <Words>1337</Words>
  <Application>Microsoft Office PowerPoint</Application>
  <PresentationFormat>Skjermfremvisning (16:9)</PresentationFormat>
  <Paragraphs>216</Paragraphs>
  <Slides>16</Slides>
  <Notes>8</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16</vt:i4>
      </vt:variant>
    </vt:vector>
  </HeadingPairs>
  <TitlesOfParts>
    <vt:vector size="19" baseType="lpstr">
      <vt:lpstr>Arial</vt:lpstr>
      <vt:lpstr>Wingdings</vt:lpstr>
      <vt:lpstr>Dembra mal</vt:lpstr>
      <vt:lpstr>Demokratiradaren</vt:lpstr>
      <vt:lpstr>PowerPoint-presentasjon</vt:lpstr>
      <vt:lpstr>PowerPoint-presentasjon</vt:lpstr>
      <vt:lpstr>PowerPoint-presentasjon</vt:lpstr>
      <vt:lpstr>Demokratilæring - et felt med mange forgreninger</vt:lpstr>
      <vt:lpstr>Demokrati som system</vt:lpstr>
      <vt:lpstr>Deltakerdemokrati</vt:lpstr>
      <vt:lpstr>Deliberativt demokrati</vt:lpstr>
      <vt:lpstr>Demokrati som livsform</vt:lpstr>
      <vt:lpstr>Demokratiet som prosess</vt:lpstr>
      <vt:lpstr>Demokratilæring:  om – gjennom - for</vt:lpstr>
      <vt:lpstr>PowerPoint-presentasjon</vt:lpstr>
      <vt:lpstr>PowerPoint-presentasjon</vt:lpstr>
      <vt:lpstr>PowerPoint-presentasjon</vt:lpstr>
      <vt:lpstr>PowerPoint-presentasjon</vt:lpstr>
      <vt:lpstr>PowerPoint-presentasjon</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Dembra teamsamling 3</dc:title>
  <dc:creator>Peder Eirik Nustad</dc:creator>
  <cp:lastModifiedBy>Jenny Almenningen</cp:lastModifiedBy>
  <cp:revision>22</cp:revision>
  <cp:lastPrinted>2016-09-20T09:32:01Z</cp:lastPrinted>
  <dcterms:created xsi:type="dcterms:W3CDTF">2016-04-19T07:05:55Z</dcterms:created>
  <dcterms:modified xsi:type="dcterms:W3CDTF">2023-08-01T13:22:27Z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0x010100D3B322D6380F2647AA100C1EEC5DAFE9</vt:lpwstr>
  </property>
</Properties>
</file>