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D46015-3802-4EBC-8F86-7753BFA562C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AA708E0-01BB-4076-BC1D-9DD7C48CC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863ECE6-39D5-4B07-82E0-396423F465EA}"/>
              </a:ext>
            </a:extLst>
          </p:cNvPr>
          <p:cNvSpPr>
            <a:spLocks noGrp="1"/>
          </p:cNvSpPr>
          <p:nvPr>
            <p:ph type="dt" sz="half" idx="10"/>
          </p:nvPr>
        </p:nvSpPr>
        <p:spPr/>
        <p:txBody>
          <a:bodyPr/>
          <a:lstStyle/>
          <a:p>
            <a:fld id="{66AFBCCC-E37E-4EAB-851F-F5576589FAF1}" type="datetimeFigureOut">
              <a:rPr lang="nb-NO" smtClean="0"/>
              <a:t>21.08.2023</a:t>
            </a:fld>
            <a:endParaRPr lang="nb-NO"/>
          </a:p>
        </p:txBody>
      </p:sp>
      <p:sp>
        <p:nvSpPr>
          <p:cNvPr id="5" name="Plassholder for bunntekst 4">
            <a:extLst>
              <a:ext uri="{FF2B5EF4-FFF2-40B4-BE49-F238E27FC236}">
                <a16:creationId xmlns:a16="http://schemas.microsoft.com/office/drawing/2014/main" id="{4540848A-05D1-49F1-A43B-A808A5DF96D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81DBFC7-9216-415B-BECE-EFDEDC0E63A0}"/>
              </a:ext>
            </a:extLst>
          </p:cNvPr>
          <p:cNvSpPr>
            <a:spLocks noGrp="1"/>
          </p:cNvSpPr>
          <p:nvPr>
            <p:ph type="sldNum" sz="quarter" idx="12"/>
          </p:nvPr>
        </p:nvSpPr>
        <p:spPr/>
        <p:txBody>
          <a:bodyPr/>
          <a:lstStyle/>
          <a:p>
            <a:fld id="{58A9C1E4-0A8D-46B1-BC5E-FCB040B4BE3F}" type="slidenum">
              <a:rPr lang="nb-NO" smtClean="0"/>
              <a:t>‹#›</a:t>
            </a:fld>
            <a:endParaRPr lang="nb-NO"/>
          </a:p>
        </p:txBody>
      </p:sp>
    </p:spTree>
    <p:extLst>
      <p:ext uri="{BB962C8B-B14F-4D97-AF65-F5344CB8AC3E}">
        <p14:creationId xmlns:p14="http://schemas.microsoft.com/office/powerpoint/2010/main" val="342205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521223-C0CB-4708-B28F-791F5545D70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3411763-1D46-410D-B3E5-C0687FE9A97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DF8FFDE-2893-40F8-9B5E-4EE8B7F4E4F2}"/>
              </a:ext>
            </a:extLst>
          </p:cNvPr>
          <p:cNvSpPr>
            <a:spLocks noGrp="1"/>
          </p:cNvSpPr>
          <p:nvPr>
            <p:ph type="dt" sz="half" idx="10"/>
          </p:nvPr>
        </p:nvSpPr>
        <p:spPr/>
        <p:txBody>
          <a:bodyPr/>
          <a:lstStyle/>
          <a:p>
            <a:fld id="{66AFBCCC-E37E-4EAB-851F-F5576589FAF1}" type="datetimeFigureOut">
              <a:rPr lang="nb-NO" smtClean="0"/>
              <a:t>21.08.2023</a:t>
            </a:fld>
            <a:endParaRPr lang="nb-NO"/>
          </a:p>
        </p:txBody>
      </p:sp>
      <p:sp>
        <p:nvSpPr>
          <p:cNvPr id="5" name="Plassholder for bunntekst 4">
            <a:extLst>
              <a:ext uri="{FF2B5EF4-FFF2-40B4-BE49-F238E27FC236}">
                <a16:creationId xmlns:a16="http://schemas.microsoft.com/office/drawing/2014/main" id="{BED6E758-4F00-4EE7-B699-4B3D4FF007C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49DEA72-160C-47C9-8B29-8C496BAAF05D}"/>
              </a:ext>
            </a:extLst>
          </p:cNvPr>
          <p:cNvSpPr>
            <a:spLocks noGrp="1"/>
          </p:cNvSpPr>
          <p:nvPr>
            <p:ph type="sldNum" sz="quarter" idx="12"/>
          </p:nvPr>
        </p:nvSpPr>
        <p:spPr/>
        <p:txBody>
          <a:bodyPr/>
          <a:lstStyle/>
          <a:p>
            <a:fld id="{58A9C1E4-0A8D-46B1-BC5E-FCB040B4BE3F}" type="slidenum">
              <a:rPr lang="nb-NO" smtClean="0"/>
              <a:t>‹#›</a:t>
            </a:fld>
            <a:endParaRPr lang="nb-NO"/>
          </a:p>
        </p:txBody>
      </p:sp>
    </p:spTree>
    <p:extLst>
      <p:ext uri="{BB962C8B-B14F-4D97-AF65-F5344CB8AC3E}">
        <p14:creationId xmlns:p14="http://schemas.microsoft.com/office/powerpoint/2010/main" val="194602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3F05BDD-32D4-4139-BD6F-6A08F427519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3953EE8D-4F85-45AF-8947-AE8A487EA16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D1087B0-61D1-4ABA-87E9-A15756614C5C}"/>
              </a:ext>
            </a:extLst>
          </p:cNvPr>
          <p:cNvSpPr>
            <a:spLocks noGrp="1"/>
          </p:cNvSpPr>
          <p:nvPr>
            <p:ph type="dt" sz="half" idx="10"/>
          </p:nvPr>
        </p:nvSpPr>
        <p:spPr/>
        <p:txBody>
          <a:bodyPr/>
          <a:lstStyle/>
          <a:p>
            <a:fld id="{66AFBCCC-E37E-4EAB-851F-F5576589FAF1}" type="datetimeFigureOut">
              <a:rPr lang="nb-NO" smtClean="0"/>
              <a:t>21.08.2023</a:t>
            </a:fld>
            <a:endParaRPr lang="nb-NO"/>
          </a:p>
        </p:txBody>
      </p:sp>
      <p:sp>
        <p:nvSpPr>
          <p:cNvPr id="5" name="Plassholder for bunntekst 4">
            <a:extLst>
              <a:ext uri="{FF2B5EF4-FFF2-40B4-BE49-F238E27FC236}">
                <a16:creationId xmlns:a16="http://schemas.microsoft.com/office/drawing/2014/main" id="{79D3C822-9B32-44BF-8BDB-748F1EE1333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9BD89F9-E85D-4ADA-88C1-5EFBCA16265C}"/>
              </a:ext>
            </a:extLst>
          </p:cNvPr>
          <p:cNvSpPr>
            <a:spLocks noGrp="1"/>
          </p:cNvSpPr>
          <p:nvPr>
            <p:ph type="sldNum" sz="quarter" idx="12"/>
          </p:nvPr>
        </p:nvSpPr>
        <p:spPr/>
        <p:txBody>
          <a:bodyPr/>
          <a:lstStyle/>
          <a:p>
            <a:fld id="{58A9C1E4-0A8D-46B1-BC5E-FCB040B4BE3F}" type="slidenum">
              <a:rPr lang="nb-NO" smtClean="0"/>
              <a:t>‹#›</a:t>
            </a:fld>
            <a:endParaRPr lang="nb-NO"/>
          </a:p>
        </p:txBody>
      </p:sp>
    </p:spTree>
    <p:extLst>
      <p:ext uri="{BB962C8B-B14F-4D97-AF65-F5344CB8AC3E}">
        <p14:creationId xmlns:p14="http://schemas.microsoft.com/office/powerpoint/2010/main" val="206897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1E38E9-4046-434D-BA6F-9C86A9F1921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FD458DF-36D5-4F30-A0D8-F76601B37DB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E36F8AB-6E6B-4275-A3E7-4BA7C6C32837}"/>
              </a:ext>
            </a:extLst>
          </p:cNvPr>
          <p:cNvSpPr>
            <a:spLocks noGrp="1"/>
          </p:cNvSpPr>
          <p:nvPr>
            <p:ph type="dt" sz="half" idx="10"/>
          </p:nvPr>
        </p:nvSpPr>
        <p:spPr/>
        <p:txBody>
          <a:bodyPr/>
          <a:lstStyle/>
          <a:p>
            <a:fld id="{66AFBCCC-E37E-4EAB-851F-F5576589FAF1}" type="datetimeFigureOut">
              <a:rPr lang="nb-NO" smtClean="0"/>
              <a:t>21.08.2023</a:t>
            </a:fld>
            <a:endParaRPr lang="nb-NO"/>
          </a:p>
        </p:txBody>
      </p:sp>
      <p:sp>
        <p:nvSpPr>
          <p:cNvPr id="5" name="Plassholder for bunntekst 4">
            <a:extLst>
              <a:ext uri="{FF2B5EF4-FFF2-40B4-BE49-F238E27FC236}">
                <a16:creationId xmlns:a16="http://schemas.microsoft.com/office/drawing/2014/main" id="{DC8C3FC5-37B7-4BA5-B571-C5C9011F75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A733D2F-4E1E-4BA5-9263-A8E3DCDE6948}"/>
              </a:ext>
            </a:extLst>
          </p:cNvPr>
          <p:cNvSpPr>
            <a:spLocks noGrp="1"/>
          </p:cNvSpPr>
          <p:nvPr>
            <p:ph type="sldNum" sz="quarter" idx="12"/>
          </p:nvPr>
        </p:nvSpPr>
        <p:spPr/>
        <p:txBody>
          <a:bodyPr/>
          <a:lstStyle/>
          <a:p>
            <a:fld id="{58A9C1E4-0A8D-46B1-BC5E-FCB040B4BE3F}" type="slidenum">
              <a:rPr lang="nb-NO" smtClean="0"/>
              <a:t>‹#›</a:t>
            </a:fld>
            <a:endParaRPr lang="nb-NO"/>
          </a:p>
        </p:txBody>
      </p:sp>
    </p:spTree>
    <p:extLst>
      <p:ext uri="{BB962C8B-B14F-4D97-AF65-F5344CB8AC3E}">
        <p14:creationId xmlns:p14="http://schemas.microsoft.com/office/powerpoint/2010/main" val="64103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9EFE7D-773D-4542-BCE1-AC75F4F9007B}"/>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2A4B27C-1713-4407-AE02-386BC28F9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995311B-4AE4-4B83-AF8C-C4F405EE65FE}"/>
              </a:ext>
            </a:extLst>
          </p:cNvPr>
          <p:cNvSpPr>
            <a:spLocks noGrp="1"/>
          </p:cNvSpPr>
          <p:nvPr>
            <p:ph type="dt" sz="half" idx="10"/>
          </p:nvPr>
        </p:nvSpPr>
        <p:spPr/>
        <p:txBody>
          <a:bodyPr/>
          <a:lstStyle/>
          <a:p>
            <a:fld id="{66AFBCCC-E37E-4EAB-851F-F5576589FAF1}" type="datetimeFigureOut">
              <a:rPr lang="nb-NO" smtClean="0"/>
              <a:t>21.08.2023</a:t>
            </a:fld>
            <a:endParaRPr lang="nb-NO"/>
          </a:p>
        </p:txBody>
      </p:sp>
      <p:sp>
        <p:nvSpPr>
          <p:cNvPr id="5" name="Plassholder for bunntekst 4">
            <a:extLst>
              <a:ext uri="{FF2B5EF4-FFF2-40B4-BE49-F238E27FC236}">
                <a16:creationId xmlns:a16="http://schemas.microsoft.com/office/drawing/2014/main" id="{4B132B77-299D-4E38-A803-62FC9648F07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8020304-25ED-4B39-BC56-1EF734A191BC}"/>
              </a:ext>
            </a:extLst>
          </p:cNvPr>
          <p:cNvSpPr>
            <a:spLocks noGrp="1"/>
          </p:cNvSpPr>
          <p:nvPr>
            <p:ph type="sldNum" sz="quarter" idx="12"/>
          </p:nvPr>
        </p:nvSpPr>
        <p:spPr/>
        <p:txBody>
          <a:bodyPr/>
          <a:lstStyle/>
          <a:p>
            <a:fld id="{58A9C1E4-0A8D-46B1-BC5E-FCB040B4BE3F}" type="slidenum">
              <a:rPr lang="nb-NO" smtClean="0"/>
              <a:t>‹#›</a:t>
            </a:fld>
            <a:endParaRPr lang="nb-NO"/>
          </a:p>
        </p:txBody>
      </p:sp>
    </p:spTree>
    <p:extLst>
      <p:ext uri="{BB962C8B-B14F-4D97-AF65-F5344CB8AC3E}">
        <p14:creationId xmlns:p14="http://schemas.microsoft.com/office/powerpoint/2010/main" val="323119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A02CA6-E492-4049-9BA8-98AA242C2B1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75E1495-8BAA-452F-A2A8-5F3B9303F57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0DA3FB5-7C4F-461D-8A14-E6F55ED88DB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7460280-349C-4B52-86DE-36A0993E4661}"/>
              </a:ext>
            </a:extLst>
          </p:cNvPr>
          <p:cNvSpPr>
            <a:spLocks noGrp="1"/>
          </p:cNvSpPr>
          <p:nvPr>
            <p:ph type="dt" sz="half" idx="10"/>
          </p:nvPr>
        </p:nvSpPr>
        <p:spPr/>
        <p:txBody>
          <a:bodyPr/>
          <a:lstStyle/>
          <a:p>
            <a:fld id="{66AFBCCC-E37E-4EAB-851F-F5576589FAF1}" type="datetimeFigureOut">
              <a:rPr lang="nb-NO" smtClean="0"/>
              <a:t>21.08.2023</a:t>
            </a:fld>
            <a:endParaRPr lang="nb-NO"/>
          </a:p>
        </p:txBody>
      </p:sp>
      <p:sp>
        <p:nvSpPr>
          <p:cNvPr id="6" name="Plassholder for bunntekst 5">
            <a:extLst>
              <a:ext uri="{FF2B5EF4-FFF2-40B4-BE49-F238E27FC236}">
                <a16:creationId xmlns:a16="http://schemas.microsoft.com/office/drawing/2014/main" id="{C25A4D00-33ED-4C71-B206-33B0C22D796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53F557A-0C63-431E-B47F-F0E60A5E28EB}"/>
              </a:ext>
            </a:extLst>
          </p:cNvPr>
          <p:cNvSpPr>
            <a:spLocks noGrp="1"/>
          </p:cNvSpPr>
          <p:nvPr>
            <p:ph type="sldNum" sz="quarter" idx="12"/>
          </p:nvPr>
        </p:nvSpPr>
        <p:spPr/>
        <p:txBody>
          <a:bodyPr/>
          <a:lstStyle/>
          <a:p>
            <a:fld id="{58A9C1E4-0A8D-46B1-BC5E-FCB040B4BE3F}" type="slidenum">
              <a:rPr lang="nb-NO" smtClean="0"/>
              <a:t>‹#›</a:t>
            </a:fld>
            <a:endParaRPr lang="nb-NO"/>
          </a:p>
        </p:txBody>
      </p:sp>
    </p:spTree>
    <p:extLst>
      <p:ext uri="{BB962C8B-B14F-4D97-AF65-F5344CB8AC3E}">
        <p14:creationId xmlns:p14="http://schemas.microsoft.com/office/powerpoint/2010/main" val="286088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F88F45-A417-4B2E-AE1C-8FD96FF575D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6488447-FB5B-4C35-A4C2-E085FDBAFF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52DC402-7C1E-4B18-ADAF-209FF634E67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5AA71A3-E829-4EBA-88E1-2AA4DB2FB0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E5A61D8-6D0A-4D54-B48E-8ADF1A0C698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CB2980F-9448-4A7D-A5A8-C3F670E648D4}"/>
              </a:ext>
            </a:extLst>
          </p:cNvPr>
          <p:cNvSpPr>
            <a:spLocks noGrp="1"/>
          </p:cNvSpPr>
          <p:nvPr>
            <p:ph type="dt" sz="half" idx="10"/>
          </p:nvPr>
        </p:nvSpPr>
        <p:spPr/>
        <p:txBody>
          <a:bodyPr/>
          <a:lstStyle/>
          <a:p>
            <a:fld id="{66AFBCCC-E37E-4EAB-851F-F5576589FAF1}" type="datetimeFigureOut">
              <a:rPr lang="nb-NO" smtClean="0"/>
              <a:t>21.08.2023</a:t>
            </a:fld>
            <a:endParaRPr lang="nb-NO"/>
          </a:p>
        </p:txBody>
      </p:sp>
      <p:sp>
        <p:nvSpPr>
          <p:cNvPr id="8" name="Plassholder for bunntekst 7">
            <a:extLst>
              <a:ext uri="{FF2B5EF4-FFF2-40B4-BE49-F238E27FC236}">
                <a16:creationId xmlns:a16="http://schemas.microsoft.com/office/drawing/2014/main" id="{597D44CE-6424-4A30-80EC-A8AD7867D27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55FD901-15C0-43A0-A4AF-6A4233CFB040}"/>
              </a:ext>
            </a:extLst>
          </p:cNvPr>
          <p:cNvSpPr>
            <a:spLocks noGrp="1"/>
          </p:cNvSpPr>
          <p:nvPr>
            <p:ph type="sldNum" sz="quarter" idx="12"/>
          </p:nvPr>
        </p:nvSpPr>
        <p:spPr/>
        <p:txBody>
          <a:bodyPr/>
          <a:lstStyle/>
          <a:p>
            <a:fld id="{58A9C1E4-0A8D-46B1-BC5E-FCB040B4BE3F}" type="slidenum">
              <a:rPr lang="nb-NO" smtClean="0"/>
              <a:t>‹#›</a:t>
            </a:fld>
            <a:endParaRPr lang="nb-NO"/>
          </a:p>
        </p:txBody>
      </p:sp>
    </p:spTree>
    <p:extLst>
      <p:ext uri="{BB962C8B-B14F-4D97-AF65-F5344CB8AC3E}">
        <p14:creationId xmlns:p14="http://schemas.microsoft.com/office/powerpoint/2010/main" val="279080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8F44D2-E413-4A2D-884A-3ED43E8A8CB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2C3D6CE-423F-4FFF-B7F4-75207E10B815}"/>
              </a:ext>
            </a:extLst>
          </p:cNvPr>
          <p:cNvSpPr>
            <a:spLocks noGrp="1"/>
          </p:cNvSpPr>
          <p:nvPr>
            <p:ph type="dt" sz="half" idx="10"/>
          </p:nvPr>
        </p:nvSpPr>
        <p:spPr/>
        <p:txBody>
          <a:bodyPr/>
          <a:lstStyle/>
          <a:p>
            <a:fld id="{66AFBCCC-E37E-4EAB-851F-F5576589FAF1}" type="datetimeFigureOut">
              <a:rPr lang="nb-NO" smtClean="0"/>
              <a:t>21.08.2023</a:t>
            </a:fld>
            <a:endParaRPr lang="nb-NO"/>
          </a:p>
        </p:txBody>
      </p:sp>
      <p:sp>
        <p:nvSpPr>
          <p:cNvPr id="4" name="Plassholder for bunntekst 3">
            <a:extLst>
              <a:ext uri="{FF2B5EF4-FFF2-40B4-BE49-F238E27FC236}">
                <a16:creationId xmlns:a16="http://schemas.microsoft.com/office/drawing/2014/main" id="{A08CF93B-F0E0-4BA6-86BA-0BA12B394E6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26699CA-AEDD-4353-A639-A6EEE67A58F8}"/>
              </a:ext>
            </a:extLst>
          </p:cNvPr>
          <p:cNvSpPr>
            <a:spLocks noGrp="1"/>
          </p:cNvSpPr>
          <p:nvPr>
            <p:ph type="sldNum" sz="quarter" idx="12"/>
          </p:nvPr>
        </p:nvSpPr>
        <p:spPr/>
        <p:txBody>
          <a:bodyPr/>
          <a:lstStyle/>
          <a:p>
            <a:fld id="{58A9C1E4-0A8D-46B1-BC5E-FCB040B4BE3F}" type="slidenum">
              <a:rPr lang="nb-NO" smtClean="0"/>
              <a:t>‹#›</a:t>
            </a:fld>
            <a:endParaRPr lang="nb-NO"/>
          </a:p>
        </p:txBody>
      </p:sp>
    </p:spTree>
    <p:extLst>
      <p:ext uri="{BB962C8B-B14F-4D97-AF65-F5344CB8AC3E}">
        <p14:creationId xmlns:p14="http://schemas.microsoft.com/office/powerpoint/2010/main" val="199049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57D9A4A-3F7D-4AA0-8FDD-B78D7571950D}"/>
              </a:ext>
            </a:extLst>
          </p:cNvPr>
          <p:cNvSpPr>
            <a:spLocks noGrp="1"/>
          </p:cNvSpPr>
          <p:nvPr>
            <p:ph type="dt" sz="half" idx="10"/>
          </p:nvPr>
        </p:nvSpPr>
        <p:spPr/>
        <p:txBody>
          <a:bodyPr/>
          <a:lstStyle/>
          <a:p>
            <a:fld id="{66AFBCCC-E37E-4EAB-851F-F5576589FAF1}" type="datetimeFigureOut">
              <a:rPr lang="nb-NO" smtClean="0"/>
              <a:t>21.08.2023</a:t>
            </a:fld>
            <a:endParaRPr lang="nb-NO"/>
          </a:p>
        </p:txBody>
      </p:sp>
      <p:sp>
        <p:nvSpPr>
          <p:cNvPr id="3" name="Plassholder for bunntekst 2">
            <a:extLst>
              <a:ext uri="{FF2B5EF4-FFF2-40B4-BE49-F238E27FC236}">
                <a16:creationId xmlns:a16="http://schemas.microsoft.com/office/drawing/2014/main" id="{7B261256-7C44-44B5-AD36-7E9C2E67EEE6}"/>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53E3B63-2577-4F5F-A949-8AB9AD794415}"/>
              </a:ext>
            </a:extLst>
          </p:cNvPr>
          <p:cNvSpPr>
            <a:spLocks noGrp="1"/>
          </p:cNvSpPr>
          <p:nvPr>
            <p:ph type="sldNum" sz="quarter" idx="12"/>
          </p:nvPr>
        </p:nvSpPr>
        <p:spPr/>
        <p:txBody>
          <a:bodyPr/>
          <a:lstStyle/>
          <a:p>
            <a:fld id="{58A9C1E4-0A8D-46B1-BC5E-FCB040B4BE3F}" type="slidenum">
              <a:rPr lang="nb-NO" smtClean="0"/>
              <a:t>‹#›</a:t>
            </a:fld>
            <a:endParaRPr lang="nb-NO"/>
          </a:p>
        </p:txBody>
      </p:sp>
    </p:spTree>
    <p:extLst>
      <p:ext uri="{BB962C8B-B14F-4D97-AF65-F5344CB8AC3E}">
        <p14:creationId xmlns:p14="http://schemas.microsoft.com/office/powerpoint/2010/main" val="176925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F5AF9B-BC21-455D-A2BA-4C927DA75B6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E860F77-A734-4D32-8AFF-51D0F9DBE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2516C1D-0097-468D-91B9-470EDED6B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63E23CE-72E2-405E-844F-95DAAC133476}"/>
              </a:ext>
            </a:extLst>
          </p:cNvPr>
          <p:cNvSpPr>
            <a:spLocks noGrp="1"/>
          </p:cNvSpPr>
          <p:nvPr>
            <p:ph type="dt" sz="half" idx="10"/>
          </p:nvPr>
        </p:nvSpPr>
        <p:spPr/>
        <p:txBody>
          <a:bodyPr/>
          <a:lstStyle/>
          <a:p>
            <a:fld id="{66AFBCCC-E37E-4EAB-851F-F5576589FAF1}" type="datetimeFigureOut">
              <a:rPr lang="nb-NO" smtClean="0"/>
              <a:t>21.08.2023</a:t>
            </a:fld>
            <a:endParaRPr lang="nb-NO"/>
          </a:p>
        </p:txBody>
      </p:sp>
      <p:sp>
        <p:nvSpPr>
          <p:cNvPr id="6" name="Plassholder for bunntekst 5">
            <a:extLst>
              <a:ext uri="{FF2B5EF4-FFF2-40B4-BE49-F238E27FC236}">
                <a16:creationId xmlns:a16="http://schemas.microsoft.com/office/drawing/2014/main" id="{9AB47C3E-7DCB-4218-812B-DAA015A349B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F05EF6B-18BF-4524-B9F2-8C090BEFFDF3}"/>
              </a:ext>
            </a:extLst>
          </p:cNvPr>
          <p:cNvSpPr>
            <a:spLocks noGrp="1"/>
          </p:cNvSpPr>
          <p:nvPr>
            <p:ph type="sldNum" sz="quarter" idx="12"/>
          </p:nvPr>
        </p:nvSpPr>
        <p:spPr/>
        <p:txBody>
          <a:bodyPr/>
          <a:lstStyle/>
          <a:p>
            <a:fld id="{58A9C1E4-0A8D-46B1-BC5E-FCB040B4BE3F}" type="slidenum">
              <a:rPr lang="nb-NO" smtClean="0"/>
              <a:t>‹#›</a:t>
            </a:fld>
            <a:endParaRPr lang="nb-NO"/>
          </a:p>
        </p:txBody>
      </p:sp>
    </p:spTree>
    <p:extLst>
      <p:ext uri="{BB962C8B-B14F-4D97-AF65-F5344CB8AC3E}">
        <p14:creationId xmlns:p14="http://schemas.microsoft.com/office/powerpoint/2010/main" val="355311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862899-41D1-4EC3-B076-71330E9F1F3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973C047-3F9F-4504-AC64-F3ED3E59F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37ED10E-DCCA-4070-B7E4-01D518B6B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8036A0B-12E6-4C4A-8F9A-86FA701A1763}"/>
              </a:ext>
            </a:extLst>
          </p:cNvPr>
          <p:cNvSpPr>
            <a:spLocks noGrp="1"/>
          </p:cNvSpPr>
          <p:nvPr>
            <p:ph type="dt" sz="half" idx="10"/>
          </p:nvPr>
        </p:nvSpPr>
        <p:spPr/>
        <p:txBody>
          <a:bodyPr/>
          <a:lstStyle/>
          <a:p>
            <a:fld id="{66AFBCCC-E37E-4EAB-851F-F5576589FAF1}" type="datetimeFigureOut">
              <a:rPr lang="nb-NO" smtClean="0"/>
              <a:t>21.08.2023</a:t>
            </a:fld>
            <a:endParaRPr lang="nb-NO"/>
          </a:p>
        </p:txBody>
      </p:sp>
      <p:sp>
        <p:nvSpPr>
          <p:cNvPr id="6" name="Plassholder for bunntekst 5">
            <a:extLst>
              <a:ext uri="{FF2B5EF4-FFF2-40B4-BE49-F238E27FC236}">
                <a16:creationId xmlns:a16="http://schemas.microsoft.com/office/drawing/2014/main" id="{85A80D55-1412-41E6-BF8D-E310B5841DA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13D7067-B354-44D9-9AEF-5F48D0745143}"/>
              </a:ext>
            </a:extLst>
          </p:cNvPr>
          <p:cNvSpPr>
            <a:spLocks noGrp="1"/>
          </p:cNvSpPr>
          <p:nvPr>
            <p:ph type="sldNum" sz="quarter" idx="12"/>
          </p:nvPr>
        </p:nvSpPr>
        <p:spPr/>
        <p:txBody>
          <a:bodyPr/>
          <a:lstStyle/>
          <a:p>
            <a:fld id="{58A9C1E4-0A8D-46B1-BC5E-FCB040B4BE3F}" type="slidenum">
              <a:rPr lang="nb-NO" smtClean="0"/>
              <a:t>‹#›</a:t>
            </a:fld>
            <a:endParaRPr lang="nb-NO"/>
          </a:p>
        </p:txBody>
      </p:sp>
    </p:spTree>
    <p:extLst>
      <p:ext uri="{BB962C8B-B14F-4D97-AF65-F5344CB8AC3E}">
        <p14:creationId xmlns:p14="http://schemas.microsoft.com/office/powerpoint/2010/main" val="230673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822DC8B-AED7-4130-8F0C-4B68C4235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6948AA2-6CCC-4A4A-9A03-FD424A843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9385A10-DEBB-41E2-AD58-C8A9A2CED6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FBCCC-E37E-4EAB-851F-F5576589FAF1}" type="datetimeFigureOut">
              <a:rPr lang="nb-NO" smtClean="0"/>
              <a:t>21.08.2023</a:t>
            </a:fld>
            <a:endParaRPr lang="nb-NO"/>
          </a:p>
        </p:txBody>
      </p:sp>
      <p:sp>
        <p:nvSpPr>
          <p:cNvPr id="5" name="Plassholder for bunntekst 4">
            <a:extLst>
              <a:ext uri="{FF2B5EF4-FFF2-40B4-BE49-F238E27FC236}">
                <a16:creationId xmlns:a16="http://schemas.microsoft.com/office/drawing/2014/main" id="{8B569903-6B89-4A2D-958F-A723A0E28C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9B61F45-1E7F-4475-B919-CEE591348E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9C1E4-0A8D-46B1-BC5E-FCB040B4BE3F}" type="slidenum">
              <a:rPr lang="nb-NO" smtClean="0"/>
              <a:t>‹#›</a:t>
            </a:fld>
            <a:endParaRPr lang="nb-NO"/>
          </a:p>
        </p:txBody>
      </p:sp>
    </p:spTree>
    <p:extLst>
      <p:ext uri="{BB962C8B-B14F-4D97-AF65-F5344CB8AC3E}">
        <p14:creationId xmlns:p14="http://schemas.microsoft.com/office/powerpoint/2010/main" val="2297223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4F997101-5DA4-4B4D-B02C-1FE1653DD566}"/>
              </a:ext>
            </a:extLst>
          </p:cNvPr>
          <p:cNvSpPr>
            <a:spLocks noGrp="1"/>
          </p:cNvSpPr>
          <p:nvPr>
            <p:ph type="subTitle" idx="1"/>
          </p:nvPr>
        </p:nvSpPr>
        <p:spPr>
          <a:xfrm>
            <a:off x="1524000" y="4943475"/>
            <a:ext cx="9144000" cy="1200150"/>
          </a:xfrm>
        </p:spPr>
        <p:txBody>
          <a:bodyPr>
            <a:normAutofit fontScale="77500" lnSpcReduction="20000"/>
          </a:bodyPr>
          <a:lstStyle/>
          <a:p>
            <a:pPr lvl="0" algn="l" eaLnBrk="0" fontAlgn="base" hangingPunct="0">
              <a:lnSpc>
                <a:spcPct val="160000"/>
              </a:lnSpc>
              <a:spcBef>
                <a:spcPct val="0"/>
              </a:spcBef>
              <a:spcAft>
                <a:spcPct val="0"/>
              </a:spcAft>
            </a:pPr>
            <a:r>
              <a:rPr lang="nb-NO" altLang="nb-NO" sz="2600" dirty="0">
                <a:latin typeface="Arial" panose="020B0604020202020204" pitchFamily="34" charset="0"/>
                <a:ea typeface="Times New Roman" panose="02020603050405020304" pitchFamily="18" charset="0"/>
                <a:cs typeface="Arial" panose="020B0604020202020204" pitchFamily="34" charset="0"/>
              </a:rPr>
              <a:t>I debattinnlegget «Samehets i fotballen» i Oslo-avisa Dagsavisen.no i oktober 2020, skriver forfatteren Sigbjørn Skåden om rasisme mot samer i fotballen. </a:t>
            </a:r>
          </a:p>
          <a:p>
            <a:pPr lvl="0" algn="l" eaLnBrk="0" fontAlgn="base" hangingPunct="0">
              <a:lnSpc>
                <a:spcPct val="100000"/>
              </a:lnSpc>
              <a:spcBef>
                <a:spcPct val="0"/>
              </a:spcBef>
              <a:spcAft>
                <a:spcPct val="0"/>
              </a:spcAft>
            </a:pPr>
            <a:endParaRPr kumimoji="0" lang="nb-NO" altLang="nb-NO" sz="26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endParaRPr lang="nb-NO" dirty="0"/>
          </a:p>
        </p:txBody>
      </p:sp>
      <p:pic>
        <p:nvPicPr>
          <p:cNvPr id="4" name="Bilde 3">
            <a:extLst>
              <a:ext uri="{FF2B5EF4-FFF2-40B4-BE49-F238E27FC236}">
                <a16:creationId xmlns:a16="http://schemas.microsoft.com/office/drawing/2014/main" id="{7D240635-C401-44C5-A9D1-FC29D9656F02}"/>
              </a:ext>
            </a:extLst>
          </p:cNvPr>
          <p:cNvPicPr/>
          <p:nvPr/>
        </p:nvPicPr>
        <p:blipFill rotWithShape="1">
          <a:blip r:embed="rId2"/>
          <a:srcRect l="7662" t="10712" b="7464"/>
          <a:stretch/>
        </p:blipFill>
        <p:spPr bwMode="auto">
          <a:xfrm>
            <a:off x="2352675" y="384250"/>
            <a:ext cx="7486650" cy="4302050"/>
          </a:xfrm>
          <a:prstGeom prst="rect">
            <a:avLst/>
          </a:prstGeom>
          <a:ln>
            <a:noFill/>
          </a:ln>
          <a:extLst>
            <a:ext uri="{53640926-AAD7-44D8-BBD7-CCE9431645EC}">
              <a14:shadowObscured xmlns:a14="http://schemas.microsoft.com/office/drawing/2010/main"/>
            </a:ext>
          </a:extLst>
        </p:spPr>
      </p:pic>
      <p:sp>
        <p:nvSpPr>
          <p:cNvPr id="7" name="Undertittel 2">
            <a:extLst>
              <a:ext uri="{FF2B5EF4-FFF2-40B4-BE49-F238E27FC236}">
                <a16:creationId xmlns:a16="http://schemas.microsoft.com/office/drawing/2014/main" id="{E6B4055A-F457-4034-A317-64406ED0DDC3}"/>
              </a:ext>
            </a:extLst>
          </p:cNvPr>
          <p:cNvSpPr txBox="1">
            <a:spLocks/>
          </p:cNvSpPr>
          <p:nvPr/>
        </p:nvSpPr>
        <p:spPr>
          <a:xfrm>
            <a:off x="9976974" y="4260172"/>
            <a:ext cx="1382051" cy="4261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eaLnBrk="0" fontAlgn="base" hangingPunct="0">
              <a:lnSpc>
                <a:spcPct val="100000"/>
              </a:lnSpc>
              <a:spcBef>
                <a:spcPct val="0"/>
              </a:spcBef>
              <a:spcAft>
                <a:spcPct val="0"/>
              </a:spcAft>
            </a:pPr>
            <a:r>
              <a:rPr lang="nb-NO" altLang="nb-NO" sz="1200" i="1" dirty="0">
                <a:latin typeface="Arial" panose="020B0604020202020204" pitchFamily="34" charset="0"/>
                <a:ea typeface="Times New Roman" panose="02020603050405020304" pitchFamily="18" charset="0"/>
                <a:cs typeface="Arial" panose="020B0604020202020204" pitchFamily="34" charset="0"/>
              </a:rPr>
              <a:t>Dagsavisen.no, </a:t>
            </a:r>
          </a:p>
          <a:p>
            <a:pPr algn="just" eaLnBrk="0" fontAlgn="base" hangingPunct="0">
              <a:lnSpc>
                <a:spcPct val="100000"/>
              </a:lnSpc>
              <a:spcBef>
                <a:spcPct val="0"/>
              </a:spcBef>
              <a:spcAft>
                <a:spcPct val="0"/>
              </a:spcAft>
            </a:pPr>
            <a:r>
              <a:rPr lang="nb-NO" altLang="nb-NO" sz="1200" i="1" dirty="0">
                <a:latin typeface="Arial" panose="020B0604020202020204" pitchFamily="34" charset="0"/>
                <a:ea typeface="Times New Roman" panose="02020603050405020304" pitchFamily="18" charset="0"/>
                <a:cs typeface="Arial" panose="020B0604020202020204" pitchFamily="34" charset="0"/>
              </a:rPr>
              <a:t>19. oktober 2020</a:t>
            </a:r>
            <a:endParaRPr lang="nb-NO" altLang="nb-NO" sz="2600" i="1" dirty="0">
              <a:latin typeface="Arial" panose="020B0604020202020204" pitchFamily="34" charset="0"/>
              <a:ea typeface="Times New Roman" panose="02020603050405020304" pitchFamily="18" charset="0"/>
              <a:cs typeface="Arial" panose="020B0604020202020204" pitchFamily="34" charset="0"/>
            </a:endParaRPr>
          </a:p>
          <a:p>
            <a:endParaRPr lang="nb-NO" dirty="0"/>
          </a:p>
        </p:txBody>
      </p:sp>
    </p:spTree>
    <p:extLst>
      <p:ext uri="{BB962C8B-B14F-4D97-AF65-F5344CB8AC3E}">
        <p14:creationId xmlns:p14="http://schemas.microsoft.com/office/powerpoint/2010/main" val="328105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0F88DE1-E2FE-4548-A2C9-3F4F23592DEC}"/>
              </a:ext>
            </a:extLst>
          </p:cNvPr>
          <p:cNvSpPr>
            <a:spLocks noGrp="1" noChangeArrowheads="1"/>
          </p:cNvSpPr>
          <p:nvPr>
            <p:ph idx="1"/>
          </p:nvPr>
        </p:nvSpPr>
        <p:spPr bwMode="auto">
          <a:xfrm>
            <a:off x="1173331" y="712097"/>
            <a:ext cx="9845337" cy="598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50000"/>
              </a:lnSpc>
              <a:spcBef>
                <a:spcPct val="0"/>
              </a:spcBef>
              <a:spcAft>
                <a:spcPts val="600"/>
              </a:spcAft>
              <a:buNone/>
            </a:pPr>
            <a:r>
              <a:rPr lang="nb-NO" altLang="nb-NO" sz="2000" i="1" dirty="0">
                <a:latin typeface="Arial" panose="020B0604020202020204" pitchFamily="34" charset="0"/>
                <a:ea typeface="Times New Roman" panose="02020603050405020304" pitchFamily="18" charset="0"/>
                <a:cs typeface="Arial" panose="020B0604020202020204" pitchFamily="34" charset="0"/>
              </a:rPr>
              <a:t>Skåden skriver blant annet:</a:t>
            </a:r>
            <a:endParaRPr lang="nb-NO" altLang="nb-NO" sz="2000"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2000" b="0" i="0" u="none" strike="noStrike" cap="none" normalizeH="0" baseline="0" dirty="0">
                <a:ln>
                  <a:noFill/>
                </a:ln>
                <a:solidFill>
                  <a:srgbClr val="1A1A1A"/>
                </a:solidFill>
                <a:effectLst/>
                <a:latin typeface="Arial" panose="020B0604020202020204" pitchFamily="34" charset="0"/>
                <a:ea typeface="Times New Roman" panose="02020603050405020304" pitchFamily="18" charset="0"/>
                <a:cs typeface="Arial" panose="020B0604020202020204" pitchFamily="34" charset="0"/>
              </a:rPr>
              <a:t>«Jeg vet ikke når jeg først ble oppmerksom på at Tromsø ble joiket til av motstanderlagenes supportere i toppserien, men det må vel ha vært i en TV-sendt bortekamp. Etter hvert som jeg ble voksen og selv begynte å gå på kamper, skjønte jeg at det var vanlig. Tromsø ble rett og slett joiket til av motstandersupporterne.</a:t>
            </a:r>
            <a:r>
              <a:rPr kumimoji="0" lang="nb-NO" altLang="nb-N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nb-NO" altLang="nb-N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2000" b="1" i="0" u="none" strike="noStrike" cap="none" normalizeH="0" baseline="0" dirty="0">
                <a:ln>
                  <a:noFill/>
                </a:ln>
                <a:solidFill>
                  <a:srgbClr val="1A1A1A"/>
                </a:solidFill>
                <a:effectLst/>
                <a:latin typeface="Arial" panose="020B0604020202020204" pitchFamily="34" charset="0"/>
                <a:ea typeface="Times New Roman" panose="02020603050405020304" pitchFamily="18" charset="0"/>
                <a:cs typeface="Arial" panose="020B0604020202020204" pitchFamily="34" charset="0"/>
              </a:rPr>
              <a:t>Det er fortsatt sånn. Ingen har gjort noe med det.</a:t>
            </a:r>
          </a:p>
          <a:p>
            <a:pPr marL="0" lvl="0" indent="0" eaLnBrk="0" fontAlgn="base" hangingPunct="0">
              <a:lnSpc>
                <a:spcPct val="150000"/>
              </a:lnSpc>
              <a:spcBef>
                <a:spcPct val="0"/>
              </a:spcBef>
              <a:spcAft>
                <a:spcPct val="0"/>
              </a:spcAft>
              <a:buNone/>
            </a:pPr>
            <a:endParaRPr kumimoji="0" lang="nb-NO" altLang="nb-N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indent="0" eaLnBrk="0" fontAlgn="base" hangingPunct="0">
              <a:lnSpc>
                <a:spcPct val="150000"/>
              </a:lnSpc>
              <a:spcBef>
                <a:spcPct val="0"/>
              </a:spcBef>
              <a:spcAft>
                <a:spcPct val="0"/>
              </a:spcAft>
              <a:buNone/>
            </a:pPr>
            <a:r>
              <a:rPr kumimoji="0" lang="nb-NO" altLang="nb-NO" sz="2000" b="0" i="0" u="none" strike="noStrike" cap="none" normalizeH="0" baseline="0" dirty="0">
                <a:ln>
                  <a:noFill/>
                </a:ln>
                <a:solidFill>
                  <a:srgbClr val="1A1A1A"/>
                </a:solidFill>
                <a:effectLst/>
                <a:latin typeface="Arial" panose="020B0604020202020204" pitchFamily="34" charset="0"/>
                <a:ea typeface="Times New Roman" panose="02020603050405020304" pitchFamily="18" charset="0"/>
                <a:cs typeface="Arial" panose="020B0604020202020204" pitchFamily="34" charset="0"/>
              </a:rPr>
              <a:t>«Slapp av da», sier de bare, om man prøver å konfrontere supportere med joikepraksisen. «Ikke vær så hårsår, det er jo bare uskyldig moro, og dessuten er det vel ikke noe galt i å joike?» Og det har de jo rett i, det er ingenting galt med joik i seg selv.»</a:t>
            </a:r>
            <a:endParaRPr kumimoji="0" lang="nb-NO" altLang="nb-N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739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0F88DE1-E2FE-4548-A2C9-3F4F23592DEC}"/>
              </a:ext>
            </a:extLst>
          </p:cNvPr>
          <p:cNvSpPr>
            <a:spLocks noGrp="1" noChangeArrowheads="1"/>
          </p:cNvSpPr>
          <p:nvPr>
            <p:ph idx="1"/>
          </p:nvPr>
        </p:nvSpPr>
        <p:spPr bwMode="auto">
          <a:xfrm>
            <a:off x="1173331" y="540612"/>
            <a:ext cx="9845337"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2000" b="0" i="0" u="none" strike="noStrike" cap="none" normalizeH="0" baseline="0" dirty="0">
                <a:ln>
                  <a:noFill/>
                </a:ln>
                <a:solidFill>
                  <a:srgbClr val="1A1A1A"/>
                </a:solidFill>
                <a:effectLst/>
                <a:latin typeface="Arial" panose="020B0604020202020204" pitchFamily="34" charset="0"/>
                <a:ea typeface="Times New Roman" panose="02020603050405020304" pitchFamily="18" charset="0"/>
                <a:cs typeface="Arial" panose="020B0604020202020204" pitchFamily="34" charset="0"/>
              </a:rPr>
              <a:t>«Tvert imot er det en vakker og viktig samisk uttrykksform. Men det er noe galt med måten motstandersupporterne bruker joiken på.</a:t>
            </a:r>
            <a:endParaRPr kumimoji="0" lang="nb-NO" altLang="nb-N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2000" b="0" i="0" u="none" strike="noStrike" cap="none" normalizeH="0" baseline="0" dirty="0">
                <a:ln>
                  <a:noFill/>
                </a:ln>
                <a:solidFill>
                  <a:srgbClr val="1A1A1A"/>
                </a:solidFill>
                <a:effectLst/>
                <a:latin typeface="Arial" panose="020B0604020202020204" pitchFamily="34" charset="0"/>
                <a:ea typeface="Times New Roman" panose="02020603050405020304" pitchFamily="18" charset="0"/>
                <a:cs typeface="Arial" panose="020B0604020202020204" pitchFamily="34" charset="0"/>
              </a:rPr>
              <a:t>Dersom man følger med over tid skjønner man fort at det primært er når Tromsø ligger under og ser ut til å tape, at motstanderlagenes supportere joiker til oss. Det samme skjer dersom en spiller som snakker villig og åpent om sin samiske bakgrunn, eksempelvis en Morten Gamst Pedersen, mislykkes med noe på banen.</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nb-NO" altLang="nb-N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2000" b="1" i="0" u="none" strike="noStrike" cap="none" normalizeH="0" baseline="0" dirty="0">
                <a:ln>
                  <a:noFill/>
                </a:ln>
                <a:solidFill>
                  <a:srgbClr val="1A1A1A"/>
                </a:solidFill>
                <a:effectLst/>
                <a:latin typeface="Arial" panose="020B0604020202020204" pitchFamily="34" charset="0"/>
                <a:ea typeface="Times New Roman" panose="02020603050405020304" pitchFamily="18" charset="0"/>
                <a:cs typeface="Arial" panose="020B0604020202020204" pitchFamily="34" charset="0"/>
              </a:rPr>
              <a:t>Da responderer motstandernes supportere ofte med å joike etter spilleren.</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nb-NO" altLang="nb-N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2000" b="0" i="0" u="none" strike="noStrike" cap="none" normalizeH="0" baseline="0" dirty="0">
                <a:ln>
                  <a:noFill/>
                </a:ln>
                <a:solidFill>
                  <a:srgbClr val="1A1A1A"/>
                </a:solidFill>
                <a:effectLst/>
                <a:latin typeface="Arial" panose="020B0604020202020204" pitchFamily="34" charset="0"/>
                <a:ea typeface="Times New Roman" panose="02020603050405020304" pitchFamily="18" charset="0"/>
                <a:cs typeface="Arial" panose="020B0604020202020204" pitchFamily="34" charset="0"/>
              </a:rPr>
              <a:t>Det burde ikke være nødvendig å forklare for et voksent menneske i vår tid hvorfor dette ikke er greit. Det er rasisme. Slik supporter-oppførsel er uakseptabel, og det må bort fra fotballen.»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769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F47F72F-4D87-4E7F-B56E-6D9F4137FACF}"/>
              </a:ext>
            </a:extLst>
          </p:cNvPr>
          <p:cNvSpPr>
            <a:spLocks noGrp="1"/>
          </p:cNvSpPr>
          <p:nvPr>
            <p:ph idx="1"/>
          </p:nvPr>
        </p:nvSpPr>
        <p:spPr>
          <a:xfrm>
            <a:off x="1537316" y="772358"/>
            <a:ext cx="9117367" cy="5202314"/>
          </a:xfrm>
        </p:spPr>
        <p:txBody>
          <a:bodyPr>
            <a:normAutofit/>
          </a:bodyPr>
          <a:lstStyle/>
          <a:p>
            <a:pPr marL="0" indent="0">
              <a:lnSpc>
                <a:spcPct val="150000"/>
              </a:lnSpc>
              <a:spcAft>
                <a:spcPts val="600"/>
              </a:spcAft>
              <a:buNone/>
            </a:pPr>
            <a:r>
              <a:rPr lang="nb-NO" sz="2000" dirty="0">
                <a:latin typeface="Arial" panose="020B0604020202020204" pitchFamily="34" charset="0"/>
                <a:cs typeface="Arial" panose="020B0604020202020204" pitchFamily="34" charset="0"/>
              </a:rPr>
              <a:t>«Vi samer er et folk og vi har på ulike vis blitt forfulgt som folk i flere århundrer av myndighetene i dette landet.</a:t>
            </a:r>
          </a:p>
          <a:p>
            <a:pPr marL="0" indent="0">
              <a:lnSpc>
                <a:spcPct val="150000"/>
              </a:lnSpc>
              <a:buNone/>
            </a:pPr>
            <a:r>
              <a:rPr lang="nb-NO" sz="2000" dirty="0">
                <a:latin typeface="Arial" panose="020B0604020202020204" pitchFamily="34" charset="0"/>
                <a:cs typeface="Arial" panose="020B0604020202020204" pitchFamily="34" charset="0"/>
              </a:rPr>
              <a:t>De religiøse lederne våre ble brent på bål som hekser, skallene til forgjengerne våre ble målt for å bevise at vi tilhørte en underlegen rase, språk, kultur og levesett har vært forsøkt fratvunget oss på en rekke ulike måter. Hets mot samer er ikke godmodig regional erting, det er ei videreføring av en århundrelang rasistisk tradisjon.</a:t>
            </a:r>
          </a:p>
          <a:p>
            <a:pPr marL="0" indent="0">
              <a:lnSpc>
                <a:spcPct val="150000"/>
              </a:lnSpc>
              <a:buNone/>
            </a:pPr>
            <a:r>
              <a:rPr lang="nb-NO" sz="2000" dirty="0">
                <a:latin typeface="Arial" panose="020B0604020202020204" pitchFamily="34" charset="0"/>
                <a:cs typeface="Arial" panose="020B0604020202020204" pitchFamily="34" charset="0"/>
              </a:rPr>
              <a:t>(…)</a:t>
            </a:r>
          </a:p>
          <a:p>
            <a:pPr marL="0" indent="0">
              <a:lnSpc>
                <a:spcPct val="150000"/>
              </a:lnSpc>
              <a:buNone/>
            </a:pPr>
            <a:r>
              <a:rPr lang="nb-NO" sz="2000" b="1" dirty="0">
                <a:latin typeface="Arial" panose="020B0604020202020204" pitchFamily="34" charset="0"/>
                <a:cs typeface="Arial" panose="020B0604020202020204" pitchFamily="34" charset="0"/>
              </a:rPr>
              <a:t>Det er livene våre og bakgrunnen vår de håner, motstandersupporterne som joiker når Tromsø taper.</a:t>
            </a:r>
            <a:r>
              <a:rPr lang="nb-NO" sz="2000" dirty="0">
                <a:latin typeface="Arial" panose="020B0604020202020204" pitchFamily="34" charset="0"/>
                <a:cs typeface="Arial" panose="020B0604020202020204" pitchFamily="34" charset="0"/>
              </a:rPr>
              <a:t>»</a:t>
            </a:r>
          </a:p>
          <a:p>
            <a:pPr marL="0" indent="0">
              <a:buNone/>
            </a:pPr>
            <a:endParaRPr lang="nb-NO" dirty="0"/>
          </a:p>
        </p:txBody>
      </p:sp>
    </p:spTree>
    <p:extLst>
      <p:ext uri="{BB962C8B-B14F-4D97-AF65-F5344CB8AC3E}">
        <p14:creationId xmlns:p14="http://schemas.microsoft.com/office/powerpoint/2010/main" val="19619605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3B322D6380F2647AA100C1EEC5DAFE9" ma:contentTypeVersion="30" ma:contentTypeDescription="Opprett et nytt dokument." ma:contentTypeScope="" ma:versionID="84cc00fc2b728bf33a429a7282ceb103">
  <xsd:schema xmlns:xsd="http://www.w3.org/2001/XMLSchema" xmlns:xs="http://www.w3.org/2001/XMLSchema" xmlns:p="http://schemas.microsoft.com/office/2006/metadata/properties" xmlns:ns2="de529ac4-1dc8-4eb1-82d9-5d15a244d27a" xmlns:ns3="a0c3423c-cd0a-404f-abc6-2282af7c7fd0" targetNamespace="http://schemas.microsoft.com/office/2006/metadata/properties" ma:root="true" ma:fieldsID="5739553728788587eac3dcef1b3bf446" ns2:_="" ns3:_="">
    <xsd:import namespace="de529ac4-1dc8-4eb1-82d9-5d15a244d27a"/>
    <xsd:import namespace="a0c3423c-cd0a-404f-abc6-2282af7c7fd0"/>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29ac4-1dc8-4eb1-82d9-5d15a244d2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Leaders" ma:index="1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Leaders" ma:index="24" nillable="true" ma:displayName="Invited Leaders" ma:internalName="Invited_Leaders">
      <xsd:simpleType>
        <xsd:restriction base="dms:Note">
          <xsd:maxLength value="255"/>
        </xsd:restriction>
      </xsd:simpleType>
    </xsd:element>
    <xsd:element name="Invited_Members" ma:index="25" nillable="true" ma:displayName="Invited Members" ma:internalName="Invited_Member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Leaders_Only_SectionGroup" ma:index="27" nillable="true" ma:displayName="Has Leaders Only SectionGroup" ma:internalName="Has_Leaders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c3423c-cd0a-404f-abc6-2282af7c7fd0" elementFormDefault="qualified">
    <xsd:import namespace="http://schemas.microsoft.com/office/2006/documentManagement/types"/>
    <xsd:import namespace="http://schemas.microsoft.com/office/infopath/2007/PartnerControls"/>
    <xsd:element name="SharedWithUsers" ma:index="3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faultSectionNames xmlns="de529ac4-1dc8-4eb1-82d9-5d15a244d27a" xsi:nil="true"/>
    <Invited_Members xmlns="de529ac4-1dc8-4eb1-82d9-5d15a244d27a" xsi:nil="true"/>
    <Is_Collaboration_Space_Locked xmlns="de529ac4-1dc8-4eb1-82d9-5d15a244d27a" xsi:nil="true"/>
    <Math_Settings xmlns="de529ac4-1dc8-4eb1-82d9-5d15a244d27a" xsi:nil="true"/>
    <Members xmlns="de529ac4-1dc8-4eb1-82d9-5d15a244d27a">
      <UserInfo>
        <DisplayName/>
        <AccountId xsi:nil="true"/>
        <AccountType/>
      </UserInfo>
    </Members>
    <Leaders xmlns="de529ac4-1dc8-4eb1-82d9-5d15a244d27a">
      <UserInfo>
        <DisplayName/>
        <AccountId xsi:nil="true"/>
        <AccountType/>
      </UserInfo>
    </Leaders>
    <Distribution_Groups xmlns="de529ac4-1dc8-4eb1-82d9-5d15a244d27a" xsi:nil="true"/>
    <TeamsChannelId xmlns="de529ac4-1dc8-4eb1-82d9-5d15a244d27a" xsi:nil="true"/>
    <Member_Groups xmlns="de529ac4-1dc8-4eb1-82d9-5d15a244d27a">
      <UserInfo>
        <DisplayName/>
        <AccountId xsi:nil="true"/>
        <AccountType/>
      </UserInfo>
    </Member_Groups>
    <FolderType xmlns="de529ac4-1dc8-4eb1-82d9-5d15a244d27a" xsi:nil="true"/>
    <Owner xmlns="de529ac4-1dc8-4eb1-82d9-5d15a244d27a">
      <UserInfo>
        <DisplayName/>
        <AccountId xsi:nil="true"/>
        <AccountType/>
      </UserInfo>
    </Owner>
    <NotebookType xmlns="de529ac4-1dc8-4eb1-82d9-5d15a244d27a" xsi:nil="true"/>
    <CultureName xmlns="de529ac4-1dc8-4eb1-82d9-5d15a244d27a" xsi:nil="true"/>
    <AppVersion xmlns="de529ac4-1dc8-4eb1-82d9-5d15a244d27a" xsi:nil="true"/>
    <Templates xmlns="de529ac4-1dc8-4eb1-82d9-5d15a244d27a" xsi:nil="true"/>
    <Self_Registration_Enabled xmlns="de529ac4-1dc8-4eb1-82d9-5d15a244d27a" xsi:nil="true"/>
    <LMS_Mappings xmlns="de529ac4-1dc8-4eb1-82d9-5d15a244d27a" xsi:nil="true"/>
    <Invited_Leaders xmlns="de529ac4-1dc8-4eb1-82d9-5d15a244d27a" xsi:nil="true"/>
    <IsNotebookLocked xmlns="de529ac4-1dc8-4eb1-82d9-5d15a244d27a" xsi:nil="true"/>
    <Has_Leaders_Only_SectionGroup xmlns="de529ac4-1dc8-4eb1-82d9-5d15a244d27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164EF-064D-4913-9BB1-653F7A865E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29ac4-1dc8-4eb1-82d9-5d15a244d27a"/>
    <ds:schemaRef ds:uri="a0c3423c-cd0a-404f-abc6-2282af7c7f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DAD8E6-045B-41FD-BA9C-61F764B5B79A}">
  <ds:schemaRefs>
    <ds:schemaRef ds:uri="http://schemas.microsoft.com/office/2006/metadata/properties"/>
    <ds:schemaRef ds:uri="http://schemas.microsoft.com/office/infopath/2007/PartnerControls"/>
    <ds:schemaRef ds:uri="de529ac4-1dc8-4eb1-82d9-5d15a244d27a"/>
  </ds:schemaRefs>
</ds:datastoreItem>
</file>

<file path=customXml/itemProps3.xml><?xml version="1.0" encoding="utf-8"?>
<ds:datastoreItem xmlns:ds="http://schemas.openxmlformats.org/officeDocument/2006/customXml" ds:itemID="{499B4179-E111-4EDF-888F-9BDF686085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TotalTime>
  <Words>411</Words>
  <Application>Microsoft Office PowerPoint</Application>
  <PresentationFormat>Widescreen</PresentationFormat>
  <Paragraphs>19</Paragraphs>
  <Slides>4</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4</vt:i4>
      </vt:variant>
    </vt:vector>
  </HeadingPairs>
  <TitlesOfParts>
    <vt:vector size="8" baseType="lpstr">
      <vt:lpstr>Arial</vt:lpstr>
      <vt:lpstr>Calibri</vt:lpstr>
      <vt:lpstr>Calibri Light</vt:lpstr>
      <vt:lpstr>Office-tema</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«Samehets i fotballen»</dc:title>
  <dc:creator>Ellen Lange</dc:creator>
  <cp:lastModifiedBy>Jenny Almenningen</cp:lastModifiedBy>
  <cp:revision>7</cp:revision>
  <dcterms:created xsi:type="dcterms:W3CDTF">2020-10-22T14:27:20Z</dcterms:created>
  <dcterms:modified xsi:type="dcterms:W3CDTF">2023-08-21T09:20:26Z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0x010100D3B322D6380F2647AA100C1EEC5DAFE9</vt:lpwstr>
  </property>
</Properties>
</file>