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8" r:id="rId3"/>
    <p:sldId id="259" r:id="rId4"/>
    <p:sldId id="272" r:id="rId5"/>
    <p:sldId id="265" r:id="rId6"/>
    <p:sldId id="266" r:id="rId7"/>
    <p:sldId id="267" r:id="rId8"/>
    <p:sldId id="271" r:id="rId9"/>
    <p:sldId id="274" r:id="rId10"/>
    <p:sldId id="27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80972" autoAdjust="0"/>
  </p:normalViewPr>
  <p:slideViewPr>
    <p:cSldViewPr snapToGrid="0">
      <p:cViewPr varScale="1">
        <p:scale>
          <a:sx n="88" d="100"/>
          <a:sy n="8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31A05-FE0B-4302-90E7-816226E52EFD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0B85D-D311-4AEF-B583-3F4EE3A6C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17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Bildet viser Markopneset i Repparfjorden. Her er det planlagt et kaianlegg og en amoniakkfabrikk. </a:t>
            </a:r>
            <a:r>
              <a:rPr lang="se-NO"/>
              <a:t>Gruva er planlagt lengre til høyre, utenfor bildet.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0B85D-D311-4AEF-B583-3F4EE3A6C35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99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94C56-5CD6-47BE-89CC-CB51FA825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DAA55F9-0142-498D-8D58-5DB3C9694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0CD093-5F6B-4A08-9AA9-D23B3612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374753-A586-4D85-956C-B6AE4BB1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65CB7D-ABB3-4EC6-AF5F-968199C7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90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F77C7-5704-4D74-BEA2-A0FB6188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9D3711-783B-4DB1-AE16-5AD36522E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C8A3CA-6DF1-44F8-9BCA-9D6F541C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7C3062-63E9-4C56-8F68-366CF451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1E35BB-7E55-4B1C-8DA5-316C12E2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195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B83D1F8-257E-410D-B863-8124A71DF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34218F4-9E20-4903-90B5-23D257B7A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7DD2CA-4A33-44B0-BBDF-AFB6E829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FE1324-E319-4E9E-86BA-77E8752D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95F240-A653-4963-8A82-6F70DAB6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03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A89224-8B41-4ABD-A9D0-8C05DDEB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FA2B0F-08F9-466C-B2EC-B4AAB59E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F17217-D7DF-4B47-A1F1-922E694E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C66164-EB75-40CF-BE12-44089285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A3A1E3-EFB2-4F7D-8F92-21A0BDA8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75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D39252-514A-41F2-8776-97468BC5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03C94E-78B2-4D2A-94BF-7B172A2C3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73DB3A-4F13-4735-B2D7-176DD0FE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B29A95-CCB9-458A-8873-E8778ACC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BE015A-95D3-44D9-BB3A-0EB383B5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1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C36D9E-AD17-43CE-A9F3-4F1E8F51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C2A711-808B-4687-9F10-997230C0C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FF7232F-15C3-4074-986A-97BF1844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30EF24-9D27-4D60-91F1-B3030DFE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06837C7-FF99-4AE0-A30E-9771357A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8C4F7D2-EEFC-4EA1-B55D-FC2EF073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2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BB2924-3B7D-4C26-BB05-043AAAE5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1EA416-1D6E-44CC-9260-B75936044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8ABC6EB-989A-44C8-B237-C7E0045BB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593718-B70C-4C8C-885D-E158895F8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965A28A-07E9-4AC0-B98A-68A992AE2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B11B013-4700-48DD-99AB-4B67D68F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0768C11-1DCF-4649-BE16-00570918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F08F3E1-07CE-4E89-8BE7-26CD7AFA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5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3615F1-0D35-4BDE-B87B-19B7D44A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F19D0B2-E4BB-4248-96A2-659F77EA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3EAD250-4DCF-4090-BD93-7B9159E5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CF54CC-1EA0-47A8-A5F2-1A8DDCA5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448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4A39D8B-1F2C-4E35-A333-CE63C94D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FF43A01-C720-4F88-9611-26606CA5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9546D72-A456-4CE9-80C7-981D6192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89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DDA22E-5DF9-4559-9DB2-DB7A7BCE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EA89C8-FFE1-437E-85C0-7D97F291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93535D-E87F-48DD-9021-B2C952F8E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C39CD74-A409-454A-B09D-A9401A17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C8C2D8-0BB8-4B2E-A04A-2107F6EC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0BEFE1-50CA-429E-8C17-BC200809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22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D0CE95-8BD6-4C43-9431-CD56F1DB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3486FD7-875D-4EA0-BE1B-86E7D6593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45D12B3-F125-45D1-A850-16F230F95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FFE5203-E790-46A0-BDC1-9D50F9F5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BDB409-CF2F-4D0A-8085-26FCCFC3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562B232-4D10-4941-979C-4A05C44C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12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93974EF-0BBB-43DC-8BF6-B1D0EA74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9AE1AF-9F14-4CE6-94CB-5A306D84E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99C62E-2430-4EBC-9AEC-D92FCD3A1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2D4D-F000-40AA-B32E-F552D0ECF18C}" type="datetimeFigureOut">
              <a:rPr lang="nb-NO" smtClean="0"/>
              <a:t>07.02.2022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E184F0-B696-4837-B9C7-96EBB4AC5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F32369-3EB5-495F-9EA8-6B7AA8004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17A4-E92C-4849-9F8D-23E91ECFE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00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B0B180-DD76-4422-9AE5-883DD4DB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2B0F0D-C048-45A2-B183-7441FADA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40BF33-D19F-4C59-9A8F-750632682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057"/>
          <a:stretch/>
        </p:blipFill>
        <p:spPr bwMode="auto">
          <a:xfrm>
            <a:off x="0" y="0"/>
            <a:ext cx="122013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F1C46475-099E-40F3-96DD-D873B96B5140}"/>
              </a:ext>
            </a:extLst>
          </p:cNvPr>
          <p:cNvSpPr txBox="1">
            <a:spLocks/>
          </p:cNvSpPr>
          <p:nvPr/>
        </p:nvSpPr>
        <p:spPr>
          <a:xfrm>
            <a:off x="1219200" y="511728"/>
            <a:ext cx="10420349" cy="1265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dirty="0"/>
              <a:t>Modellering og anvendelser – et av kjerneelementene i matematikk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43A5718-F212-401C-94B7-6C0B4C8D31AA}"/>
              </a:ext>
            </a:extLst>
          </p:cNvPr>
          <p:cNvSpPr txBox="1"/>
          <p:nvPr/>
        </p:nvSpPr>
        <p:spPr>
          <a:xfrm>
            <a:off x="3924299" y="6396335"/>
            <a:ext cx="524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PFF-2026 20.08.2021  Anne Birgitte Fyhn</a:t>
            </a:r>
          </a:p>
        </p:txBody>
      </p:sp>
    </p:spTree>
    <p:extLst>
      <p:ext uri="{BB962C8B-B14F-4D97-AF65-F5344CB8AC3E}">
        <p14:creationId xmlns:p14="http://schemas.microsoft.com/office/powerpoint/2010/main" val="215038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A859A3-6DC9-441A-91E8-DD6AEC63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C99FEE-3834-421F-AF83-D974806B8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kan du trekke inn matematisk modellering i din (fremtidige)  matematikkundervisning?</a:t>
            </a:r>
          </a:p>
        </p:txBody>
      </p:sp>
    </p:spTree>
    <p:extLst>
      <p:ext uri="{BB962C8B-B14F-4D97-AF65-F5344CB8AC3E}">
        <p14:creationId xmlns:p14="http://schemas.microsoft.com/office/powerpoint/2010/main" val="256696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4BB45D-3CE6-4F33-860E-6A6D4DAE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2E1B9F-6D79-4B7D-9633-DB15130F0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62BBEC6-EC4A-4979-B881-3414D4E0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0" y="0"/>
            <a:ext cx="12080980" cy="685800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9040691C-8394-4BEC-B0A4-FB7B9BB95AD9}"/>
              </a:ext>
            </a:extLst>
          </p:cNvPr>
          <p:cNvCxnSpPr/>
          <p:nvPr/>
        </p:nvCxnSpPr>
        <p:spPr>
          <a:xfrm>
            <a:off x="5948039" y="5265937"/>
            <a:ext cx="923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FEDC42E-31E6-412B-949B-6A4B9190183A}"/>
              </a:ext>
            </a:extLst>
          </p:cNvPr>
          <p:cNvCxnSpPr>
            <a:cxnSpLocks/>
          </p:cNvCxnSpPr>
          <p:nvPr/>
        </p:nvCxnSpPr>
        <p:spPr>
          <a:xfrm>
            <a:off x="7187953" y="5265937"/>
            <a:ext cx="3278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71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 grunnskolens læreplan (ungdomstrinnet)</a:t>
            </a:r>
            <a:endParaRPr lang="se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2636" y="1465407"/>
            <a:ext cx="10811163" cy="512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/>
              <a:t>Demokrati og medborgerskap</a:t>
            </a:r>
          </a:p>
          <a:p>
            <a:pPr marL="0" indent="0">
              <a:buNone/>
            </a:pPr>
            <a:r>
              <a:rPr lang="nb-NO" dirty="0"/>
              <a:t>I matematikk handler det tverrfaglige temaet demokrati og medborgerskap om å gi elevene kompetanse i å utforske og analysere funn fra reelle datasett og tallmaterialer fra natur, samfunn, arbeidsliv og hverdagsliv. </a:t>
            </a:r>
          </a:p>
          <a:p>
            <a:pPr marL="0" indent="0">
              <a:buNone/>
            </a:pPr>
            <a:r>
              <a:rPr lang="nb-NO" dirty="0"/>
              <a:t>Videre handler det om at elevene lærer å vurdere hvor gyldige slike funn er. </a:t>
            </a:r>
          </a:p>
          <a:p>
            <a:pPr marL="0" indent="0">
              <a:buNone/>
            </a:pPr>
            <a:r>
              <a:rPr lang="nb-NO" dirty="0"/>
              <a:t>Slik kompetanse er viktig å for å kunne formulere egne argumenter og delta i samfunnsdebatten. </a:t>
            </a:r>
          </a:p>
          <a:p>
            <a:pPr marL="0" indent="0">
              <a:buNone/>
            </a:pPr>
            <a:r>
              <a:rPr lang="nb-NO" dirty="0"/>
              <a:t>Faget skal gjøre elevene bevisste på forutsetninger og premisser for matematiske modeller som ligger til grunn for beslutninger i deres eget liv og i samfunnet.</a:t>
            </a:r>
          </a:p>
          <a:p>
            <a:pPr marL="0" indent="0">
              <a:buNone/>
            </a:pPr>
            <a:endParaRPr lang="nn-NO" b="1" dirty="0"/>
          </a:p>
        </p:txBody>
      </p:sp>
    </p:spTree>
    <p:extLst>
      <p:ext uri="{BB962C8B-B14F-4D97-AF65-F5344CB8AC3E}">
        <p14:creationId xmlns:p14="http://schemas.microsoft.com/office/powerpoint/2010/main" val="281672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7F1749-9F37-4EA6-B34A-5DBBDAF9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Modellering og anvendelser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B8F3A7-0EA0-41A7-93F6-8EBF6502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7" y="1550417"/>
            <a:ext cx="10515600" cy="5027936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En modell i matematikk T er en beskrivelse av virkeligheten i matematisk språk. 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Elevene skal ha innsikt i hvordan modeller i matematikk brukes for å beskrive fenomener fra dagliglivet, arbeidslivet og samfunnet ellers. 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Modellering i matematikk T handler om å lage slike modeller. 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Det handler også om å kritisk vurdere om modellene er gyldige, og hvilke begrensninger de har, vurdere modellene i lys av de opprinnelige situasjonene og vurdere om de kan brukes i andre situasjoner.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Anvendelser i matematikk T handler om at elevene skal få innsikt i hvordan de skal bruke matematikk i ulike situasjoner, både i og utenfor faget.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505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r="1915"/>
          <a:stretch/>
        </p:blipFill>
        <p:spPr>
          <a:xfrm>
            <a:off x="968967" y="298376"/>
            <a:ext cx="11223034" cy="648413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t="17444" r="3030"/>
          <a:stretch/>
        </p:blipFill>
        <p:spPr>
          <a:xfrm>
            <a:off x="0" y="4895272"/>
            <a:ext cx="2604655" cy="188723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032"/>
            <a:ext cx="3125210" cy="5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3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b="2473"/>
          <a:stretch/>
        </p:blipFill>
        <p:spPr>
          <a:xfrm>
            <a:off x="1368887" y="189345"/>
            <a:ext cx="10387559" cy="666865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3441862" cy="10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8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12895" t="2841"/>
          <a:stretch/>
        </p:blipFill>
        <p:spPr>
          <a:xfrm>
            <a:off x="0" y="780999"/>
            <a:ext cx="5440101" cy="557414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12914" b="8331"/>
          <a:stretch/>
        </p:blipFill>
        <p:spPr>
          <a:xfrm>
            <a:off x="5347855" y="893946"/>
            <a:ext cx="6844145" cy="558273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930816" y="4710177"/>
            <a:ext cx="2031764" cy="1366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er matematikken i dette?</a:t>
            </a:r>
            <a:endParaRPr lang="se-N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Rett linje 7"/>
          <p:cNvCxnSpPr/>
          <p:nvPr/>
        </p:nvCxnSpPr>
        <p:spPr>
          <a:xfrm>
            <a:off x="5347855" y="701718"/>
            <a:ext cx="0" cy="4193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6640946" y="411667"/>
            <a:ext cx="337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Torbjørn Røe Isaksen (19.02.2019)</a:t>
            </a:r>
            <a:endParaRPr lang="se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803768" y="411667"/>
            <a:ext cx="374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Ella Marie Hætta Isaksen (16.11.2018)</a:t>
            </a:r>
            <a:endParaRPr lang="se-NO" dirty="0"/>
          </a:p>
        </p:txBody>
      </p:sp>
    </p:spTree>
    <p:extLst>
      <p:ext uri="{BB962C8B-B14F-4D97-AF65-F5344CB8AC3E}">
        <p14:creationId xmlns:p14="http://schemas.microsoft.com/office/powerpoint/2010/main" val="149797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0D73E9-5B18-46B6-B564-B56D53F4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står denne saken i dag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4B8FCC-4BCB-402C-8EF1-4ED39E720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42973" cy="4351338"/>
          </a:xfrm>
        </p:spPr>
        <p:txBody>
          <a:bodyPr/>
          <a:lstStyle/>
          <a:p>
            <a:r>
              <a:rPr lang="nb-NO" dirty="0"/>
              <a:t>De to kronikkene </a:t>
            </a:r>
            <a:r>
              <a:rPr lang="nb-NO"/>
              <a:t>er fra 2018 og 2019. </a:t>
            </a:r>
            <a:r>
              <a:rPr lang="nb-NO" dirty="0"/>
              <a:t>Er de utdaterte?</a:t>
            </a:r>
          </a:p>
          <a:p>
            <a:r>
              <a:rPr lang="nb-NO" dirty="0"/>
              <a:t>Hvordan kan spørsmålet om gruvedrift i </a:t>
            </a:r>
            <a:r>
              <a:rPr lang="nb-NO" dirty="0" err="1"/>
              <a:t>Repparfjorden</a:t>
            </a:r>
            <a:r>
              <a:rPr lang="nb-NO" dirty="0"/>
              <a:t> være utgangspunkt for arbeid med det tverrfaglige temaet ‘demokrati og medborgerskap’ i T-matematikk på videregående skole?</a:t>
            </a:r>
          </a:p>
          <a:p>
            <a:r>
              <a:rPr lang="nb-NO" dirty="0"/>
              <a:t>Arbeid to og to (</a:t>
            </a:r>
            <a:r>
              <a:rPr lang="nb-NO" dirty="0" err="1"/>
              <a:t>evt</a:t>
            </a:r>
            <a:r>
              <a:rPr lang="nb-NO" dirty="0"/>
              <a:t> tre): Noen grupper finner argumenter for gruvedrift, andre finner argumenter mot. Argumentene skal være i kategorien matematikk/matematisk modellering. Etterpå skal vi gjennomføre en kort debatt</a:t>
            </a:r>
          </a:p>
        </p:txBody>
      </p:sp>
    </p:spTree>
    <p:extLst>
      <p:ext uri="{BB962C8B-B14F-4D97-AF65-F5344CB8AC3E}">
        <p14:creationId xmlns:p14="http://schemas.microsoft.com/office/powerpoint/2010/main" val="413064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A4073-4FFF-4609-9B59-7DB4D826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modeller var gode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4BF51F-9FE7-433B-AC66-7D0B748D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1. Hva skal til for at en modell er bra?</a:t>
            </a:r>
          </a:p>
          <a:p>
            <a:pPr marL="0" indent="0">
              <a:buNone/>
            </a:pPr>
            <a:r>
              <a:rPr lang="nb-NO" dirty="0"/>
              <a:t>2. Hvordan tenker du matematiske modeller kan brukes i skolen?</a:t>
            </a:r>
          </a:p>
          <a:p>
            <a:pPr marL="0" indent="0">
              <a:buNone/>
            </a:pPr>
            <a:r>
              <a:rPr lang="nb-NO" dirty="0"/>
              <a:t>3. Hva kan matematikkfaget bidra med i forhold til det tverrfaglige temaet ‘demokrati og medborgerskap’?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99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418</Words>
  <Application>Microsoft Office PowerPoint</Application>
  <PresentationFormat>Widescreen</PresentationFormat>
  <Paragraphs>29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Office-tema</vt:lpstr>
      <vt:lpstr>PowerPoint-presentasjon</vt:lpstr>
      <vt:lpstr>PowerPoint-presentasjon</vt:lpstr>
      <vt:lpstr>Fra grunnskolens læreplan (ungdomstrinnet)</vt:lpstr>
      <vt:lpstr>Modellering og anvendelser</vt:lpstr>
      <vt:lpstr>PowerPoint-presentasjon</vt:lpstr>
      <vt:lpstr>PowerPoint-presentasjon</vt:lpstr>
      <vt:lpstr>PowerPoint-presentasjon</vt:lpstr>
      <vt:lpstr>Hvor står denne saken i dag </vt:lpstr>
      <vt:lpstr>Hvilke modeller var gode</vt:lpstr>
      <vt:lpstr>Diskuter i grupper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Birgitte Fyhn</dc:creator>
  <cp:lastModifiedBy>Ellen Lange</cp:lastModifiedBy>
  <cp:revision>4</cp:revision>
  <dcterms:created xsi:type="dcterms:W3CDTF">2021-08-19T13:45:52Z</dcterms:created>
  <dcterms:modified xsi:type="dcterms:W3CDTF">2022-02-07T10:03:03Z</dcterms:modified>
</cp:coreProperties>
</file>