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7"/>
    <p:sldMasterId id="2147483707" r:id="rId8"/>
  </p:sldMasterIdLst>
  <p:notesMasterIdLst>
    <p:notesMasterId r:id="rId22"/>
  </p:notesMasterIdLst>
  <p:handoutMasterIdLst>
    <p:handoutMasterId r:id="rId23"/>
  </p:handoutMasterIdLst>
  <p:sldIdLst>
    <p:sldId id="258" r:id="rId9"/>
    <p:sldId id="263" r:id="rId10"/>
    <p:sldId id="264" r:id="rId11"/>
    <p:sldId id="259" r:id="rId12"/>
    <p:sldId id="260" r:id="rId13"/>
    <p:sldId id="277" r:id="rId14"/>
    <p:sldId id="278" r:id="rId15"/>
    <p:sldId id="262" r:id="rId16"/>
    <p:sldId id="267" r:id="rId17"/>
    <p:sldId id="268" r:id="rId18"/>
    <p:sldId id="270" r:id="rId19"/>
    <p:sldId id="271" r:id="rId20"/>
    <p:sldId id="279" r:id="rId21"/>
  </p:sldIdLst>
  <p:sldSz cx="12192000" cy="6858000"/>
  <p:notesSz cx="6858000" cy="9144000"/>
  <p:embeddedFontLst>
    <p:embeddedFont>
      <p:font typeface="EnergiGrotesk-Medium" panose="020B0504060101020104" charset="0"/>
      <p:regular r:id="rId24"/>
      <p:bold r:id="rId25"/>
      <p:italic r:id="rId26"/>
      <p:boldItalic r:id="rId27"/>
    </p:embeddedFont>
  </p:embeddedFont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0000"/>
    <a:srgbClr val="000001"/>
    <a:srgbClr val="3C000F"/>
    <a:srgbClr val="983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151" d="100"/>
          <a:sy n="151" d="100"/>
        </p:scale>
        <p:origin x="2832" y="354"/>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7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niva Holberg" userId="9d930a60-c5e9-4f1b-af1b-4e7ec38b0f81" providerId="ADAL" clId="{E157563A-2B8F-418C-8FE5-6DDD697E21DC}"/>
    <pc:docChg chg="undo custSel modSld">
      <pc:chgData name="Sunniva Holberg" userId="9d930a60-c5e9-4f1b-af1b-4e7ec38b0f81" providerId="ADAL" clId="{E157563A-2B8F-418C-8FE5-6DDD697E21DC}" dt="2024-05-24T13:34:47.637" v="36" actId="1076"/>
      <pc:docMkLst>
        <pc:docMk/>
      </pc:docMkLst>
      <pc:sldChg chg="addSp modSp mod modClrScheme chgLayout">
        <pc:chgData name="Sunniva Holberg" userId="9d930a60-c5e9-4f1b-af1b-4e7ec38b0f81" providerId="ADAL" clId="{E157563A-2B8F-418C-8FE5-6DDD697E21DC}" dt="2024-05-24T13:34:03.006" v="24" actId="20577"/>
        <pc:sldMkLst>
          <pc:docMk/>
          <pc:sldMk cId="1869666369" sldId="258"/>
        </pc:sldMkLst>
      </pc:sldChg>
      <pc:sldChg chg="addSp delSp modSp mod modClrScheme chgLayout">
        <pc:chgData name="Sunniva Holberg" userId="9d930a60-c5e9-4f1b-af1b-4e7ec38b0f81" providerId="ADAL" clId="{E157563A-2B8F-418C-8FE5-6DDD697E21DC}" dt="2024-05-24T13:34:47.637" v="36" actId="1076"/>
        <pc:sldMkLst>
          <pc:docMk/>
          <pc:sldMk cId="4232031535" sldId="2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76B691-88B5-4C96-854E-D46D54B19C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16A298E8-1CD5-78E3-B8FC-A8537ED957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DFAC14-05B9-4273-9DD7-6731C1F87DAA}" type="datetimeFigureOut">
              <a:rPr lang="nb-NO" smtClean="0"/>
              <a:t>17.01.2025</a:t>
            </a:fld>
            <a:endParaRPr lang="nb-NO"/>
          </a:p>
        </p:txBody>
      </p:sp>
      <p:sp>
        <p:nvSpPr>
          <p:cNvPr id="4" name="Footer Placeholder 3">
            <a:extLst>
              <a:ext uri="{FF2B5EF4-FFF2-40B4-BE49-F238E27FC236}">
                <a16:creationId xmlns:a16="http://schemas.microsoft.com/office/drawing/2014/main" id="{62107F08-F50C-A1E8-0D89-0CEA6E6003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A8AB8799-0CA9-4C94-F7F2-AE67B5C6C6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6913B-1646-4C60-95EF-973479816D66}" type="slidenum">
              <a:rPr lang="nb-NO" smtClean="0"/>
              <a:t>‹#›</a:t>
            </a:fld>
            <a:endParaRPr lang="nb-NO"/>
          </a:p>
        </p:txBody>
      </p:sp>
    </p:spTree>
    <p:extLst>
      <p:ext uri="{BB962C8B-B14F-4D97-AF65-F5344CB8AC3E}">
        <p14:creationId xmlns:p14="http://schemas.microsoft.com/office/powerpoint/2010/main" val="188641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C3C6A-3CC5-4434-B855-E78D075C589E}" type="datetimeFigureOut">
              <a:rPr lang="nb-NO" smtClean="0"/>
              <a:t>17.01.2025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541F2-AFAC-4C35-B461-0A810CCA552B}" type="slidenum">
              <a:rPr lang="nb-NO" smtClean="0"/>
              <a:t>‹#›</a:t>
            </a:fld>
            <a:endParaRPr lang="nb-NO"/>
          </a:p>
        </p:txBody>
      </p:sp>
    </p:spTree>
    <p:extLst>
      <p:ext uri="{BB962C8B-B14F-4D97-AF65-F5344CB8AC3E}">
        <p14:creationId xmlns:p14="http://schemas.microsoft.com/office/powerpoint/2010/main" val="3584096938"/>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bilde &amp; logo">
    <p:bg>
      <p:bgPr>
        <a:solidFill>
          <a:schemeClr val="dk2"/>
        </a:solidFill>
        <a:effectLst/>
      </p:bgPr>
    </p:bg>
    <p:spTree>
      <p:nvGrpSpPr>
        <p:cNvPr id="1" name=""/>
        <p:cNvGrpSpPr/>
        <p:nvPr/>
      </p:nvGrpSpPr>
      <p:grpSpPr>
        <a:xfrm>
          <a:off x="0" y="0"/>
          <a:ext cx="0" cy="0"/>
          <a:chOff x="0" y="0"/>
          <a:chExt cx="0" cy="0"/>
        </a:xfrm>
      </p:grpSpPr>
      <p:pic>
        <p:nvPicPr>
          <p:cNvPr id="6" name="logo_white">
            <a:extLst>
              <a:ext uri="{FF2B5EF4-FFF2-40B4-BE49-F238E27FC236}">
                <a16:creationId xmlns:a16="http://schemas.microsoft.com/office/drawing/2014/main" id="{B759BC9E-6E0F-5F51-0B11-BC0408696C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
        <p:nvSpPr>
          <p:cNvPr id="14" name="Picture Placeholder 13">
            <a:extLst>
              <a:ext uri="{FF2B5EF4-FFF2-40B4-BE49-F238E27FC236}">
                <a16:creationId xmlns:a16="http://schemas.microsoft.com/office/drawing/2014/main" id="{97B0F80D-AF57-D53C-4604-8E3172C7178E}"/>
              </a:ext>
            </a:extLst>
          </p:cNvPr>
          <p:cNvSpPr>
            <a:spLocks noGrp="1"/>
          </p:cNvSpPr>
          <p:nvPr>
            <p:ph type="pic" sz="quarter" idx="13"/>
          </p:nvPr>
        </p:nvSpPr>
        <p:spPr>
          <a:xfrm>
            <a:off x="249270" y="602526"/>
            <a:ext cx="11693460" cy="4655274"/>
          </a:xfrm>
          <a:custGeom>
            <a:avLst/>
            <a:gdLst>
              <a:gd name="connsiteX0" fmla="*/ 2740024 w 23321965"/>
              <a:gd name="connsiteY0" fmla="*/ 0 h 9352848"/>
              <a:gd name="connsiteX1" fmla="*/ 23321965 w 23321965"/>
              <a:gd name="connsiteY1" fmla="*/ 0 h 9352848"/>
              <a:gd name="connsiteX2" fmla="*/ 23321965 w 23321965"/>
              <a:gd name="connsiteY2" fmla="*/ 9352848 h 9352848"/>
              <a:gd name="connsiteX3" fmla="*/ 0 w 23321965"/>
              <a:gd name="connsiteY3" fmla="*/ 9352848 h 9352848"/>
              <a:gd name="connsiteX4" fmla="*/ 0 w 23321965"/>
              <a:gd name="connsiteY4" fmla="*/ 3715265 h 9352848"/>
              <a:gd name="connsiteX5" fmla="*/ 2740024 w 23321965"/>
              <a:gd name="connsiteY5" fmla="*/ 3715265 h 935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21965" h="9352848">
                <a:moveTo>
                  <a:pt x="2740024" y="0"/>
                </a:moveTo>
                <a:lnTo>
                  <a:pt x="23321965" y="0"/>
                </a:lnTo>
                <a:lnTo>
                  <a:pt x="23321965" y="9352848"/>
                </a:lnTo>
                <a:lnTo>
                  <a:pt x="0" y="9352848"/>
                </a:lnTo>
                <a:lnTo>
                  <a:pt x="0" y="3715265"/>
                </a:lnTo>
                <a:lnTo>
                  <a:pt x="2740024" y="3715265"/>
                </a:lnTo>
                <a:close/>
              </a:path>
            </a:pathLst>
          </a:custGeom>
          <a:solidFill>
            <a:schemeClr val="bg1"/>
          </a:solidFill>
        </p:spPr>
        <p:txBody>
          <a:bodyPr wrap="square">
            <a:noAutofit/>
          </a:bodyPr>
          <a:lstStyle>
            <a:lvl1pPr marL="0" indent="0" algn="r">
              <a:buNone/>
              <a:defRPr/>
            </a:lvl1pPr>
          </a:lstStyle>
          <a:p>
            <a:r>
              <a:rPr lang="en-US"/>
              <a:t>Click icon to add picture</a:t>
            </a:r>
            <a:endParaRPr lang="nb-NO" dirty="0"/>
          </a:p>
        </p:txBody>
      </p:sp>
    </p:spTree>
    <p:extLst>
      <p:ext uri="{BB962C8B-B14F-4D97-AF65-F5344CB8AC3E}">
        <p14:creationId xmlns:p14="http://schemas.microsoft.com/office/powerpoint/2010/main" val="27414089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ide Rosa">
    <p:bg>
      <p:bgPr>
        <a:solidFill>
          <a:schemeClr val="bg2"/>
        </a:solidFill>
        <a:effectLst/>
      </p:bgPr>
    </p:bg>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244506" y="249220"/>
            <a:ext cx="10496519"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dirty="0"/>
          </a:p>
        </p:txBody>
      </p:sp>
      <p:sp>
        <p:nvSpPr>
          <p:cNvPr id="4" name="Text Placeholder 4">
            <a:extLst>
              <a:ext uri="{FF2B5EF4-FFF2-40B4-BE49-F238E27FC236}">
                <a16:creationId xmlns:a16="http://schemas.microsoft.com/office/drawing/2014/main" id="{2AA37B7D-A8CB-6547-3DA4-A022DE672477}"/>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tx1"/>
                </a:solidFill>
                <a:latin typeface="+mj-lt"/>
                <a:ea typeface="+mj-ea"/>
                <a:cs typeface="+mj-cs"/>
              </a:defRPr>
            </a:lvl1pPr>
          </a:lstStyle>
          <a:p>
            <a:pPr lvl="0"/>
            <a:r>
              <a:rPr lang="en-US"/>
              <a:t>Click to edit Master text styles</a:t>
            </a:r>
          </a:p>
        </p:txBody>
      </p:sp>
      <p:sp>
        <p:nvSpPr>
          <p:cNvPr id="6" name="addin_background" hidden="1">
            <a:extLst>
              <a:ext uri="{FF2B5EF4-FFF2-40B4-BE49-F238E27FC236}">
                <a16:creationId xmlns:a16="http://schemas.microsoft.com/office/drawing/2014/main" id="{2D146C9B-BDBD-01C4-FB0C-671FB1AEACB2}"/>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7" name="addin_text" hidden="1">
            <a:extLst>
              <a:ext uri="{FF2B5EF4-FFF2-40B4-BE49-F238E27FC236}">
                <a16:creationId xmlns:a16="http://schemas.microsoft.com/office/drawing/2014/main" id="{C37FCF5B-3E2E-8C93-F8B3-8B05B3DBD94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8" name="addin_logo" hidden="1">
            <a:extLst>
              <a:ext uri="{FF2B5EF4-FFF2-40B4-BE49-F238E27FC236}">
                <a16:creationId xmlns:a16="http://schemas.microsoft.com/office/drawing/2014/main" id="{09E9A406-5CB8-E628-AC66-3C94AB6DD288}"/>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9" name="addin_colorlist" hidden="1">
            <a:extLst>
              <a:ext uri="{FF2B5EF4-FFF2-40B4-BE49-F238E27FC236}">
                <a16:creationId xmlns:a16="http://schemas.microsoft.com/office/drawing/2014/main" id="{2ADC2CEF-3CC1-76B0-0957-3B06BF011C3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5" name="logo_black" hidden="1">
            <a:extLst>
              <a:ext uri="{FF2B5EF4-FFF2-40B4-BE49-F238E27FC236}">
                <a16:creationId xmlns:a16="http://schemas.microsoft.com/office/drawing/2014/main" id="{66E7798A-5331-3DDD-7676-F4A8B08B8B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6" name="logo_white" hidden="1">
            <a:extLst>
              <a:ext uri="{FF2B5EF4-FFF2-40B4-BE49-F238E27FC236}">
                <a16:creationId xmlns:a16="http://schemas.microsoft.com/office/drawing/2014/main" id="{294A953C-B051-A54D-A6E5-360C589D0E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7" name="logo_">
            <a:extLst>
              <a:ext uri="{FF2B5EF4-FFF2-40B4-BE49-F238E27FC236}">
                <a16:creationId xmlns:a16="http://schemas.microsoft.com/office/drawing/2014/main" id="{5EA1D1A5-2D77-895C-DEDB-C05B81512E7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4928200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telside m bilde">
    <p:bg>
      <p:bgPr>
        <a:solidFill>
          <a:schemeClr val="dk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6" y="249220"/>
            <a:ext cx="5707806"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7" name="Picture Placeholder 6">
            <a:extLst>
              <a:ext uri="{FF2B5EF4-FFF2-40B4-BE49-F238E27FC236}">
                <a16:creationId xmlns:a16="http://schemas.microsoft.com/office/drawing/2014/main" id="{6CB1DD17-7A8C-6DAA-C031-02F404906A52}"/>
              </a:ext>
            </a:extLst>
          </p:cNvPr>
          <p:cNvSpPr>
            <a:spLocks noGrp="1"/>
          </p:cNvSpPr>
          <p:nvPr>
            <p:ph type="pic" sz="quarter" idx="13"/>
          </p:nvPr>
        </p:nvSpPr>
        <p:spPr>
          <a:xfrm>
            <a:off x="6203965" y="609671"/>
            <a:ext cx="5757776" cy="5982392"/>
          </a:xfrm>
          <a:solidFill>
            <a:schemeClr val="bg1">
              <a:lumMod val="75000"/>
            </a:schemeClr>
          </a:solidFill>
        </p:spPr>
        <p:txBody>
          <a:bodyPr/>
          <a:lstStyle>
            <a:lvl1pPr marL="0" indent="0">
              <a:buNone/>
              <a:defRPr/>
            </a:lvl1pPr>
          </a:lstStyle>
          <a:p>
            <a:r>
              <a:rPr lang="en-US"/>
              <a:t>Click icon to add picture</a:t>
            </a:r>
            <a:endParaRPr lang="nb-NO" dirty="0"/>
          </a:p>
        </p:txBody>
      </p:sp>
      <p:sp>
        <p:nvSpPr>
          <p:cNvPr id="4" name="Text Placeholder 4">
            <a:extLst>
              <a:ext uri="{FF2B5EF4-FFF2-40B4-BE49-F238E27FC236}">
                <a16:creationId xmlns:a16="http://schemas.microsoft.com/office/drawing/2014/main" id="{E3D38394-2FF6-C9CB-EEFB-266A89D97B22}"/>
              </a:ext>
            </a:extLst>
          </p:cNvPr>
          <p:cNvSpPr>
            <a:spLocks noGrp="1"/>
          </p:cNvSpPr>
          <p:nvPr>
            <p:ph type="body" sz="quarter" idx="14"/>
          </p:nvPr>
        </p:nvSpPr>
        <p:spPr>
          <a:xfrm>
            <a:off x="249313" y="1829011"/>
            <a:ext cx="5702226" cy="4300242"/>
          </a:xfrm>
        </p:spPr>
        <p:txBody>
          <a:bodyPr>
            <a:normAutofit/>
          </a:bodyPr>
          <a:lstStyle>
            <a:lvl1pPr marL="0" indent="0">
              <a:lnSpc>
                <a:spcPct val="96000"/>
              </a:lnSpc>
              <a:spcBef>
                <a:spcPts val="0"/>
              </a:spcBef>
              <a:buNone/>
              <a:defRPr lang="nb-NO" sz="8102" b="0" kern="1200" spc="-215" baseline="0" dirty="0">
                <a:solidFill>
                  <a:schemeClr val="bg1"/>
                </a:solidFill>
                <a:latin typeface="+mj-lt"/>
                <a:ea typeface="+mj-ea"/>
                <a:cs typeface="+mj-cs"/>
              </a:defRPr>
            </a:lvl1pPr>
          </a:lstStyle>
          <a:p>
            <a:pPr lvl="0"/>
            <a:r>
              <a:rPr lang="en-US"/>
              <a:t>Click to edit Master text styles</a:t>
            </a:r>
          </a:p>
        </p:txBody>
      </p:sp>
      <p:pic>
        <p:nvPicPr>
          <p:cNvPr id="2" name="Graphic 1">
            <a:extLst>
              <a:ext uri="{FF2B5EF4-FFF2-40B4-BE49-F238E27FC236}">
                <a16:creationId xmlns:a16="http://schemas.microsoft.com/office/drawing/2014/main" id="{38880232-354A-45EC-AC76-958B632DCB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8" name="addin_background" hidden="1">
            <a:extLst>
              <a:ext uri="{FF2B5EF4-FFF2-40B4-BE49-F238E27FC236}">
                <a16:creationId xmlns:a16="http://schemas.microsoft.com/office/drawing/2014/main" id="{53162F9F-CDE0-6EE9-694A-13C8C08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9" name="addin_text" hidden="1">
            <a:extLst>
              <a:ext uri="{FF2B5EF4-FFF2-40B4-BE49-F238E27FC236}">
                <a16:creationId xmlns:a16="http://schemas.microsoft.com/office/drawing/2014/main" id="{6E21B4AC-E0D2-8433-BD83-BBD857C1A3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0" name="addin_logo" hidden="1">
            <a:extLst>
              <a:ext uri="{FF2B5EF4-FFF2-40B4-BE49-F238E27FC236}">
                <a16:creationId xmlns:a16="http://schemas.microsoft.com/office/drawing/2014/main" id="{00BD2BB0-F603-C2CC-B01D-CC8B9EA4274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1" name="addin_colorlist" hidden="1">
            <a:extLst>
              <a:ext uri="{FF2B5EF4-FFF2-40B4-BE49-F238E27FC236}">
                <a16:creationId xmlns:a16="http://schemas.microsoft.com/office/drawing/2014/main" id="{7A8D9D1E-160A-4624-B7B6-0A2888AF3EA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2" name="logo_black" hidden="1">
            <a:extLst>
              <a:ext uri="{FF2B5EF4-FFF2-40B4-BE49-F238E27FC236}">
                <a16:creationId xmlns:a16="http://schemas.microsoft.com/office/drawing/2014/main" id="{E591E0E2-9FB5-0BD7-702A-6F20750DB94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13" name="logo_white" hidden="1">
            <a:extLst>
              <a:ext uri="{FF2B5EF4-FFF2-40B4-BE49-F238E27FC236}">
                <a16:creationId xmlns:a16="http://schemas.microsoft.com/office/drawing/2014/main" id="{22A82BC5-7E7A-E046-A71C-3C99D172BC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F328DAE1-8CE2-8D94-348C-9EA6DD8327D1}"/>
              </a:ext>
            </a:extLst>
          </p:cNvPr>
          <p:cNvSpPr>
            <a:spLocks noGrp="1"/>
          </p:cNvSpPr>
          <p:nvPr>
            <p:ph type="body" sz="quarter" idx="15"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5045237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9" name="Picture Placeholder 8">
            <a:extLst>
              <a:ext uri="{FF2B5EF4-FFF2-40B4-BE49-F238E27FC236}">
                <a16:creationId xmlns:a16="http://schemas.microsoft.com/office/drawing/2014/main" id="{0A07D635-6833-1FAA-AE36-D3F04F530CB8}"/>
              </a:ext>
            </a:extLst>
          </p:cNvPr>
          <p:cNvSpPr>
            <a:spLocks noGrp="1"/>
          </p:cNvSpPr>
          <p:nvPr>
            <p:ph type="pic" sz="quarter" idx="13"/>
          </p:nvPr>
        </p:nvSpPr>
        <p:spPr>
          <a:xfrm>
            <a:off x="249310" y="1682945"/>
            <a:ext cx="11693377" cy="4280395"/>
          </a:xfrm>
          <a:prstGeom prst="rect">
            <a:avLst/>
          </a:prstGeom>
          <a:solidFill>
            <a:schemeClr val="bg1">
              <a:lumMod val="75000"/>
            </a:schemeClr>
          </a:solidFill>
        </p:spPr>
        <p:txBody>
          <a:bodyPr lIns="0" tIns="0" rIns="0" bIns="0"/>
          <a:lstStyle>
            <a:lvl1pPr marL="0" indent="0">
              <a:buNone/>
              <a:defRPr/>
            </a:lvl1pPr>
          </a:lstStyle>
          <a:p>
            <a:r>
              <a:rPr lang="en-US"/>
              <a:t>Click icon to add picture</a:t>
            </a:r>
            <a:endParaRPr lang="nb-NO" dirty="0"/>
          </a:p>
        </p:txBody>
      </p:sp>
      <p:sp>
        <p:nvSpPr>
          <p:cNvPr id="3" name="Text Placeholder 2">
            <a:extLst>
              <a:ext uri="{FF2B5EF4-FFF2-40B4-BE49-F238E27FC236}">
                <a16:creationId xmlns:a16="http://schemas.microsoft.com/office/drawing/2014/main" id="{2F319742-AE89-AF63-1966-341C832CE368}"/>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pic>
        <p:nvPicPr>
          <p:cNvPr id="4" name="logo_white" hidden="1">
            <a:extLst>
              <a:ext uri="{FF2B5EF4-FFF2-40B4-BE49-F238E27FC236}">
                <a16:creationId xmlns:a16="http://schemas.microsoft.com/office/drawing/2014/main" id="{9D0D215E-B1FC-97A3-790A-48CD66F2D2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11" name="addin_background" hidden="1">
            <a:extLst>
              <a:ext uri="{FF2B5EF4-FFF2-40B4-BE49-F238E27FC236}">
                <a16:creationId xmlns:a16="http://schemas.microsoft.com/office/drawing/2014/main" id="{028AD7D8-0F79-D4A0-BA66-829A0B3AF23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6742CA9E-2B42-7B1A-CD6F-6E179D940F4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44C33AED-DFC8-9FED-FE21-834B913261D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DF5640A0-40F3-B1F3-F46D-099DAD07EE5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 name="logo_black" hidden="1">
            <a:extLst>
              <a:ext uri="{FF2B5EF4-FFF2-40B4-BE49-F238E27FC236}">
                <a16:creationId xmlns:a16="http://schemas.microsoft.com/office/drawing/2014/main" id="{F8B0DEEA-AFC0-CA49-5647-EA4B906A96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62DD9002-E640-2C02-21F7-A776A38C01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DA1337FC-A468-13A3-C1DF-9D105524A0FE}"/>
              </a:ext>
            </a:extLst>
          </p:cNvPr>
          <p:cNvSpPr>
            <a:spLocks noGrp="1"/>
          </p:cNvSpPr>
          <p:nvPr>
            <p:ph type="body" sz="quarter" idx="15" hasCustomPrompt="1"/>
          </p:nvPr>
        </p:nvSpPr>
        <p:spPr>
          <a:xfrm>
            <a:off x="249313" y="6373204"/>
            <a:ext cx="452057" cy="235576"/>
          </a:xfrm>
          <a:prstGeom prst="rect">
            <a:avLst/>
          </a:prstGeom>
          <a:blipFill dpi="0"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243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en kolonne">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10491714" cy="40549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11" name="addin_background" hidden="1">
            <a:extLst>
              <a:ext uri="{FF2B5EF4-FFF2-40B4-BE49-F238E27FC236}">
                <a16:creationId xmlns:a16="http://schemas.microsoft.com/office/drawing/2014/main" id="{6E7DB08D-9053-7298-316E-28107C4B66C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D4DBFA90-2D3D-3BF5-216D-D2F167BEB48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60852020-178D-3AF5-CB98-EE57C513B6E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74155124-1EE6-176A-5329-D607999EDFB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9A32C1C2-CB99-E4D1-8004-C878C862E1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2964C929-1640-3AA6-6CA1-AC4577A4E8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4A99AE20-4BF7-D63D-6474-0F00CF4CE359}"/>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7356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en kolonne - mindre tittel">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1435510"/>
            <a:ext cx="10491714" cy="46937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en-US"/>
              <a:t>Click to edit Master text styles</a:t>
            </a:r>
          </a:p>
        </p:txBody>
      </p:sp>
      <p:sp>
        <p:nvSpPr>
          <p:cNvPr id="11" name="addin_background" hidden="1">
            <a:extLst>
              <a:ext uri="{FF2B5EF4-FFF2-40B4-BE49-F238E27FC236}">
                <a16:creationId xmlns:a16="http://schemas.microsoft.com/office/drawing/2014/main" id="{D6280438-0B46-CD60-A7E8-2446EB5CE0E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E13F6D26-1D2A-4F10-B479-252B42211A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EC9236AD-B6FB-CE5D-6AD1-567CFE7972EC}"/>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48944073-E79D-ED05-CA61-77D75CE4539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14C7641C-FCE2-F68B-6189-8561CF4AD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D9099EA8-7FA5-1BC7-65A4-430DF007A3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A0730E23-EFCA-D9AE-05C7-E60C36D68CC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1715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to kolonner">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5039940" cy="4047641"/>
          </a:xfrm>
        </p:spPr>
        <p:txBody>
          <a:bodyPr numCol="1" spcCol="43200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4" name="Text Placeholder 2">
            <a:extLst>
              <a:ext uri="{FF2B5EF4-FFF2-40B4-BE49-F238E27FC236}">
                <a16:creationId xmlns:a16="http://schemas.microsoft.com/office/drawing/2014/main" id="{2294B954-FA2A-2C44-21CA-D1B263131C7F}"/>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6E247B8A-0E5F-09DE-DD50-C7B94E45FE24}"/>
              </a:ext>
            </a:extLst>
          </p:cNvPr>
          <p:cNvSpPr>
            <a:spLocks noGrp="1"/>
          </p:cNvSpPr>
          <p:nvPr>
            <p:ph idx="15"/>
          </p:nvPr>
        </p:nvSpPr>
        <p:spPr>
          <a:xfrm>
            <a:off x="5701085" y="2074266"/>
            <a:ext cx="5039940" cy="4047641"/>
          </a:xfrm>
        </p:spPr>
        <p:txBody>
          <a:bodyPr numCol="1" spcCol="43200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addin_background" hidden="1">
            <a:extLst>
              <a:ext uri="{FF2B5EF4-FFF2-40B4-BE49-F238E27FC236}">
                <a16:creationId xmlns:a16="http://schemas.microsoft.com/office/drawing/2014/main" id="{D6C41213-73E6-4B2D-CCBA-5F9189FEE004}"/>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1EC872D8-F374-D41E-AB96-E1E5DBA1771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92641684-52D0-4EB9-1A57-84759B47D66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613987EA-8EE4-A1CF-CC04-9803E9ABFB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5" name="logo_black" hidden="1">
            <a:extLst>
              <a:ext uri="{FF2B5EF4-FFF2-40B4-BE49-F238E27FC236}">
                <a16:creationId xmlns:a16="http://schemas.microsoft.com/office/drawing/2014/main" id="{F6C08E3D-F7E8-9FF8-195F-EB4C716713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5AD4D40A-8D0A-14E7-8AC4-837479B6DE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7F12F770-B1E1-F0A1-34C6-CA51E8BB5E3B}"/>
              </a:ext>
            </a:extLst>
          </p:cNvPr>
          <p:cNvSpPr>
            <a:spLocks noGrp="1"/>
          </p:cNvSpPr>
          <p:nvPr>
            <p:ph type="body" sz="quarter" idx="16"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55223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to kolonner - mindre tittel">
    <p:bg>
      <p:bgPr>
        <a:solidFill>
          <a:srgbClr val="FFFFF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E89229BC-5EF8-E3E3-5776-2FD6F3CB9D06}"/>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18E4C4EB-3A83-129F-9283-55A4ECFF1732}"/>
              </a:ext>
            </a:extLst>
          </p:cNvPr>
          <p:cNvSpPr>
            <a:spLocks noGrp="1"/>
          </p:cNvSpPr>
          <p:nvPr>
            <p:ph idx="15"/>
          </p:nvPr>
        </p:nvSpPr>
        <p:spPr>
          <a:xfrm>
            <a:off x="249311" y="1435510"/>
            <a:ext cx="5039940" cy="4686397"/>
          </a:xfrm>
        </p:spPr>
        <p:txBody>
          <a:bodyPr numCol="1" spcCol="43200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ED6F32C8-3989-4FED-7106-41DA481092C8}"/>
              </a:ext>
            </a:extLst>
          </p:cNvPr>
          <p:cNvSpPr>
            <a:spLocks noGrp="1"/>
          </p:cNvSpPr>
          <p:nvPr>
            <p:ph idx="16"/>
          </p:nvPr>
        </p:nvSpPr>
        <p:spPr>
          <a:xfrm>
            <a:off x="5701085" y="1435510"/>
            <a:ext cx="5039940" cy="4686397"/>
          </a:xfrm>
        </p:spPr>
        <p:txBody>
          <a:bodyPr numCol="1" spcCol="43200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addin_background" hidden="1">
            <a:extLst>
              <a:ext uri="{FF2B5EF4-FFF2-40B4-BE49-F238E27FC236}">
                <a16:creationId xmlns:a16="http://schemas.microsoft.com/office/drawing/2014/main" id="{0189B647-3FB2-1FD8-0D8F-619ADEB563F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DA4827AC-868B-5CE6-4D14-4ED60A3A1FD4}"/>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7E24F7D8-FFBB-F6ED-E7EB-830B57FBF7A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157F527C-8605-7ABD-2711-C878649275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80BB53F6-FC83-9E15-FFD9-9883B6973D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78D7FF6-460E-F5AF-7548-0058419C1E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A99F781E-954A-199A-4C52-0C1054F36B21}"/>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1460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2" y="2074266"/>
            <a:ext cx="3326204" cy="404764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11" name="Text Placeholder 10">
            <a:extLst>
              <a:ext uri="{FF2B5EF4-FFF2-40B4-BE49-F238E27FC236}">
                <a16:creationId xmlns:a16="http://schemas.microsoft.com/office/drawing/2014/main" id="{6F4C6A29-CEB5-2A8F-6B79-BC105A3F9722}"/>
              </a:ext>
            </a:extLst>
          </p:cNvPr>
          <p:cNvSpPr>
            <a:spLocks noGrp="1"/>
          </p:cNvSpPr>
          <p:nvPr>
            <p:ph type="body" sz="quarter" idx="14" hasCustomPrompt="1"/>
          </p:nvPr>
        </p:nvSpPr>
        <p:spPr>
          <a:xfrm>
            <a:off x="3838281" y="6129253"/>
            <a:ext cx="8104407" cy="235998"/>
          </a:xfrm>
        </p:spPr>
        <p:txBody>
          <a:bodyPr anchor="b"/>
          <a:lstStyle>
            <a:lvl1pPr marL="0" indent="0">
              <a:buNone/>
              <a:defRPr sz="1050"/>
            </a:lvl1pPr>
          </a:lstStyle>
          <a:p>
            <a:pPr lvl="0"/>
            <a:r>
              <a:rPr lang="nb-NO" dirty="0"/>
              <a:t>Figurtekst her</a:t>
            </a:r>
          </a:p>
        </p:txBody>
      </p:sp>
      <p:sp>
        <p:nvSpPr>
          <p:cNvPr id="2" name="Content Placeholder 1">
            <a:extLst>
              <a:ext uri="{FF2B5EF4-FFF2-40B4-BE49-F238E27FC236}">
                <a16:creationId xmlns:a16="http://schemas.microsoft.com/office/drawing/2014/main" id="{0D6F2EFA-3BC6-7D9E-A07A-37CFE02F9287}"/>
              </a:ext>
            </a:extLst>
          </p:cNvPr>
          <p:cNvSpPr>
            <a:spLocks noGrp="1"/>
          </p:cNvSpPr>
          <p:nvPr>
            <p:ph sz="quarter" idx="15"/>
          </p:nvPr>
        </p:nvSpPr>
        <p:spPr>
          <a:xfrm>
            <a:off x="3838281" y="2074266"/>
            <a:ext cx="8104406" cy="3905745"/>
          </a:xfrm>
          <a:prstGeom prst="rect">
            <a:avLst/>
          </a:prstGeom>
          <a:solidFill>
            <a:schemeClr val="bg1">
              <a:lumMod val="90000"/>
            </a:schemeClr>
          </a:solidFill>
        </p:spPr>
        <p:txBody>
          <a:bodyPr lIns="0" tIns="0" rIns="0" bIns="0"/>
          <a:lstStyle>
            <a:lvl1pPr marL="0" indent="0">
              <a:buNone/>
              <a:defRPr/>
            </a:lvl1pPr>
          </a:lstStyle>
          <a:p>
            <a:pPr lvl="0"/>
            <a:r>
              <a:rPr lang="en-US"/>
              <a:t>Click to edit Master text styles</a:t>
            </a:r>
          </a:p>
        </p:txBody>
      </p:sp>
      <p:sp>
        <p:nvSpPr>
          <p:cNvPr id="5" name="Text Placeholder 2">
            <a:extLst>
              <a:ext uri="{FF2B5EF4-FFF2-40B4-BE49-F238E27FC236}">
                <a16:creationId xmlns:a16="http://schemas.microsoft.com/office/drawing/2014/main" id="{B4A06EE2-BD1E-0A09-4837-C92A5A9514E4}"/>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13" name="addin_background" hidden="1">
            <a:extLst>
              <a:ext uri="{FF2B5EF4-FFF2-40B4-BE49-F238E27FC236}">
                <a16:creationId xmlns:a16="http://schemas.microsoft.com/office/drawing/2014/main" id="{2F5EAC23-D3C9-0185-E35B-6CFD5EBD1F1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4" name="addin_text" hidden="1">
            <a:extLst>
              <a:ext uri="{FF2B5EF4-FFF2-40B4-BE49-F238E27FC236}">
                <a16:creationId xmlns:a16="http://schemas.microsoft.com/office/drawing/2014/main" id="{EAFBDC80-48A8-9F4B-094E-F1635C605B1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5" name="addin_logo" hidden="1">
            <a:extLst>
              <a:ext uri="{FF2B5EF4-FFF2-40B4-BE49-F238E27FC236}">
                <a16:creationId xmlns:a16="http://schemas.microsoft.com/office/drawing/2014/main" id="{7917F4AF-4864-780A-EC1E-3316AEF8A24E}"/>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6" name="addin_colorlist" hidden="1">
            <a:extLst>
              <a:ext uri="{FF2B5EF4-FFF2-40B4-BE49-F238E27FC236}">
                <a16:creationId xmlns:a16="http://schemas.microsoft.com/office/drawing/2014/main" id="{62E79AE0-1A61-18DC-E8C1-290A76BAA93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8FE2AFAD-5F6E-37F3-A191-DA6E10E64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642C2FF-8F53-51EF-77E1-D8A678CE48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C89D8538-F8AB-4454-C06E-E5C898B2A63F}"/>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9803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4784513" cy="40549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2D574611-CD96-BB6D-A687-A592D7272188}"/>
              </a:ext>
            </a:extLst>
          </p:cNvPr>
          <p:cNvSpPr>
            <a:spLocks noGrp="1"/>
          </p:cNvSpPr>
          <p:nvPr>
            <p:ph type="pic" sz="quarter" idx="13"/>
          </p:nvPr>
        </p:nvSpPr>
        <p:spPr>
          <a:xfrm>
            <a:off x="6203964" y="619504"/>
            <a:ext cx="5738724" cy="597811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Text Placeholder 2">
            <a:extLst>
              <a:ext uri="{FF2B5EF4-FFF2-40B4-BE49-F238E27FC236}">
                <a16:creationId xmlns:a16="http://schemas.microsoft.com/office/drawing/2014/main" id="{C96538C4-E0F7-F21A-4174-6F000DB10236}"/>
              </a:ext>
            </a:extLst>
          </p:cNvPr>
          <p:cNvSpPr>
            <a:spLocks noGrp="1"/>
          </p:cNvSpPr>
          <p:nvPr>
            <p:ph type="body" sz="quarter" idx="14" hasCustomPrompt="1"/>
          </p:nvPr>
        </p:nvSpPr>
        <p:spPr>
          <a:xfrm>
            <a:off x="249311" y="602527"/>
            <a:ext cx="4784513" cy="949726"/>
          </a:xfrm>
        </p:spPr>
        <p:txBody>
          <a:bodyPr anchor="t">
            <a:normAutofit/>
          </a:bodyPr>
          <a:lstStyle>
            <a:lvl1pPr marL="0" indent="0">
              <a:lnSpc>
                <a:spcPct val="96000"/>
              </a:lnSpc>
              <a:spcBef>
                <a:spcPts val="0"/>
              </a:spcBef>
              <a:buNone/>
              <a:defRPr lang="nb-NO" sz="6250" b="0" kern="1200" spc="-90" baseline="0" dirty="0">
                <a:solidFill>
                  <a:schemeClr val="tx1"/>
                </a:solidFill>
                <a:latin typeface="+mj-lt"/>
                <a:ea typeface="+mj-ea"/>
                <a:cs typeface="+mj-cs"/>
              </a:defRPr>
            </a:lvl1pPr>
          </a:lstStyle>
          <a:p>
            <a:pPr lvl="0"/>
            <a:r>
              <a:rPr lang="en-US" dirty="0" err="1"/>
              <a:t>Tittel</a:t>
            </a:r>
            <a:endParaRPr lang="nb-NO" dirty="0"/>
          </a:p>
        </p:txBody>
      </p:sp>
      <p:sp>
        <p:nvSpPr>
          <p:cNvPr id="11" name="addin_background" hidden="1">
            <a:extLst>
              <a:ext uri="{FF2B5EF4-FFF2-40B4-BE49-F238E27FC236}">
                <a16:creationId xmlns:a16="http://schemas.microsoft.com/office/drawing/2014/main" id="{55052AE2-4B8A-EA99-CFEC-5B6DA437C06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D287B65C-8D61-76FE-C39E-9A59B77F1D49}"/>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EA1EB67E-974A-6539-88A8-8ABC8ADB096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B567E2DD-D440-B345-15D9-D0E240AD3B0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94FCE4D2-C476-209E-A95A-481D54D15E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880135F-D220-FD05-49CB-CB126E2113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5D616032-DFCF-E171-ADD8-48A5BCC2537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97484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addin_fillplaceholders" hidden="1">
            <a:extLst>
              <a:ext uri="{FF2B5EF4-FFF2-40B4-BE49-F238E27FC236}">
                <a16:creationId xmlns:a16="http://schemas.microsoft.com/office/drawing/2014/main" id="{FC90760A-4B64-8F22-29A9-940E0C185CE3}"/>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3" name="addin_colorlist" hidden="1">
            <a:extLst>
              <a:ext uri="{FF2B5EF4-FFF2-40B4-BE49-F238E27FC236}">
                <a16:creationId xmlns:a16="http://schemas.microsoft.com/office/drawing/2014/main" id="{496A6E80-D812-B8D6-1FB7-7456DCAAC4A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4" name="addin_text" hidden="1">
            <a:extLst>
              <a:ext uri="{FF2B5EF4-FFF2-40B4-BE49-F238E27FC236}">
                <a16:creationId xmlns:a16="http://schemas.microsoft.com/office/drawing/2014/main" id="{697AE8A0-8762-2506-691E-87F2A8ED4018}"/>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332438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video &amp; logo">
    <p:bg>
      <p:bgPr>
        <a:solidFill>
          <a:schemeClr val="dk2"/>
        </a:solidFill>
        <a:effectLst/>
      </p:bgPr>
    </p:bg>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43E379D-DBF1-ECC1-FC3B-54731E51B45F}"/>
              </a:ext>
            </a:extLst>
          </p:cNvPr>
          <p:cNvSpPr>
            <a:spLocks noGrp="1"/>
          </p:cNvSpPr>
          <p:nvPr>
            <p:ph type="media" sz="quarter" idx="14"/>
          </p:nvPr>
        </p:nvSpPr>
        <p:spPr>
          <a:xfrm>
            <a:off x="249269" y="602526"/>
            <a:ext cx="11693460" cy="4655274"/>
          </a:xfrm>
          <a:custGeom>
            <a:avLst/>
            <a:gdLst>
              <a:gd name="connsiteX0" fmla="*/ 1373156 w 11693460"/>
              <a:gd name="connsiteY0" fmla="*/ 0 h 4655274"/>
              <a:gd name="connsiteX1" fmla="*/ 11693460 w 11693460"/>
              <a:gd name="connsiteY1" fmla="*/ 0 h 4655274"/>
              <a:gd name="connsiteX2" fmla="*/ 11693460 w 11693460"/>
              <a:gd name="connsiteY2" fmla="*/ 4655274 h 4655274"/>
              <a:gd name="connsiteX3" fmla="*/ 0 w 11693460"/>
              <a:gd name="connsiteY3" fmla="*/ 4655274 h 4655274"/>
              <a:gd name="connsiteX4" fmla="*/ 0 w 11693460"/>
              <a:gd name="connsiteY4" fmla="*/ 1848574 h 4655274"/>
              <a:gd name="connsiteX5" fmla="*/ 1373156 w 11693460"/>
              <a:gd name="connsiteY5" fmla="*/ 1848574 h 46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3460" h="4655274">
                <a:moveTo>
                  <a:pt x="1373156" y="0"/>
                </a:moveTo>
                <a:lnTo>
                  <a:pt x="11693460" y="0"/>
                </a:lnTo>
                <a:lnTo>
                  <a:pt x="11693460" y="4655274"/>
                </a:lnTo>
                <a:lnTo>
                  <a:pt x="0" y="4655274"/>
                </a:lnTo>
                <a:lnTo>
                  <a:pt x="0" y="1848574"/>
                </a:lnTo>
                <a:lnTo>
                  <a:pt x="1373156" y="1848574"/>
                </a:lnTo>
                <a:close/>
              </a:path>
            </a:pathLst>
          </a:custGeom>
          <a:solidFill>
            <a:schemeClr val="bg1"/>
          </a:solidFill>
        </p:spPr>
        <p:txBody>
          <a:bodyPr wrap="square">
            <a:noAutofit/>
          </a:bodyPr>
          <a:lstStyle>
            <a:lvl1pPr marL="0" indent="0" algn="r">
              <a:buNone/>
              <a:defRPr/>
            </a:lvl1pPr>
          </a:lstStyle>
          <a:p>
            <a:r>
              <a:rPr lang="en-US"/>
              <a:t>Click icon to add media</a:t>
            </a:r>
            <a:endParaRPr lang="nb-NO" dirty="0"/>
          </a:p>
        </p:txBody>
      </p:sp>
      <p:pic>
        <p:nvPicPr>
          <p:cNvPr id="17" name="logo_white">
            <a:extLst>
              <a:ext uri="{FF2B5EF4-FFF2-40B4-BE49-F238E27FC236}">
                <a16:creationId xmlns:a16="http://schemas.microsoft.com/office/drawing/2014/main" id="{92BC91F4-A1B3-E6AA-437B-1EC69E033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Tree>
    <p:extLst>
      <p:ext uri="{BB962C8B-B14F-4D97-AF65-F5344CB8AC3E}">
        <p14:creationId xmlns:p14="http://schemas.microsoft.com/office/powerpoint/2010/main" val="54519857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ende bilde m teks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5" name="Text Placeholder 4">
            <a:extLst>
              <a:ext uri="{FF2B5EF4-FFF2-40B4-BE49-F238E27FC236}">
                <a16:creationId xmlns:a16="http://schemas.microsoft.com/office/drawing/2014/main" id="{D560BBD1-3AFE-7E5F-565B-610ADC4790BF}"/>
              </a:ext>
            </a:extLst>
          </p:cNvPr>
          <p:cNvSpPr>
            <a:spLocks noGrp="1"/>
          </p:cNvSpPr>
          <p:nvPr>
            <p:ph type="body" sz="quarter" idx="11"/>
          </p:nvPr>
        </p:nvSpPr>
        <p:spPr>
          <a:xfrm>
            <a:off x="5796666" y="5146504"/>
            <a:ext cx="6106832" cy="1446788"/>
          </a:xfrm>
          <a:solidFill>
            <a:schemeClr val="bg2"/>
          </a:solidFill>
          <a:effectLst>
            <a:outerShdw blurRad="50800" dist="50800" dir="5400000" algn="ctr" rotWithShape="0">
              <a:srgbClr val="010000">
                <a:alpha val="0"/>
              </a:srgbClr>
            </a:outerShdw>
          </a:effectLst>
        </p:spPr>
        <p:txBody>
          <a:bodyPr lIns="414000" tIns="252000" rIns="432000" bIns="252000" anchor="ctr"/>
          <a:lstStyle>
            <a:lvl1pPr marL="0" indent="0" algn="l">
              <a:lnSpc>
                <a:spcPct val="101000"/>
              </a:lnSpc>
              <a:buNone/>
              <a:defRPr sz="2400"/>
            </a:lvl1pPr>
          </a:lstStyle>
          <a:p>
            <a:pPr lvl="0"/>
            <a:r>
              <a:rPr lang="en-US"/>
              <a:t>Click to edit Master text styles</a:t>
            </a:r>
          </a:p>
        </p:txBody>
      </p:sp>
      <p:sp>
        <p:nvSpPr>
          <p:cNvPr id="4" name="addin_fillplaceholders" hidden="1">
            <a:extLst>
              <a:ext uri="{FF2B5EF4-FFF2-40B4-BE49-F238E27FC236}">
                <a16:creationId xmlns:a16="http://schemas.microsoft.com/office/drawing/2014/main" id="{21A613CA-DD5F-7553-F478-FA237EDABF4C}"/>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6" name="addin_colorlist" hidden="1">
            <a:extLst>
              <a:ext uri="{FF2B5EF4-FFF2-40B4-BE49-F238E27FC236}">
                <a16:creationId xmlns:a16="http://schemas.microsoft.com/office/drawing/2014/main" id="{3FCD6A60-F982-FF19-806D-7303CC7C853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8" name="addin_text" hidden="1">
            <a:extLst>
              <a:ext uri="{FF2B5EF4-FFF2-40B4-BE49-F238E27FC236}">
                <a16:creationId xmlns:a16="http://schemas.microsoft.com/office/drawing/2014/main" id="{713816D1-16BB-835D-F51D-195BCBBF044C}"/>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421288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l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0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og tekstbok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hasCustomPrompt="1"/>
          </p:nvPr>
        </p:nvSpPr>
        <p:spPr>
          <a:xfrm>
            <a:off x="0" y="0"/>
            <a:ext cx="12192000" cy="6858000"/>
          </a:xfrm>
          <a:solidFill>
            <a:schemeClr val="bg1">
              <a:lumMod val="90000"/>
            </a:schemeClr>
          </a:solidFill>
        </p:spPr>
        <p:txBody>
          <a:bodyPr>
            <a:normAutofit/>
          </a:bodyPr>
          <a:lstStyle>
            <a:lvl1pPr marL="0" indent="0" algn="r">
              <a:buNone/>
              <a:defRPr sz="1600"/>
            </a:lvl1pPr>
          </a:lstStyle>
          <a:p>
            <a:r>
              <a:rPr lang="en-US" dirty="0" err="1"/>
              <a:t>Klikk</a:t>
            </a:r>
            <a:r>
              <a:rPr lang="en-US" dirty="0"/>
              <a:t> sett inn – </a:t>
            </a:r>
            <a:r>
              <a:rPr lang="en-US" dirty="0" err="1"/>
              <a:t>bilder</a:t>
            </a:r>
            <a:r>
              <a:rPr lang="en-US" dirty="0"/>
              <a:t> – for å </a:t>
            </a:r>
            <a:r>
              <a:rPr lang="en-US" dirty="0" err="1"/>
              <a:t>endre</a:t>
            </a:r>
            <a:r>
              <a:rPr lang="en-US" dirty="0"/>
              <a:t> </a:t>
            </a:r>
            <a:r>
              <a:rPr lang="en-US" dirty="0" err="1"/>
              <a:t>eller</a:t>
            </a:r>
            <a:r>
              <a:rPr lang="en-US" dirty="0"/>
              <a:t> </a:t>
            </a:r>
            <a:r>
              <a:rPr lang="en-US" dirty="0" err="1"/>
              <a:t>sette</a:t>
            </a:r>
            <a:r>
              <a:rPr lang="en-US" dirty="0"/>
              <a:t> inn </a:t>
            </a:r>
            <a:r>
              <a:rPr lang="en-US" dirty="0" err="1"/>
              <a:t>bilde</a:t>
            </a:r>
            <a:r>
              <a:rPr lang="en-US" dirty="0"/>
              <a:t>.</a:t>
            </a:r>
            <a:endParaRPr lang="nb-NO" dirty="0"/>
          </a:p>
        </p:txBody>
      </p:sp>
      <p:sp>
        <p:nvSpPr>
          <p:cNvPr id="8" name="Text Placeholder 7">
            <a:extLst>
              <a:ext uri="{FF2B5EF4-FFF2-40B4-BE49-F238E27FC236}">
                <a16:creationId xmlns:a16="http://schemas.microsoft.com/office/drawing/2014/main" id="{C95515FA-1606-8DA6-AD36-9E809F273187}"/>
              </a:ext>
            </a:extLst>
          </p:cNvPr>
          <p:cNvSpPr>
            <a:spLocks noGrp="1"/>
          </p:cNvSpPr>
          <p:nvPr>
            <p:ph type="body" sz="quarter" idx="11"/>
          </p:nvPr>
        </p:nvSpPr>
        <p:spPr>
          <a:xfrm>
            <a:off x="247167" y="247164"/>
            <a:ext cx="5956797" cy="3225486"/>
          </a:xfrm>
          <a:custGeom>
            <a:avLst/>
            <a:gdLst>
              <a:gd name="connsiteX0" fmla="*/ 1436130 w 11788346"/>
              <a:gd name="connsiteY0" fmla="*/ 0 h 6450226"/>
              <a:gd name="connsiteX1" fmla="*/ 11788346 w 11788346"/>
              <a:gd name="connsiteY1" fmla="*/ 0 h 6450226"/>
              <a:gd name="connsiteX2" fmla="*/ 11788346 w 11788346"/>
              <a:gd name="connsiteY2" fmla="*/ 6450226 h 6450226"/>
              <a:gd name="connsiteX3" fmla="*/ 0 w 11788346"/>
              <a:gd name="connsiteY3" fmla="*/ 6450226 h 6450226"/>
              <a:gd name="connsiteX4" fmla="*/ 0 w 11788346"/>
              <a:gd name="connsiteY4" fmla="*/ 1494550 h 6450226"/>
              <a:gd name="connsiteX5" fmla="*/ 1436130 w 11788346"/>
              <a:gd name="connsiteY5" fmla="*/ 1494550 h 645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8346" h="6450226">
                <a:moveTo>
                  <a:pt x="1436130" y="0"/>
                </a:moveTo>
                <a:lnTo>
                  <a:pt x="11788346" y="0"/>
                </a:lnTo>
                <a:lnTo>
                  <a:pt x="11788346" y="6450226"/>
                </a:lnTo>
                <a:lnTo>
                  <a:pt x="0" y="6450226"/>
                </a:lnTo>
                <a:lnTo>
                  <a:pt x="0" y="1494550"/>
                </a:lnTo>
                <a:lnTo>
                  <a:pt x="1436130" y="1494550"/>
                </a:lnTo>
                <a:close/>
              </a:path>
            </a:pathLst>
          </a:custGeom>
          <a:solidFill>
            <a:schemeClr val="accent1"/>
          </a:solidFill>
          <a:effectLst>
            <a:outerShdw blurRad="50800" dist="50800" dir="5400000" sx="101000" sy="101000" algn="ctr" rotWithShape="0">
              <a:srgbClr val="010000">
                <a:alpha val="0"/>
              </a:srgbClr>
            </a:outerShdw>
          </a:effectLst>
        </p:spPr>
        <p:txBody>
          <a:bodyPr wrap="square" lIns="1170000" tIns="360000" rIns="702000" bIns="360000">
            <a:normAutofit/>
          </a:bodyPr>
          <a:lstStyle>
            <a:lvl1pPr marL="0" indent="0">
              <a:lnSpc>
                <a:spcPct val="101000"/>
              </a:lnSpc>
              <a:buNone/>
              <a:defRPr sz="3701" spc="-100" baseline="0">
                <a:solidFill>
                  <a:schemeClr val="bg1"/>
                </a:solidFill>
                <a:latin typeface="+mj-lt"/>
              </a:defRPr>
            </a:lvl1pPr>
          </a:lstStyle>
          <a:p>
            <a:pPr lvl="0"/>
            <a:r>
              <a:rPr lang="en-US"/>
              <a:t>Click to edit Master text styles</a:t>
            </a:r>
          </a:p>
        </p:txBody>
      </p:sp>
      <p:sp>
        <p:nvSpPr>
          <p:cNvPr id="4" name="addin_fillplaceholders" hidden="1">
            <a:extLst>
              <a:ext uri="{FF2B5EF4-FFF2-40B4-BE49-F238E27FC236}">
                <a16:creationId xmlns:a16="http://schemas.microsoft.com/office/drawing/2014/main" id="{E828407A-04BE-F56A-EE12-4C6AC74A870B}"/>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5" name="addin_colorlist" hidden="1">
            <a:extLst>
              <a:ext uri="{FF2B5EF4-FFF2-40B4-BE49-F238E27FC236}">
                <a16:creationId xmlns:a16="http://schemas.microsoft.com/office/drawing/2014/main" id="{85415F01-1196-AEE8-EC3C-1E957C93AC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6" name="addin_text" hidden="1">
            <a:extLst>
              <a:ext uri="{FF2B5EF4-FFF2-40B4-BE49-F238E27FC236}">
                <a16:creationId xmlns:a16="http://schemas.microsoft.com/office/drawing/2014/main" id="{02AC8738-B106-274E-B3E0-33840D01245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1052093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789AAA-AB5D-CDD9-157A-CB42FF4F220A}"/>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Picture Placeholder 8">
            <a:extLst>
              <a:ext uri="{FF2B5EF4-FFF2-40B4-BE49-F238E27FC236}">
                <a16:creationId xmlns:a16="http://schemas.microsoft.com/office/drawing/2014/main" id="{F42270F3-C0E7-FB35-DB60-925495DF7C08}"/>
              </a:ext>
            </a:extLst>
          </p:cNvPr>
          <p:cNvSpPr>
            <a:spLocks noGrp="1"/>
          </p:cNvSpPr>
          <p:nvPr>
            <p:ph type="pic" sz="quarter" idx="13"/>
          </p:nvPr>
        </p:nvSpPr>
        <p:spPr>
          <a:xfrm>
            <a:off x="264353" y="601732"/>
            <a:ext cx="5691929" cy="5522758"/>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0" name="Picture Placeholder 8">
            <a:extLst>
              <a:ext uri="{FF2B5EF4-FFF2-40B4-BE49-F238E27FC236}">
                <a16:creationId xmlns:a16="http://schemas.microsoft.com/office/drawing/2014/main" id="{85C90D47-A427-952D-C906-79A8C0D34380}"/>
              </a:ext>
            </a:extLst>
          </p:cNvPr>
          <p:cNvSpPr>
            <a:spLocks noGrp="1"/>
          </p:cNvSpPr>
          <p:nvPr>
            <p:ph type="pic" sz="quarter" idx="14"/>
          </p:nvPr>
        </p:nvSpPr>
        <p:spPr>
          <a:xfrm>
            <a:off x="6250759" y="597220"/>
            <a:ext cx="5691929" cy="5522758"/>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addin_background" hidden="1">
            <a:extLst>
              <a:ext uri="{FF2B5EF4-FFF2-40B4-BE49-F238E27FC236}">
                <a16:creationId xmlns:a16="http://schemas.microsoft.com/office/drawing/2014/main" id="{616C8802-6B18-35A3-5B0C-3B6D6F7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083F9BE1-3C36-7D8F-FEE4-C811A7700A7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B8854586-D464-E225-1940-293A9055ED5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759F9A4F-1FD1-0239-52CA-25000190E0F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 name="logo_black" hidden="1">
            <a:extLst>
              <a:ext uri="{FF2B5EF4-FFF2-40B4-BE49-F238E27FC236}">
                <a16:creationId xmlns:a16="http://schemas.microsoft.com/office/drawing/2014/main" id="{66A688BA-9B37-F68A-A8DB-C09B27FF77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3" name="logo_white" hidden="1">
            <a:extLst>
              <a:ext uri="{FF2B5EF4-FFF2-40B4-BE49-F238E27FC236}">
                <a16:creationId xmlns:a16="http://schemas.microsoft.com/office/drawing/2014/main" id="{1286E71D-1041-8A6A-2685-2A564BF9E0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4" name="logo_">
            <a:extLst>
              <a:ext uri="{FF2B5EF4-FFF2-40B4-BE49-F238E27FC236}">
                <a16:creationId xmlns:a16="http://schemas.microsoft.com/office/drawing/2014/main" id="{1537461A-4707-99F0-9E15-9BB50D756AB2}"/>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56672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t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7"/>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Picture Placeholder 8">
            <a:extLst>
              <a:ext uri="{FF2B5EF4-FFF2-40B4-BE49-F238E27FC236}">
                <a16:creationId xmlns:a16="http://schemas.microsoft.com/office/drawing/2014/main" id="{666F9E20-D1B8-6910-7379-5017BCC5579A}"/>
              </a:ext>
            </a:extLst>
          </p:cNvPr>
          <p:cNvSpPr>
            <a:spLocks noGrp="1"/>
          </p:cNvSpPr>
          <p:nvPr>
            <p:ph type="pic" sz="quarter" idx="14"/>
          </p:nvPr>
        </p:nvSpPr>
        <p:spPr>
          <a:xfrm>
            <a:off x="8196995" y="1973407"/>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2" name="Picture Placeholder 8">
            <a:extLst>
              <a:ext uri="{FF2B5EF4-FFF2-40B4-BE49-F238E27FC236}">
                <a16:creationId xmlns:a16="http://schemas.microsoft.com/office/drawing/2014/main" id="{EFA4E610-A1DC-6430-E8FE-1597E1C7B044}"/>
              </a:ext>
            </a:extLst>
          </p:cNvPr>
          <p:cNvSpPr>
            <a:spLocks noGrp="1"/>
          </p:cNvSpPr>
          <p:nvPr>
            <p:ph type="pic" sz="quarter" idx="15"/>
          </p:nvPr>
        </p:nvSpPr>
        <p:spPr>
          <a:xfrm>
            <a:off x="4230674" y="1973406"/>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Text Placeholder 2">
            <a:extLst>
              <a:ext uri="{FF2B5EF4-FFF2-40B4-BE49-F238E27FC236}">
                <a16:creationId xmlns:a16="http://schemas.microsoft.com/office/drawing/2014/main" id="{22E2CFDD-5599-863A-5396-6B6D00507882}"/>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3" name="addin_background" hidden="1">
            <a:extLst>
              <a:ext uri="{FF2B5EF4-FFF2-40B4-BE49-F238E27FC236}">
                <a16:creationId xmlns:a16="http://schemas.microsoft.com/office/drawing/2014/main" id="{A734DA45-2369-0D1D-331F-35877093A3B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CEB529FF-17BF-F8DD-2C14-0D8935ED7F5E}"/>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3E167A2E-05B9-65F7-4409-7843ED746DF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C7322CB2-98A3-E483-7807-F5BE625296E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3" name="logo_black" hidden="1">
            <a:extLst>
              <a:ext uri="{FF2B5EF4-FFF2-40B4-BE49-F238E27FC236}">
                <a16:creationId xmlns:a16="http://schemas.microsoft.com/office/drawing/2014/main" id="{E1E0634F-2B8D-4101-DA1A-9B574D4B77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40AA08CD-5359-A7B6-9F03-9F0045FE0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1BF67345-6242-1CDB-0EC9-83A1EE1F9883}"/>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72641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fi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5" name="Picture Placeholder 8">
            <a:extLst>
              <a:ext uri="{FF2B5EF4-FFF2-40B4-BE49-F238E27FC236}">
                <a16:creationId xmlns:a16="http://schemas.microsoft.com/office/drawing/2014/main" id="{0DF20613-4023-7B0F-4755-F5A5C1BA0A65}"/>
              </a:ext>
            </a:extLst>
          </p:cNvPr>
          <p:cNvSpPr>
            <a:spLocks noGrp="1"/>
          </p:cNvSpPr>
          <p:nvPr>
            <p:ph type="pic" sz="quarter" idx="14"/>
          </p:nvPr>
        </p:nvSpPr>
        <p:spPr>
          <a:xfrm>
            <a:off x="3236252"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6" name="Picture Placeholder 8">
            <a:extLst>
              <a:ext uri="{FF2B5EF4-FFF2-40B4-BE49-F238E27FC236}">
                <a16:creationId xmlns:a16="http://schemas.microsoft.com/office/drawing/2014/main" id="{F019167C-6F8E-D88D-E2AB-95C0EDD01435}"/>
              </a:ext>
            </a:extLst>
          </p:cNvPr>
          <p:cNvSpPr>
            <a:spLocks noGrp="1"/>
          </p:cNvSpPr>
          <p:nvPr>
            <p:ph type="pic" sz="quarter" idx="15"/>
          </p:nvPr>
        </p:nvSpPr>
        <p:spPr>
          <a:xfrm>
            <a:off x="9235879"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8" name="Picture Placeholder 8">
            <a:extLst>
              <a:ext uri="{FF2B5EF4-FFF2-40B4-BE49-F238E27FC236}">
                <a16:creationId xmlns:a16="http://schemas.microsoft.com/office/drawing/2014/main" id="{29CCCED7-A3CE-F3A9-CAD4-CF28234638DF}"/>
              </a:ext>
            </a:extLst>
          </p:cNvPr>
          <p:cNvSpPr>
            <a:spLocks noGrp="1"/>
          </p:cNvSpPr>
          <p:nvPr>
            <p:ph type="pic" sz="quarter" idx="16"/>
          </p:nvPr>
        </p:nvSpPr>
        <p:spPr>
          <a:xfrm>
            <a:off x="6236066"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3" name="Text Placeholder 12">
            <a:extLst>
              <a:ext uri="{FF2B5EF4-FFF2-40B4-BE49-F238E27FC236}">
                <a16:creationId xmlns:a16="http://schemas.microsoft.com/office/drawing/2014/main" id="{FE92BE5C-10C3-E331-ADED-6FDDEBCEDEBF}"/>
              </a:ext>
            </a:extLst>
          </p:cNvPr>
          <p:cNvSpPr>
            <a:spLocks noGrp="1"/>
          </p:cNvSpPr>
          <p:nvPr>
            <p:ph type="body" sz="quarter" idx="17"/>
          </p:nvPr>
        </p:nvSpPr>
        <p:spPr>
          <a:xfrm>
            <a:off x="249312" y="5480434"/>
            <a:ext cx="2722876" cy="324138"/>
          </a:xfrm>
        </p:spPr>
        <p:txBody>
          <a:bodyPr/>
          <a:lstStyle>
            <a:lvl1pPr marL="0" indent="0">
              <a:lnSpc>
                <a:spcPct val="96000"/>
              </a:lnSpc>
              <a:buNone/>
              <a:defRPr sz="1050"/>
            </a:lvl1pPr>
          </a:lstStyle>
          <a:p>
            <a:pPr lvl="0"/>
            <a:r>
              <a:rPr lang="en-US"/>
              <a:t>Click to edit Master text styles</a:t>
            </a:r>
          </a:p>
        </p:txBody>
      </p:sp>
      <p:sp>
        <p:nvSpPr>
          <p:cNvPr id="14" name="Text Placeholder 12">
            <a:extLst>
              <a:ext uri="{FF2B5EF4-FFF2-40B4-BE49-F238E27FC236}">
                <a16:creationId xmlns:a16="http://schemas.microsoft.com/office/drawing/2014/main" id="{0738855E-9D84-5CF1-B777-535FD5B6E658}"/>
              </a:ext>
            </a:extLst>
          </p:cNvPr>
          <p:cNvSpPr>
            <a:spLocks noGrp="1"/>
          </p:cNvSpPr>
          <p:nvPr>
            <p:ph type="body" sz="quarter" idx="18"/>
          </p:nvPr>
        </p:nvSpPr>
        <p:spPr>
          <a:xfrm>
            <a:off x="3236252" y="5480434"/>
            <a:ext cx="2707833" cy="324138"/>
          </a:xfrm>
        </p:spPr>
        <p:txBody>
          <a:bodyPr/>
          <a:lstStyle>
            <a:lvl1pPr marL="0" indent="0">
              <a:lnSpc>
                <a:spcPct val="96000"/>
              </a:lnSpc>
              <a:buNone/>
              <a:defRPr sz="1050"/>
            </a:lvl1pPr>
          </a:lstStyle>
          <a:p>
            <a:pPr lvl="0"/>
            <a:r>
              <a:rPr lang="en-US"/>
              <a:t>Click to edit Master text styles</a:t>
            </a:r>
          </a:p>
        </p:txBody>
      </p:sp>
      <p:sp>
        <p:nvSpPr>
          <p:cNvPr id="15" name="Text Placeholder 12">
            <a:extLst>
              <a:ext uri="{FF2B5EF4-FFF2-40B4-BE49-F238E27FC236}">
                <a16:creationId xmlns:a16="http://schemas.microsoft.com/office/drawing/2014/main" id="{30E25862-4718-7141-5949-AC56E3FCBAF8}"/>
              </a:ext>
            </a:extLst>
          </p:cNvPr>
          <p:cNvSpPr>
            <a:spLocks noGrp="1"/>
          </p:cNvSpPr>
          <p:nvPr>
            <p:ph type="body" sz="quarter" idx="19"/>
          </p:nvPr>
        </p:nvSpPr>
        <p:spPr>
          <a:xfrm>
            <a:off x="6236066" y="5480434"/>
            <a:ext cx="2707833" cy="324138"/>
          </a:xfrm>
        </p:spPr>
        <p:txBody>
          <a:bodyPr/>
          <a:lstStyle>
            <a:lvl1pPr marL="0" indent="0">
              <a:lnSpc>
                <a:spcPct val="96000"/>
              </a:lnSpc>
              <a:buNone/>
              <a:defRPr sz="1050"/>
            </a:lvl1pPr>
          </a:lstStyle>
          <a:p>
            <a:pPr lvl="0"/>
            <a:r>
              <a:rPr lang="en-US"/>
              <a:t>Click to edit Master text styles</a:t>
            </a:r>
          </a:p>
        </p:txBody>
      </p:sp>
      <p:sp>
        <p:nvSpPr>
          <p:cNvPr id="16" name="Text Placeholder 12">
            <a:extLst>
              <a:ext uri="{FF2B5EF4-FFF2-40B4-BE49-F238E27FC236}">
                <a16:creationId xmlns:a16="http://schemas.microsoft.com/office/drawing/2014/main" id="{E707BEDF-7D73-971C-0B0F-8EA9EED2E949}"/>
              </a:ext>
            </a:extLst>
          </p:cNvPr>
          <p:cNvSpPr>
            <a:spLocks noGrp="1"/>
          </p:cNvSpPr>
          <p:nvPr>
            <p:ph type="body" sz="quarter" idx="20"/>
          </p:nvPr>
        </p:nvSpPr>
        <p:spPr>
          <a:xfrm>
            <a:off x="9235879" y="5480434"/>
            <a:ext cx="2707833" cy="324138"/>
          </a:xfrm>
        </p:spPr>
        <p:txBody>
          <a:bodyPr/>
          <a:lstStyle>
            <a:lvl1pPr marL="0" indent="0">
              <a:lnSpc>
                <a:spcPct val="96000"/>
              </a:lnSpc>
              <a:buNone/>
              <a:defRPr sz="1050"/>
            </a:lvl1pPr>
          </a:lstStyle>
          <a:p>
            <a:pPr lvl="0"/>
            <a:r>
              <a:rPr lang="en-US"/>
              <a:t>Click to edit Master text styles</a:t>
            </a:r>
          </a:p>
        </p:txBody>
      </p:sp>
      <p:sp>
        <p:nvSpPr>
          <p:cNvPr id="2" name="Text Placeholder 2">
            <a:extLst>
              <a:ext uri="{FF2B5EF4-FFF2-40B4-BE49-F238E27FC236}">
                <a16:creationId xmlns:a16="http://schemas.microsoft.com/office/drawing/2014/main" id="{379BE4BE-8579-5964-DAED-21E0A327F504}"/>
              </a:ext>
            </a:extLst>
          </p:cNvPr>
          <p:cNvSpPr>
            <a:spLocks noGrp="1"/>
          </p:cNvSpPr>
          <p:nvPr>
            <p:ph type="body" sz="quarter" idx="21"/>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3" name="addin_background" hidden="1">
            <a:extLst>
              <a:ext uri="{FF2B5EF4-FFF2-40B4-BE49-F238E27FC236}">
                <a16:creationId xmlns:a16="http://schemas.microsoft.com/office/drawing/2014/main" id="{6EB97698-3D5A-0FBD-6A54-A7E7EFC6726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FEBB2FC-B2ED-A2EB-66A9-8AE9AEF3E32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9" name="addin_logo" hidden="1">
            <a:extLst>
              <a:ext uri="{FF2B5EF4-FFF2-40B4-BE49-F238E27FC236}">
                <a16:creationId xmlns:a16="http://schemas.microsoft.com/office/drawing/2014/main" id="{8172D135-A67E-E8EE-60E3-7AB9532E6EA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1" name="addin_colorlist" hidden="1">
            <a:extLst>
              <a:ext uri="{FF2B5EF4-FFF2-40B4-BE49-F238E27FC236}">
                <a16:creationId xmlns:a16="http://schemas.microsoft.com/office/drawing/2014/main" id="{098BC228-E020-301F-255E-8D3E893E172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1" name="logo_black" hidden="1">
            <a:extLst>
              <a:ext uri="{FF2B5EF4-FFF2-40B4-BE49-F238E27FC236}">
                <a16:creationId xmlns:a16="http://schemas.microsoft.com/office/drawing/2014/main" id="{9C8E1B01-C553-AA10-D42F-43394341B1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2" name="logo_white" hidden="1">
            <a:extLst>
              <a:ext uri="{FF2B5EF4-FFF2-40B4-BE49-F238E27FC236}">
                <a16:creationId xmlns:a16="http://schemas.microsoft.com/office/drawing/2014/main" id="{1DBAA8D4-17C9-3F6F-48E0-E49D47E858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23" name="logo_">
            <a:extLst>
              <a:ext uri="{FF2B5EF4-FFF2-40B4-BE49-F238E27FC236}">
                <a16:creationId xmlns:a16="http://schemas.microsoft.com/office/drawing/2014/main" id="{8A0CAEBE-5900-8FA1-5C03-29D5E6056A17}"/>
              </a:ext>
            </a:extLst>
          </p:cNvPr>
          <p:cNvSpPr>
            <a:spLocks noGrp="1"/>
          </p:cNvSpPr>
          <p:nvPr>
            <p:ph type="body" sz="quarter" idx="22"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643428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tat Hvit/Burgunder tekst">
    <p:bg>
      <p:bgPr>
        <a:solidFill>
          <a:schemeClr val="l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1FFD8D-02FD-5712-D7EB-158172CD02FE}"/>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dirty="0"/>
          </a:p>
        </p:txBody>
      </p:sp>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4507" y="4999002"/>
            <a:ext cx="10493717" cy="620784"/>
          </a:xfrm>
        </p:spPr>
        <p:txBody>
          <a:bodyPr>
            <a:normAutofit/>
          </a:bodyPr>
          <a:lstStyle>
            <a:lvl1pPr marL="0" indent="0">
              <a:lnSpc>
                <a:spcPct val="96000"/>
              </a:lnSpc>
              <a:buNone/>
              <a:defRPr sz="2400">
                <a:solidFill>
                  <a:schemeClr val="tx2"/>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44507" y="249220"/>
            <a:ext cx="10493717" cy="4637310"/>
          </a:xfrm>
        </p:spPr>
        <p:txBody>
          <a:bodyPr anchor="t">
            <a:normAutofit/>
          </a:bodyPr>
          <a:lstStyle>
            <a:lvl1pPr marL="0" indent="0">
              <a:lnSpc>
                <a:spcPct val="96000"/>
              </a:lnSpc>
              <a:spcBef>
                <a:spcPts val="0"/>
              </a:spcBef>
              <a:buNone/>
              <a:defRPr lang="nb-NO" sz="11102" b="0" kern="1200" spc="-125" baseline="0" dirty="0">
                <a:solidFill>
                  <a:schemeClr val="tx2"/>
                </a:solidFill>
                <a:latin typeface="+mj-lt"/>
                <a:ea typeface="+mj-ea"/>
                <a:cs typeface="+mj-cs"/>
              </a:defRPr>
            </a:lvl1pPr>
          </a:lstStyle>
          <a:p>
            <a:pPr lvl="0"/>
            <a:r>
              <a:rPr lang="en-US"/>
              <a:t>Click to edit Master text styles</a:t>
            </a:r>
          </a:p>
        </p:txBody>
      </p:sp>
      <p:sp>
        <p:nvSpPr>
          <p:cNvPr id="10" name="addin_background" hidden="1">
            <a:extLst>
              <a:ext uri="{FF2B5EF4-FFF2-40B4-BE49-F238E27FC236}">
                <a16:creationId xmlns:a16="http://schemas.microsoft.com/office/drawing/2014/main" id="{209FF8FE-D8B6-AD67-4F4F-A3030B0E0FD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81FAFA99-94F5-35B6-7BDE-66591C995F5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2" name="addin_logo" hidden="1">
            <a:extLst>
              <a:ext uri="{FF2B5EF4-FFF2-40B4-BE49-F238E27FC236}">
                <a16:creationId xmlns:a16="http://schemas.microsoft.com/office/drawing/2014/main" id="{A5B92BC5-C9CE-BD05-C01A-5D13CFEC70B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F438BAAA-B5B2-8E56-19B4-65346DF4F7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38FC7661-F678-4B3D-7C89-47726EF5A4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4318EC3-0343-2756-D01A-2B35BA068A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4AF8D07A-E5CE-DA16-60FF-47BAE1F28063}"/>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0029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m bilde Hvit">
    <p:bg>
      <p:bgPr>
        <a:solidFill>
          <a:schemeClr val="lt1"/>
        </a:solidFill>
        <a:effectLst/>
      </p:bgPr>
    </p:bg>
    <p:spTree>
      <p:nvGrpSpPr>
        <p:cNvPr id="1" name=""/>
        <p:cNvGrpSpPr/>
        <p:nvPr/>
      </p:nvGrpSpPr>
      <p:grpSpPr>
        <a:xfrm>
          <a:off x="0" y="0"/>
          <a:ext cx="0" cy="0"/>
          <a:chOff x="0" y="0"/>
          <a:chExt cx="0" cy="0"/>
        </a:xfrm>
      </p:grpSpPr>
      <p:pic>
        <p:nvPicPr>
          <p:cNvPr id="4" name="Picture 3" descr="Diagram&#10;&#10;Description automatically generated with medium confidence" hidden="1">
            <a:extLst>
              <a:ext uri="{FF2B5EF4-FFF2-40B4-BE49-F238E27FC236}">
                <a16:creationId xmlns:a16="http://schemas.microsoft.com/office/drawing/2014/main" id="{100A85CA-3B55-A0E9-00BA-99276381D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9313" y="5342728"/>
            <a:ext cx="5723976" cy="347142"/>
          </a:xfrm>
        </p:spPr>
        <p:txBody>
          <a:bodyPr>
            <a:normAutofit/>
          </a:bodyPr>
          <a:lstStyle>
            <a:lvl1pPr marL="0" indent="0">
              <a:lnSpc>
                <a:spcPct val="96000"/>
              </a:lnSpc>
              <a:buNone/>
              <a:defRPr sz="2400">
                <a:solidFill>
                  <a:schemeClr val="tx2"/>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56382" y="617518"/>
            <a:ext cx="5716906" cy="4251365"/>
          </a:xfrm>
        </p:spPr>
        <p:txBody>
          <a:bodyPr anchor="t">
            <a:normAutofit/>
          </a:bodyPr>
          <a:lstStyle>
            <a:lvl1pPr marL="0" indent="0">
              <a:lnSpc>
                <a:spcPct val="90000"/>
              </a:lnSpc>
              <a:spcBef>
                <a:spcPts val="0"/>
              </a:spcBef>
              <a:buNone/>
              <a:defRPr lang="nb-NO" sz="8100" b="0" kern="1200" spc="-125" baseline="0" dirty="0">
                <a:solidFill>
                  <a:schemeClr val="tx2"/>
                </a:solidFill>
                <a:latin typeface="+mj-lt"/>
                <a:ea typeface="+mj-ea"/>
                <a:cs typeface="+mj-cs"/>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F68FAF3A-EB99-B350-5BA0-2D15937FA694}"/>
              </a:ext>
            </a:extLst>
          </p:cNvPr>
          <p:cNvSpPr>
            <a:spLocks noGrp="1"/>
          </p:cNvSpPr>
          <p:nvPr>
            <p:ph type="pic" sz="quarter" idx="15"/>
          </p:nvPr>
        </p:nvSpPr>
        <p:spPr>
          <a:xfrm>
            <a:off x="6281738" y="617518"/>
            <a:ext cx="5653087" cy="59912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addin_background" hidden="1">
            <a:extLst>
              <a:ext uri="{FF2B5EF4-FFF2-40B4-BE49-F238E27FC236}">
                <a16:creationId xmlns:a16="http://schemas.microsoft.com/office/drawing/2014/main" id="{7E0CD0C9-4008-8825-1B8B-CB0298C610D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BB68B476-6A95-232E-96F0-037BEE4084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B7BC19FF-21B8-82D9-9746-8F8B2224FC1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3A9CA5CA-0ED9-4655-90AA-9A8FBFD0792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0926AE6D-2F2B-C2A3-9E40-1CE0A6EAA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73C90C5-DED1-0EB1-87BF-47EEF605B23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CECDBA0E-BD6E-75CE-8804-2CD50BD6C5DE}"/>
              </a:ext>
            </a:extLst>
          </p:cNvPr>
          <p:cNvSpPr>
            <a:spLocks noGrp="1"/>
          </p:cNvSpPr>
          <p:nvPr>
            <p:ph type="body" sz="quarter" idx="16"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21868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2699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786384"/>
          </a:xfrm>
          <a:prstGeom prst="rect">
            <a:avLst/>
          </a:prstGeom>
        </p:spPr>
      </p:pic>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5186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tekst og undertittel Hvit">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5" y="5301141"/>
            <a:ext cx="10496520" cy="828112"/>
          </a:xfrm>
        </p:spPr>
        <p:txBody>
          <a:bodyPr>
            <a:normAutofit/>
          </a:bodyPr>
          <a:lstStyle>
            <a:lvl1pPr marL="0" indent="0" algn="l">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dirty="0"/>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5" name="Text Placeholder 4">
            <a:extLst>
              <a:ext uri="{FF2B5EF4-FFF2-40B4-BE49-F238E27FC236}">
                <a16:creationId xmlns:a16="http://schemas.microsoft.com/office/drawing/2014/main" id="{C42D1FD5-8F5D-49D8-3F34-BA33C71175BA}"/>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pic>
        <p:nvPicPr>
          <p:cNvPr id="4" name="logo_black" hidden="1">
            <a:extLst>
              <a:ext uri="{FF2B5EF4-FFF2-40B4-BE49-F238E27FC236}">
                <a16:creationId xmlns:a16="http://schemas.microsoft.com/office/drawing/2014/main" id="{D75FCADA-CD10-782E-B160-B9E58EFA44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 name="logo_white" hidden="1">
            <a:extLst>
              <a:ext uri="{FF2B5EF4-FFF2-40B4-BE49-F238E27FC236}">
                <a16:creationId xmlns:a16="http://schemas.microsoft.com/office/drawing/2014/main" id="{69305D3D-9195-BDD2-52BF-E13F51E197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D2C2FCA4-1AD5-70EF-857A-00D9C6F2B75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2" name="addin_background" hidden="1">
            <a:extLst>
              <a:ext uri="{FF2B5EF4-FFF2-40B4-BE49-F238E27FC236}">
                <a16:creationId xmlns:a16="http://schemas.microsoft.com/office/drawing/2014/main" id="{CA47B372-3F14-E688-5598-6A1BF98AB83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5" name="addin_text" hidden="1">
            <a:extLst>
              <a:ext uri="{FF2B5EF4-FFF2-40B4-BE49-F238E27FC236}">
                <a16:creationId xmlns:a16="http://schemas.microsoft.com/office/drawing/2014/main" id="{A668E8F7-2A63-700E-0E4F-AFE2985951A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6" name="addin_logo" hidden="1">
            <a:extLst>
              <a:ext uri="{FF2B5EF4-FFF2-40B4-BE49-F238E27FC236}">
                <a16:creationId xmlns:a16="http://schemas.microsoft.com/office/drawing/2014/main" id="{7716A7D0-3C29-6615-75CB-F7184A7399C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7" name="addin_colorlist" hidden="1">
            <a:extLst>
              <a:ext uri="{FF2B5EF4-FFF2-40B4-BE49-F238E27FC236}">
                <a16:creationId xmlns:a16="http://schemas.microsoft.com/office/drawing/2014/main" id="{5607FF3F-EB3C-97BF-8034-85AC7907F8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Tree>
    <p:extLst>
      <p:ext uri="{BB962C8B-B14F-4D97-AF65-F5344CB8AC3E}">
        <p14:creationId xmlns:p14="http://schemas.microsoft.com/office/powerpoint/2010/main" val="401019052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side 6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78B080CF-D512-8C7A-7D84-6040255BA8F8}"/>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41BF649-6521-67FA-2130-0B91BF8149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73B41FEE-14FC-B530-8526-60268B6F7D0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AE878A15-2E81-9DD4-5DD8-5783B943495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072A5769-F6E1-B638-95F5-411B1319AA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DF5CA25-755F-95F9-64BA-34091C1068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B1926F3C-4C25-229E-FB8B-5A7492F1AC35}"/>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56111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side 6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2FC0071-F760-A31A-5F67-A2D84162528E}"/>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47832B4-DAAD-BFC5-E187-0747FEB60FF5}"/>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09D58DB2-6307-D873-832D-B56BDBCA068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7C75A26F-1CF5-CBB7-5123-4BC375A7591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7C64F056-AAD0-FA85-A7CB-99CE9C3EDD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653D6301-014F-9A74-3C07-BDB6AD8B48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B7929C0-518F-03FF-9EAE-CD8DD5E39420}"/>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51412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92A10ABD-671B-D1EA-BF8F-7441C22AD92A}"/>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679AF88-52DE-CDC4-61BE-6D51AD81B3E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E0E2BE0A-091D-7C54-E2F7-E39830D2289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555A4F33-3697-250A-6F9D-074550FC0046}"/>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2A577C2F-874F-83DB-8FE4-6F21078A0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AB700094-9AF5-0CF1-ECD9-59C9A9E2A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8FB7CE0-EE7B-950D-080B-7F3F5ADA9A74}"/>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042516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697DA9C5-8A82-17F5-0F44-D126A2AFA1D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FFD12DE-DF02-C75E-95DD-DC6684AF29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8E60BAD3-1E80-646A-459A-D5A9032D20D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AF35E857-FD52-764C-AC35-E7071DDFD3C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A662B9CE-8BBA-7218-A725-D5C899602D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11F36E7-A148-2D23-EA92-CB6BB2AF7B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5E2EE62B-48DD-13E9-B6C0-E1B43C6D697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78148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side 3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9141D63-B59A-BD66-9DD8-456705DC5B7B}"/>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C2FEADC0-4FCD-A9DC-592A-1BF8FDD3E5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268EC584-B697-53DB-3D6E-CA2D44EBA0D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E0C10E9C-BE71-8900-C049-40C11F19C98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C5DC4049-B7DA-49C5-4C26-89BECC883B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837BF3C-8DE8-2382-ADAE-5127AB9E19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84A39E80-30C0-316C-F6B4-14CB4A641B3B}"/>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362597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side 3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28720D1B-4698-803E-CE7A-CD2DFF82775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49D28B1-463F-3AA8-3159-E4DBF9E17F8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6CFFE29D-3A6D-AE65-C2A5-E324664595F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0751CC47-D4F1-015B-38A3-1ADF2032505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6A6EC26C-1B8B-675E-EEC4-DF6CF8428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AB6E3AA-A073-3AA7-12AA-BA5CAE405F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A77FBD8C-300A-B97E-F41E-B43A282F006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204733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10" name="addin_background" hidden="1">
            <a:extLst>
              <a:ext uri="{FF2B5EF4-FFF2-40B4-BE49-F238E27FC236}">
                <a16:creationId xmlns:a16="http://schemas.microsoft.com/office/drawing/2014/main" id="{637ECBD1-6A7B-B5B8-0DBE-34218E12A5D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1C85948C-49D9-B9E9-DD0F-FF05FE88A78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2" name="addin_logo" hidden="1">
            <a:extLst>
              <a:ext uri="{FF2B5EF4-FFF2-40B4-BE49-F238E27FC236}">
                <a16:creationId xmlns:a16="http://schemas.microsoft.com/office/drawing/2014/main" id="{91BE0311-A6C7-2D35-1CA9-83720C5CB839}"/>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971A0B25-5DEE-25FC-C0ED-11C6755275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307E8194-53E3-8133-6BB0-BE30B8FB72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2C27C77-8275-9BCE-8509-A7ECA990E1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5" name="logo_">
            <a:extLst>
              <a:ext uri="{FF2B5EF4-FFF2-40B4-BE49-F238E27FC236}">
                <a16:creationId xmlns:a16="http://schemas.microsoft.com/office/drawing/2014/main" id="{E879D433-96B9-B105-B820-5C945FA5DD96}"/>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853675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A8ACAAA6-83D7-9B6B-F815-21C91AB617A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1D0BEBD9-1FF9-159E-C207-338E581F6A8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9FE01CAD-FB71-806C-44AA-AF1A47EE452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9" name="addin_colorlist" hidden="1">
            <a:extLst>
              <a:ext uri="{FF2B5EF4-FFF2-40B4-BE49-F238E27FC236}">
                <a16:creationId xmlns:a16="http://schemas.microsoft.com/office/drawing/2014/main" id="{B56B69FA-F9F8-3A15-A4AE-8FDBFD2A2704}"/>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2" name="logo_black" hidden="1">
            <a:extLst>
              <a:ext uri="{FF2B5EF4-FFF2-40B4-BE49-F238E27FC236}">
                <a16:creationId xmlns:a16="http://schemas.microsoft.com/office/drawing/2014/main" id="{08D2A226-9425-1640-156F-CE59EB3490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D00F291B-97CB-BD85-BF0C-AA983A330D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4B54DB27-0598-690B-BF58-B9325CC1D56A}"/>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61162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side 1 bild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97CF9167-715A-4534-33B7-56F1453F30D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546EA6E6-D03C-6DEA-E856-B9DB3E4953E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C0B18405-4A63-EB2D-1D6B-4C75ABE9418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EE97EE98-F7F8-6F3D-94D2-9E34B38BF128}"/>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A6334253-B612-AD82-6A8E-62288FA017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77EADB49-254A-3973-4022-092E847D0E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3499D4E7-B6A8-0CFA-6F86-0A68B4F9D6DD}"/>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391751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side 1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FEDE5A1-48BE-A61A-ED11-E749DDF749E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A1684B91-E9B9-D4B8-CE12-1E9B34CBDE3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E2E3E20F-0579-4E53-46FB-140C2AAC1A01}"/>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F6D30EC7-119E-4E17-F876-4242E2F5D04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7F1A7F54-65EB-2F3E-0600-6C7E51453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3AD77860-05C6-DFAF-136D-D487A1BEC4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CD93FDF4-0037-6CF4-5476-0FF23A6EE49B}"/>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3263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tekst og undertittel Rosa">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6" y="5301141"/>
            <a:ext cx="10496519" cy="828112"/>
          </a:xfrm>
        </p:spPr>
        <p:txBody>
          <a:bodyPr>
            <a:normAutofit/>
          </a:bodyPr>
          <a:lstStyle>
            <a:lvl1pPr marL="0" indent="0" algn="l">
              <a:buNone/>
              <a:defRPr sz="2400">
                <a:solidFill>
                  <a:schemeClr val="bg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dirty="0"/>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4" name="Text Placeholder 4">
            <a:extLst>
              <a:ext uri="{FF2B5EF4-FFF2-40B4-BE49-F238E27FC236}">
                <a16:creationId xmlns:a16="http://schemas.microsoft.com/office/drawing/2014/main" id="{101B7563-ECBB-A909-6ACE-C4C33057DE16}"/>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pic>
        <p:nvPicPr>
          <p:cNvPr id="8" name="logo_black" hidden="1">
            <a:extLst>
              <a:ext uri="{FF2B5EF4-FFF2-40B4-BE49-F238E27FC236}">
                <a16:creationId xmlns:a16="http://schemas.microsoft.com/office/drawing/2014/main" id="{B7DFB17A-02E0-90B0-AB69-851650FCFE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E700EC26-100D-BC1A-4E31-87EC779B73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9C9FD8A9-6E03-C17E-F0A2-8FF1A2EE999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6" name="addin_background" hidden="1">
            <a:extLst>
              <a:ext uri="{FF2B5EF4-FFF2-40B4-BE49-F238E27FC236}">
                <a16:creationId xmlns:a16="http://schemas.microsoft.com/office/drawing/2014/main" id="{8E75C037-8610-8D7D-F6CD-CDE0EBA254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7" name="addin_text" hidden="1">
            <a:extLst>
              <a:ext uri="{FF2B5EF4-FFF2-40B4-BE49-F238E27FC236}">
                <a16:creationId xmlns:a16="http://schemas.microsoft.com/office/drawing/2014/main" id="{214960A4-20AB-9D12-A952-F3732692DCB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8" name="addin_logo" hidden="1">
            <a:extLst>
              <a:ext uri="{FF2B5EF4-FFF2-40B4-BE49-F238E27FC236}">
                <a16:creationId xmlns:a16="http://schemas.microsoft.com/office/drawing/2014/main" id="{C5D50629-C6D2-8FFC-DEC8-E6B4F192D07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9" name="addin_colorlist" hidden="1">
            <a:extLst>
              <a:ext uri="{FF2B5EF4-FFF2-40B4-BE49-F238E27FC236}">
                <a16:creationId xmlns:a16="http://schemas.microsoft.com/office/drawing/2014/main" id="{03B39ECF-2E07-BE4C-D035-8700564DE2B3}"/>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Tree>
    <p:extLst>
      <p:ext uri="{BB962C8B-B14F-4D97-AF65-F5344CB8AC3E}">
        <p14:creationId xmlns:p14="http://schemas.microsoft.com/office/powerpoint/2010/main" val="401227875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apportside 1 bilde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4" name="addin_background" hidden="1">
            <a:extLst>
              <a:ext uri="{FF2B5EF4-FFF2-40B4-BE49-F238E27FC236}">
                <a16:creationId xmlns:a16="http://schemas.microsoft.com/office/drawing/2014/main" id="{F1FF688F-2310-44D7-27E4-671C89B7948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0B50CDA7-69DF-BD7C-76C9-2C28C7AF3EA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F2FDA829-924C-1B05-BD56-96FE77CC69C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97691D5F-4935-B337-68F6-78806A29231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036A5486-889A-3D43-D9C1-E2EB185D8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AE779F8E-5818-32D9-1856-16D05D7D1F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6272AD2-1BA3-0E2D-A69B-939287DA7426}"/>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2157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apportside 1 bilde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4" name="addin_background" hidden="1">
            <a:extLst>
              <a:ext uri="{FF2B5EF4-FFF2-40B4-BE49-F238E27FC236}">
                <a16:creationId xmlns:a16="http://schemas.microsoft.com/office/drawing/2014/main" id="{2503D6AE-1CF0-CB54-7375-49DDA430913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A926BDBE-F557-AA2B-18C2-E3CB3433EF4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F4772293-D83E-E627-D7FA-023FB635037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79DBE3DD-21E6-3B99-A491-D636C7E7514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2A933558-75CD-B38F-9116-D4A2F69C10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8A1F2521-D5F0-B079-D358-B1F860DB36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24AC214-A476-C00E-43FC-36D2499DE1EF}"/>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1119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ekst, undertittel og bilde Hvit">
    <p:bg>
      <p:bgPr>
        <a:solidFill>
          <a:schemeClr val="l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5301141"/>
            <a:ext cx="5707806" cy="828112"/>
          </a:xfrm>
        </p:spPr>
        <p:txBody>
          <a:bodyPr>
            <a:normAutofit/>
          </a:bodyPr>
          <a:lstStyle>
            <a:lvl1pPr marL="0" indent="0" algn="l">
              <a:buNone/>
              <a:defRPr sz="2400">
                <a:solidFill>
                  <a:schemeClr val="tx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Name here</a:t>
            </a:r>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tx2"/>
                </a:solidFill>
              </a:defRPr>
            </a:lvl1pPr>
          </a:lstStyle>
          <a:p>
            <a:endParaRPr lang="nb-NO" dirty="0"/>
          </a:p>
        </p:txBody>
      </p:sp>
      <p:sp>
        <p:nvSpPr>
          <p:cNvPr id="10" name="Picture Placeholder 9">
            <a:extLst>
              <a:ext uri="{FF2B5EF4-FFF2-40B4-BE49-F238E27FC236}">
                <a16:creationId xmlns:a16="http://schemas.microsoft.com/office/drawing/2014/main" id="{6EA4E087-1C11-90A0-8001-A67A9CDE83F1}"/>
              </a:ext>
            </a:extLst>
          </p:cNvPr>
          <p:cNvSpPr>
            <a:spLocks noGrp="1"/>
          </p:cNvSpPr>
          <p:nvPr>
            <p:ph type="pic" sz="quarter" idx="11"/>
          </p:nvPr>
        </p:nvSpPr>
        <p:spPr>
          <a:xfrm>
            <a:off x="6203964" y="602527"/>
            <a:ext cx="5738766" cy="6006253"/>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4" name="Text Placeholder 4">
            <a:extLst>
              <a:ext uri="{FF2B5EF4-FFF2-40B4-BE49-F238E27FC236}">
                <a16:creationId xmlns:a16="http://schemas.microsoft.com/office/drawing/2014/main" id="{CC8E02FC-8EF6-234D-F8D7-500ACA673692}"/>
              </a:ext>
            </a:extLst>
          </p:cNvPr>
          <p:cNvSpPr>
            <a:spLocks noGrp="1"/>
          </p:cNvSpPr>
          <p:nvPr>
            <p:ph type="body" sz="quarter" idx="13"/>
          </p:nvPr>
        </p:nvSpPr>
        <p:spPr>
          <a:xfrm>
            <a:off x="244475" y="603249"/>
            <a:ext cx="5707063" cy="4189847"/>
          </a:xfrm>
        </p:spPr>
        <p:txBody>
          <a:bodyPr anchor="t">
            <a:normAutofit/>
          </a:bodyPr>
          <a:lstStyle>
            <a:lvl1pPr marL="0" indent="0">
              <a:lnSpc>
                <a:spcPct val="96000"/>
              </a:lnSpc>
              <a:spcBef>
                <a:spcPts val="0"/>
              </a:spcBef>
              <a:buNone/>
              <a:defRPr lang="nb-NO" sz="80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sp>
        <p:nvSpPr>
          <p:cNvPr id="12" name="addin_background" hidden="1">
            <a:extLst>
              <a:ext uri="{FF2B5EF4-FFF2-40B4-BE49-F238E27FC236}">
                <a16:creationId xmlns:a16="http://schemas.microsoft.com/office/drawing/2014/main" id="{4369D920-4350-CDC1-2922-9F2FD8903C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7E6612B6-BE9C-D46A-D095-D247FBA112D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D8A5CDDC-2F55-61FB-CE09-8D9D51FBC85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D8D52534-0604-2C5A-364B-467C0F96A4E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5" name="logo_black" hidden="1">
            <a:extLst>
              <a:ext uri="{FF2B5EF4-FFF2-40B4-BE49-F238E27FC236}">
                <a16:creationId xmlns:a16="http://schemas.microsoft.com/office/drawing/2014/main" id="{AA593A49-A411-FCA4-BE55-5ED0B1066C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6" name="logo_white" hidden="1">
            <a:extLst>
              <a:ext uri="{FF2B5EF4-FFF2-40B4-BE49-F238E27FC236}">
                <a16:creationId xmlns:a16="http://schemas.microsoft.com/office/drawing/2014/main" id="{C3DC6354-0C3E-14F8-C566-311C8045F4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3B6C4E16-5486-AADE-0A68-A99390EF95B4}"/>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19251261"/>
      </p:ext>
    </p:extLst>
  </p:cSld>
  <p:clrMapOvr>
    <a:masterClrMapping/>
  </p:clrMapOvr>
  <p:extLst>
    <p:ext uri="{DCECCB84-F9BA-43D5-87BE-67443E8EF086}">
      <p15:sldGuideLst xmlns:p15="http://schemas.microsoft.com/office/powerpoint/2012/main">
        <p15:guide id="4" pos="75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Hvi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2" name="logo_black">
            <a:extLst>
              <a:ext uri="{FF2B5EF4-FFF2-40B4-BE49-F238E27FC236}">
                <a16:creationId xmlns:a16="http://schemas.microsoft.com/office/drawing/2014/main" id="{078D9EC0-50AC-BC7A-2DBB-25E3E69FF9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165494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urgunder">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solidFill>
                  <a:schemeClr val="bg1"/>
                </a:solidFill>
              </a:defRPr>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3" name="logo_white">
            <a:extLst>
              <a:ext uri="{FF2B5EF4-FFF2-40B4-BE49-F238E27FC236}">
                <a16:creationId xmlns:a16="http://schemas.microsoft.com/office/drawing/2014/main" id="{65C2B93A-8231-F20B-05F6-7EEC77F67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21878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Rosa">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7" name="logo_black">
            <a:extLst>
              <a:ext uri="{FF2B5EF4-FFF2-40B4-BE49-F238E27FC236}">
                <a16:creationId xmlns:a16="http://schemas.microsoft.com/office/drawing/2014/main" id="{7F310C25-A1E5-F6CB-A94C-D557600BFC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50038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side Mørk">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249221"/>
            <a:ext cx="10497752" cy="1326314"/>
          </a:xfrm>
        </p:spPr>
        <p:txBody>
          <a:bodyPr anchor="t">
            <a:normAutofit/>
          </a:bodyPr>
          <a:lstStyle>
            <a:lvl1pPr marL="0" indent="0" algn="l">
              <a:buNone/>
              <a:defRPr sz="8102" b="0">
                <a:solidFill>
                  <a:schemeClr val="bg1"/>
                </a:solidFill>
                <a:latin typeface="EnergiGrotesk-Medium" panose="020B0504060101020104" pitchFamily="34" charset="0"/>
                <a:ea typeface="EnergiGrotesk-Medium" panose="020B05040601010201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5" name="Text Placeholder 4">
            <a:extLst>
              <a:ext uri="{FF2B5EF4-FFF2-40B4-BE49-F238E27FC236}">
                <a16:creationId xmlns:a16="http://schemas.microsoft.com/office/drawing/2014/main" id="{15405F94-8835-2416-5CB1-052508750275}"/>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sp>
        <p:nvSpPr>
          <p:cNvPr id="2" name="addin_background" hidden="1">
            <a:extLst>
              <a:ext uri="{FF2B5EF4-FFF2-40B4-BE49-F238E27FC236}">
                <a16:creationId xmlns:a16="http://schemas.microsoft.com/office/drawing/2014/main" id="{C93FB96A-149A-A48C-B030-118E2C10061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E85B2501-B409-CD1E-BF27-60B38CA20E26}"/>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B64CFD27-FC1D-D7F0-6593-BDB6720F5C4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693FB511-91CD-E70E-B037-DFF6C708EFC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1B63B569-CC9F-1EE5-767B-8FDB69CDE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2" name="logo_white" hidden="1">
            <a:extLst>
              <a:ext uri="{FF2B5EF4-FFF2-40B4-BE49-F238E27FC236}">
                <a16:creationId xmlns:a16="http://schemas.microsoft.com/office/drawing/2014/main" id="{39CBAC5E-9745-1983-4C2B-C484CFA598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3" name="logo_">
            <a:extLst>
              <a:ext uri="{FF2B5EF4-FFF2-40B4-BE49-F238E27FC236}">
                <a16:creationId xmlns:a16="http://schemas.microsoft.com/office/drawing/2014/main" id="{D67B85A5-E924-7078-D372-CE49A19748E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78600457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dirty="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err="1"/>
              <a:t>CThird</a:t>
            </a:r>
            <a:r>
              <a:rPr lang="nb-NO" noProof="0" dirty="0"/>
              <a:t> </a:t>
            </a:r>
            <a:r>
              <a:rPr lang="nb-NO" noProof="0" dirty="0" err="1"/>
              <a:t>level</a:t>
            </a:r>
            <a:endParaRPr lang="nb-NO" noProof="0" dirty="0"/>
          </a:p>
          <a:p>
            <a:pPr lvl="3"/>
            <a:r>
              <a:rPr lang="nb-NO" noProof="0" dirty="0" err="1"/>
              <a:t>CFourth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dirty="0"/>
          </a:p>
        </p:txBody>
      </p:sp>
    </p:spTree>
    <p:extLst>
      <p:ext uri="{BB962C8B-B14F-4D97-AF65-F5344CB8AC3E}">
        <p14:creationId xmlns:p14="http://schemas.microsoft.com/office/powerpoint/2010/main" val="1173529415"/>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72" r:id="rId3"/>
    <p:sldLayoutId id="2147483673" r:id="rId4"/>
    <p:sldLayoutId id="2147483674" r:id="rId5"/>
    <p:sldLayoutId id="2147483676" r:id="rId6"/>
    <p:sldLayoutId id="2147483756" r:id="rId7"/>
    <p:sldLayoutId id="2147483757" r:id="rId8"/>
    <p:sldLayoutId id="2147483677" r:id="rId9"/>
    <p:sldLayoutId id="2147483678" r:id="rId10"/>
    <p:sldLayoutId id="2147483697" r:id="rId11"/>
    <p:sldLayoutId id="2147483680" r:id="rId12"/>
    <p:sldLayoutId id="2147483662" r:id="rId13"/>
    <p:sldLayoutId id="2147483694" r:id="rId14"/>
    <p:sldLayoutId id="2147483681" r:id="rId15"/>
    <p:sldLayoutId id="2147483695" r:id="rId16"/>
    <p:sldLayoutId id="2147483682" r:id="rId17"/>
    <p:sldLayoutId id="2147483683" r:id="rId18"/>
    <p:sldLayoutId id="2147483684" r:id="rId19"/>
    <p:sldLayoutId id="2147483685" r:id="rId20"/>
    <p:sldLayoutId id="2147483686" r:id="rId21"/>
    <p:sldLayoutId id="2147483687" r:id="rId22"/>
    <p:sldLayoutId id="2147483688" r:id="rId23"/>
    <p:sldLayoutId id="2147483664" r:id="rId24"/>
    <p:sldLayoutId id="2147483689" r:id="rId25"/>
    <p:sldLayoutId id="2147483696" r:id="rId26"/>
    <p:sldLayoutId id="2147483704" r:id="rId27"/>
    <p:sldLayoutId id="2147483760" r:id="rId28"/>
    <p:sldLayoutId id="2147483761" r:id="rId29"/>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154" userDrawn="1">
          <p15:clr>
            <a:srgbClr val="F26B43"/>
          </p15:clr>
        </p15:guide>
        <p15:guide id="3" orient="horz" pos="153" userDrawn="1">
          <p15:clr>
            <a:srgbClr val="F26B43"/>
          </p15:clr>
        </p15:guide>
        <p15:guide id="4" orient="horz" pos="380" userDrawn="1">
          <p15:clr>
            <a:srgbClr val="F26B43"/>
          </p15:clr>
        </p15:guide>
        <p15:guide id="7" orient="horz" pos="3861" userDrawn="1">
          <p15:clr>
            <a:srgbClr val="F26B43"/>
          </p15:clr>
        </p15:guide>
        <p15:guide id="8" pos="744" userDrawn="1">
          <p15:clr>
            <a:srgbClr val="F26B43"/>
          </p15:clr>
        </p15:guide>
        <p15:guide id="9" pos="903" userDrawn="1">
          <p15:clr>
            <a:srgbClr val="F26B43"/>
          </p15:clr>
        </p15:guide>
        <p15:guide id="10" pos="1492" userDrawn="1">
          <p15:clr>
            <a:srgbClr val="F26B43"/>
          </p15:clr>
        </p15:guide>
        <p15:guide id="11" pos="7526" userDrawn="1">
          <p15:clr>
            <a:srgbClr val="F26B43"/>
          </p15:clr>
        </p15:guide>
        <p15:guide id="12" pos="1663" userDrawn="1">
          <p15:clr>
            <a:srgbClr val="F26B43"/>
          </p15:clr>
        </p15:guide>
        <p15:guide id="13" pos="2252" userDrawn="1">
          <p15:clr>
            <a:srgbClr val="F26B43"/>
          </p15:clr>
        </p15:guide>
        <p15:guide id="14" pos="2411" userDrawn="1">
          <p15:clr>
            <a:srgbClr val="F26B43"/>
          </p15:clr>
        </p15:guide>
        <p15:guide id="15" pos="3001" userDrawn="1">
          <p15:clr>
            <a:srgbClr val="F26B43"/>
          </p15:clr>
        </p15:guide>
        <p15:guide id="16" pos="3171" userDrawn="1">
          <p15:clr>
            <a:srgbClr val="F26B43"/>
          </p15:clr>
        </p15:guide>
        <p15:guide id="17" pos="3749" userDrawn="1">
          <p15:clr>
            <a:srgbClr val="F26B43"/>
          </p15:clr>
        </p15:guide>
        <p15:guide id="18" pos="3908" userDrawn="1">
          <p15:clr>
            <a:srgbClr val="F26B43"/>
          </p15:clr>
        </p15:guide>
        <p15:guide id="19" pos="4509" userDrawn="1">
          <p15:clr>
            <a:srgbClr val="F26B43"/>
          </p15:clr>
        </p15:guide>
        <p15:guide id="20" pos="4668" userDrawn="1">
          <p15:clr>
            <a:srgbClr val="F26B43"/>
          </p15:clr>
        </p15:guide>
        <p15:guide id="21" pos="5258" userDrawn="1">
          <p15:clr>
            <a:srgbClr val="F26B43"/>
          </p15:clr>
        </p15:guide>
        <p15:guide id="22" pos="5416" userDrawn="1">
          <p15:clr>
            <a:srgbClr val="F26B43"/>
          </p15:clr>
        </p15:guide>
        <p15:guide id="23" pos="6006" userDrawn="1">
          <p15:clr>
            <a:srgbClr val="F26B43"/>
          </p15:clr>
        </p15:guide>
        <p15:guide id="24" pos="6176" userDrawn="1">
          <p15:clr>
            <a:srgbClr val="F26B43"/>
          </p15:clr>
        </p15:guide>
        <p15:guide id="25" pos="6766" userDrawn="1">
          <p15:clr>
            <a:srgbClr val="F26B43"/>
          </p15:clr>
        </p15:guide>
        <p15:guide id="26" pos="69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dirty="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err="1"/>
              <a:t>CThird</a:t>
            </a:r>
            <a:r>
              <a:rPr lang="nb-NO" noProof="0" dirty="0"/>
              <a:t> </a:t>
            </a:r>
            <a:r>
              <a:rPr lang="nb-NO" noProof="0" dirty="0" err="1"/>
              <a:t>level</a:t>
            </a:r>
            <a:endParaRPr lang="nb-NO" noProof="0" dirty="0"/>
          </a:p>
          <a:p>
            <a:pPr lvl="3"/>
            <a:r>
              <a:rPr lang="nb-NO" noProof="0" dirty="0" err="1"/>
              <a:t>CFourth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dirty="0"/>
          </a:p>
        </p:txBody>
      </p:sp>
    </p:spTree>
    <p:extLst>
      <p:ext uri="{BB962C8B-B14F-4D97-AF65-F5344CB8AC3E}">
        <p14:creationId xmlns:p14="http://schemas.microsoft.com/office/powerpoint/2010/main" val="2787836023"/>
      </p:ext>
    </p:extLst>
  </p:cSld>
  <p:clrMap bg1="lt1" tx1="dk1" bg2="lt2" tx2="dk2" accent1="accent1" accent2="accent2" accent3="accent3" accent4="accent4" accent5="accent5" accent6="accent6" hlink="hlink" folHlink="folHlink"/>
  <p:sldLayoutIdLst>
    <p:sldLayoutId id="2147483750" r:id="rId1"/>
    <p:sldLayoutId id="2147483744" r:id="rId2"/>
    <p:sldLayoutId id="2147483745" r:id="rId3"/>
    <p:sldLayoutId id="2147483751" r:id="rId4"/>
    <p:sldLayoutId id="2147483752" r:id="rId5"/>
    <p:sldLayoutId id="2147483746" r:id="rId6"/>
    <p:sldLayoutId id="2147483747" r:id="rId7"/>
    <p:sldLayoutId id="2147483753" r:id="rId8"/>
    <p:sldLayoutId id="2147483754" r:id="rId9"/>
    <p:sldLayoutId id="2147483748" r:id="rId10"/>
    <p:sldLayoutId id="2147483749" r:id="rId11"/>
    <p:sldLayoutId id="2147483755" r:id="rId12"/>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154" userDrawn="1">
          <p15:clr>
            <a:srgbClr val="F26B43"/>
          </p15:clr>
        </p15:guide>
        <p15:guide id="3" orient="horz" pos="153" userDrawn="1">
          <p15:clr>
            <a:srgbClr val="F26B43"/>
          </p15:clr>
        </p15:guide>
        <p15:guide id="4" orient="horz" pos="380" userDrawn="1">
          <p15:clr>
            <a:srgbClr val="F26B43"/>
          </p15:clr>
        </p15:guide>
        <p15:guide id="7" orient="horz" pos="3861" userDrawn="1">
          <p15:clr>
            <a:srgbClr val="F26B43"/>
          </p15:clr>
        </p15:guide>
        <p15:guide id="8" pos="744" userDrawn="1">
          <p15:clr>
            <a:srgbClr val="F26B43"/>
          </p15:clr>
        </p15:guide>
        <p15:guide id="9" pos="903" userDrawn="1">
          <p15:clr>
            <a:srgbClr val="F26B43"/>
          </p15:clr>
        </p15:guide>
        <p15:guide id="10" pos="1492" userDrawn="1">
          <p15:clr>
            <a:srgbClr val="F26B43"/>
          </p15:clr>
        </p15:guide>
        <p15:guide id="11" pos="7526" userDrawn="1">
          <p15:clr>
            <a:srgbClr val="F26B43"/>
          </p15:clr>
        </p15:guide>
        <p15:guide id="12" pos="1663" userDrawn="1">
          <p15:clr>
            <a:srgbClr val="F26B43"/>
          </p15:clr>
        </p15:guide>
        <p15:guide id="13" pos="2252" userDrawn="1">
          <p15:clr>
            <a:srgbClr val="F26B43"/>
          </p15:clr>
        </p15:guide>
        <p15:guide id="14" pos="2411" userDrawn="1">
          <p15:clr>
            <a:srgbClr val="F26B43"/>
          </p15:clr>
        </p15:guide>
        <p15:guide id="15" pos="3001" userDrawn="1">
          <p15:clr>
            <a:srgbClr val="F26B43"/>
          </p15:clr>
        </p15:guide>
        <p15:guide id="16" pos="3171" userDrawn="1">
          <p15:clr>
            <a:srgbClr val="F26B43"/>
          </p15:clr>
        </p15:guide>
        <p15:guide id="17" pos="3749" userDrawn="1">
          <p15:clr>
            <a:srgbClr val="F26B43"/>
          </p15:clr>
        </p15:guide>
        <p15:guide id="18" pos="3908" userDrawn="1">
          <p15:clr>
            <a:srgbClr val="F26B43"/>
          </p15:clr>
        </p15:guide>
        <p15:guide id="19" pos="4509" userDrawn="1">
          <p15:clr>
            <a:srgbClr val="F26B43"/>
          </p15:clr>
        </p15:guide>
        <p15:guide id="20" pos="4668" userDrawn="1">
          <p15:clr>
            <a:srgbClr val="F26B43"/>
          </p15:clr>
        </p15:guide>
        <p15:guide id="21" pos="5258" userDrawn="1">
          <p15:clr>
            <a:srgbClr val="F26B43"/>
          </p15:clr>
        </p15:guide>
        <p15:guide id="22" pos="5416" userDrawn="1">
          <p15:clr>
            <a:srgbClr val="F26B43"/>
          </p15:clr>
        </p15:guide>
        <p15:guide id="23" pos="6006" userDrawn="1">
          <p15:clr>
            <a:srgbClr val="F26B43"/>
          </p15:clr>
        </p15:guide>
        <p15:guide id="24" pos="6176" userDrawn="1">
          <p15:clr>
            <a:srgbClr val="F26B43"/>
          </p15:clr>
        </p15:guide>
        <p15:guide id="25" pos="6766" userDrawn="1">
          <p15:clr>
            <a:srgbClr val="F26B43"/>
          </p15:clr>
        </p15:guide>
        <p15:guide id="26" pos="69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my.permitto.no/"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my.permitto.no/" TargetMode="External"/><Relationship Id="rId2" Type="http://schemas.openxmlformats.org/officeDocument/2006/relationships/image" Target="../media/image17.png"/><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563D35-7F8C-1D00-C6E9-1B4971B2DD60}"/>
              </a:ext>
            </a:extLst>
          </p:cNvPr>
          <p:cNvSpPr>
            <a:spLocks noGrp="1"/>
          </p:cNvSpPr>
          <p:nvPr>
            <p:ph type="subTitle" idx="1"/>
          </p:nvPr>
        </p:nvSpPr>
        <p:spPr/>
        <p:txBody>
          <a:bodyPr/>
          <a:lstStyle/>
          <a:p>
            <a:r>
              <a:rPr lang="nb-NO" dirty="0"/>
              <a:t>BRUKERGUIDE - PERMITTO</a:t>
            </a:r>
          </a:p>
        </p:txBody>
      </p:sp>
      <p:sp>
        <p:nvSpPr>
          <p:cNvPr id="2" name="Slide Number Placeholder 1">
            <a:extLst>
              <a:ext uri="{FF2B5EF4-FFF2-40B4-BE49-F238E27FC236}">
                <a16:creationId xmlns:a16="http://schemas.microsoft.com/office/drawing/2014/main" id="{195B4488-F682-1835-B62E-F32C22523332}"/>
              </a:ext>
            </a:extLst>
          </p:cNvPr>
          <p:cNvSpPr>
            <a:spLocks noGrp="1"/>
          </p:cNvSpPr>
          <p:nvPr>
            <p:ph type="sldNum" sz="quarter" idx="12"/>
          </p:nvPr>
        </p:nvSpPr>
        <p:spPr/>
        <p:txBody>
          <a:bodyPr/>
          <a:lstStyle/>
          <a:p>
            <a:fld id="{079CA766-4CEF-485E-9E5D-05F27302AFC3}" type="slidenum">
              <a:rPr lang="nb-NO" smtClean="0"/>
              <a:pPr/>
              <a:t>1</a:t>
            </a:fld>
            <a:endParaRPr lang="nb-NO" dirty="0"/>
          </a:p>
        </p:txBody>
      </p:sp>
      <p:sp>
        <p:nvSpPr>
          <p:cNvPr id="7" name="Text Placeholder 6">
            <a:extLst>
              <a:ext uri="{FF2B5EF4-FFF2-40B4-BE49-F238E27FC236}">
                <a16:creationId xmlns:a16="http://schemas.microsoft.com/office/drawing/2014/main" id="{6B1EA623-A434-0A43-AD82-1F313730967A}"/>
              </a:ext>
            </a:extLst>
          </p:cNvPr>
          <p:cNvSpPr>
            <a:spLocks noGrp="1"/>
          </p:cNvSpPr>
          <p:nvPr>
            <p:ph type="body" sz="quarter" idx="13"/>
          </p:nvPr>
        </p:nvSpPr>
        <p:spPr/>
        <p:txBody>
          <a:bodyPr>
            <a:normAutofit/>
          </a:bodyPr>
          <a:lstStyle/>
          <a:p>
            <a:pPr marL="0" indent="0">
              <a:buNone/>
            </a:pPr>
            <a:r>
              <a:rPr lang="nb-NO" sz="5400" dirty="0"/>
              <a:t>Hvordan opprette bruker og søke om sikkerhetskort</a:t>
            </a:r>
          </a:p>
        </p:txBody>
      </p:sp>
      <p:sp>
        <p:nvSpPr>
          <p:cNvPr id="4" name="Text Placeholder 3">
            <a:extLst>
              <a:ext uri="{FF2B5EF4-FFF2-40B4-BE49-F238E27FC236}">
                <a16:creationId xmlns:a16="http://schemas.microsoft.com/office/drawing/2014/main" id="{103CD1EA-1C80-51B4-B554-249E17A98792}"/>
              </a:ext>
            </a:extLst>
          </p:cNvPr>
          <p:cNvSpPr>
            <a:spLocks noGrp="1"/>
          </p:cNvSpPr>
          <p:nvPr>
            <p:ph type="body" sz="quarter" idx="14"/>
          </p:nvPr>
        </p:nvSpPr>
        <p:spPr/>
        <p:txBody>
          <a:bodyPr>
            <a:normAutofit/>
          </a:bodyPr>
          <a:lstStyle/>
          <a:p>
            <a:r>
              <a:rPr lang="nb-NO" dirty="0"/>
              <a:t>Brukerguide</a:t>
            </a:r>
          </a:p>
        </p:txBody>
      </p:sp>
    </p:spTree>
    <p:extLst>
      <p:ext uri="{BB962C8B-B14F-4D97-AF65-F5344CB8AC3E}">
        <p14:creationId xmlns:p14="http://schemas.microsoft.com/office/powerpoint/2010/main" val="186966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DEC928C1-96CD-C598-7072-16CA6B7994F5}"/>
              </a:ext>
            </a:extLst>
          </p:cNvPr>
          <p:cNvSpPr>
            <a:spLocks noGrp="1"/>
          </p:cNvSpPr>
          <p:nvPr>
            <p:ph type="sldNum" sz="quarter" idx="12"/>
          </p:nvPr>
        </p:nvSpPr>
        <p:spPr>
          <a:xfrm>
            <a:off x="11641066" y="6479337"/>
            <a:ext cx="301622" cy="158731"/>
          </a:xfrm>
        </p:spPr>
        <p:txBody>
          <a:bodyPr/>
          <a:lstStyle/>
          <a:p>
            <a:pPr>
              <a:spcAft>
                <a:spcPts val="600"/>
              </a:spcAft>
            </a:pPr>
            <a:fld id="{079CA766-4CEF-485E-9E5D-05F27302AFC3}" type="slidenum">
              <a:rPr lang="nb-NO" smtClean="0"/>
              <a:pPr>
                <a:spcAft>
                  <a:spcPts val="600"/>
                </a:spcAft>
              </a:pPr>
              <a:t>10</a:t>
            </a:fld>
            <a:endParaRPr lang="nb-NO"/>
          </a:p>
        </p:txBody>
      </p:sp>
      <p:sp>
        <p:nvSpPr>
          <p:cNvPr id="12" name="Text Placeholder 2">
            <a:extLst>
              <a:ext uri="{FF2B5EF4-FFF2-40B4-BE49-F238E27FC236}">
                <a16:creationId xmlns:a16="http://schemas.microsoft.com/office/drawing/2014/main" id="{5DC82F33-9153-9E5E-DE8B-E8888F5FEEE7}"/>
              </a:ext>
            </a:extLst>
          </p:cNvPr>
          <p:cNvSpPr>
            <a:spLocks noGrp="1"/>
          </p:cNvSpPr>
          <p:nvPr>
            <p:ph type="body" sz="quarter" idx="14"/>
          </p:nvPr>
        </p:nvSpPr>
        <p:spPr>
          <a:xfrm>
            <a:off x="249312" y="242123"/>
            <a:ext cx="10491714" cy="1096101"/>
          </a:xfrm>
        </p:spPr>
        <p:txBody>
          <a:bodyPr/>
          <a:lstStyle/>
          <a:p>
            <a:endParaRPr lang="en-US"/>
          </a:p>
        </p:txBody>
      </p:sp>
      <p:sp>
        <p:nvSpPr>
          <p:cNvPr id="14" name="Content Placeholder 3">
            <a:extLst>
              <a:ext uri="{FF2B5EF4-FFF2-40B4-BE49-F238E27FC236}">
                <a16:creationId xmlns:a16="http://schemas.microsoft.com/office/drawing/2014/main" id="{4F9B46D7-C1A8-45E3-C112-83CCC678426F}"/>
              </a:ext>
            </a:extLst>
          </p:cNvPr>
          <p:cNvSpPr>
            <a:spLocks noGrp="1"/>
          </p:cNvSpPr>
          <p:nvPr>
            <p:ph idx="15"/>
          </p:nvPr>
        </p:nvSpPr>
        <p:spPr>
          <a:xfrm>
            <a:off x="249311" y="1435510"/>
            <a:ext cx="5039940" cy="4686397"/>
          </a:xfrm>
        </p:spPr>
        <p:txBody>
          <a:bodyPr/>
          <a:lstStyle/>
          <a:p>
            <a:r>
              <a:rPr lang="en-US" dirty="0"/>
              <a:t>Last </a:t>
            </a:r>
            <a:r>
              <a:rPr lang="en-US" dirty="0" err="1"/>
              <a:t>opp</a:t>
            </a:r>
            <a:r>
              <a:rPr lang="en-US" dirty="0"/>
              <a:t> </a:t>
            </a:r>
            <a:r>
              <a:rPr lang="en-US" dirty="0" err="1"/>
              <a:t>dokumentasjon</a:t>
            </a:r>
            <a:r>
              <a:rPr lang="en-US" dirty="0"/>
              <a:t> </a:t>
            </a:r>
            <a:r>
              <a:rPr lang="en-US" dirty="0" err="1"/>
              <a:t>på</a:t>
            </a:r>
            <a:r>
              <a:rPr lang="en-US" dirty="0"/>
              <a:t> </a:t>
            </a:r>
            <a:r>
              <a:rPr lang="en-US" dirty="0" err="1"/>
              <a:t>obligatoriske</a:t>
            </a:r>
            <a:r>
              <a:rPr lang="en-US" dirty="0"/>
              <a:t> </a:t>
            </a:r>
            <a:r>
              <a:rPr lang="en-US" dirty="0" err="1"/>
              <a:t>kurs</a:t>
            </a:r>
            <a:r>
              <a:rPr lang="en-US" dirty="0"/>
              <a:t>:</a:t>
            </a:r>
          </a:p>
          <a:p>
            <a:endParaRPr lang="en-US" dirty="0"/>
          </a:p>
          <a:p>
            <a:pPr lvl="1"/>
            <a:r>
              <a:rPr lang="en-US" dirty="0" err="1"/>
              <a:t>Praktisk</a:t>
            </a:r>
            <a:r>
              <a:rPr lang="en-US" dirty="0"/>
              <a:t> </a:t>
            </a:r>
            <a:r>
              <a:rPr lang="en-US" dirty="0" err="1"/>
              <a:t>førstehjelp</a:t>
            </a:r>
            <a:endParaRPr lang="en-US" dirty="0"/>
          </a:p>
          <a:p>
            <a:pPr lvl="1"/>
            <a:r>
              <a:rPr lang="en-US" dirty="0"/>
              <a:t>FSE-</a:t>
            </a:r>
            <a:r>
              <a:rPr lang="en-US" dirty="0" err="1"/>
              <a:t>kurs</a:t>
            </a:r>
            <a:r>
              <a:rPr lang="en-US" dirty="0"/>
              <a:t> (</a:t>
            </a:r>
            <a:r>
              <a:rPr lang="en-US" dirty="0" err="1"/>
              <a:t>elsikkerhetsopplæring</a:t>
            </a:r>
            <a:r>
              <a:rPr lang="en-US" dirty="0"/>
              <a:t>)</a:t>
            </a:r>
          </a:p>
          <a:p>
            <a:pPr lvl="1"/>
            <a:r>
              <a:rPr lang="en-US" dirty="0" err="1"/>
              <a:t>Nettbasert</a:t>
            </a:r>
            <a:r>
              <a:rPr lang="en-US" dirty="0"/>
              <a:t> HMS-</a:t>
            </a:r>
            <a:r>
              <a:rPr lang="en-US" dirty="0" err="1"/>
              <a:t>kurs</a:t>
            </a:r>
            <a:r>
              <a:rPr lang="en-US" dirty="0"/>
              <a:t> </a:t>
            </a:r>
            <a:r>
              <a:rPr lang="en-US" dirty="0" err="1"/>
              <a:t>fra</a:t>
            </a:r>
            <a:r>
              <a:rPr lang="en-US" dirty="0"/>
              <a:t> Å </a:t>
            </a:r>
            <a:r>
              <a:rPr lang="en-US" dirty="0" err="1"/>
              <a:t>Energi</a:t>
            </a:r>
            <a:r>
              <a:rPr lang="en-US" dirty="0"/>
              <a:t> </a:t>
            </a:r>
            <a:r>
              <a:rPr lang="en-US" dirty="0" err="1"/>
              <a:t>Vannkraft</a:t>
            </a:r>
            <a:endParaRPr lang="en-US" dirty="0"/>
          </a:p>
        </p:txBody>
      </p:sp>
      <p:pic>
        <p:nvPicPr>
          <p:cNvPr id="5" name="Picture 4">
            <a:extLst>
              <a:ext uri="{FF2B5EF4-FFF2-40B4-BE49-F238E27FC236}">
                <a16:creationId xmlns:a16="http://schemas.microsoft.com/office/drawing/2014/main" id="{9A746964-5410-4C29-52D1-C150440CA265}"/>
              </a:ext>
            </a:extLst>
          </p:cNvPr>
          <p:cNvPicPr>
            <a:picLocks noChangeAspect="1"/>
          </p:cNvPicPr>
          <p:nvPr/>
        </p:nvPicPr>
        <p:blipFill>
          <a:blip r:embed="rId2"/>
          <a:stretch>
            <a:fillRect/>
          </a:stretch>
        </p:blipFill>
        <p:spPr>
          <a:xfrm>
            <a:off x="5701085" y="1750133"/>
            <a:ext cx="5039940" cy="4057151"/>
          </a:xfrm>
          <a:prstGeom prst="rect">
            <a:avLst/>
          </a:prstGeom>
          <a:noFill/>
        </p:spPr>
      </p:pic>
      <p:sp>
        <p:nvSpPr>
          <p:cNvPr id="16" name="Text Placeholder 5">
            <a:extLst>
              <a:ext uri="{FF2B5EF4-FFF2-40B4-BE49-F238E27FC236}">
                <a16:creationId xmlns:a16="http://schemas.microsoft.com/office/drawing/2014/main" id="{BC5D976B-FE02-19E1-3334-5EFB8BF8B73C}"/>
              </a:ext>
            </a:extLst>
          </p:cNvPr>
          <p:cNvSpPr>
            <a:spLocks noGrp="1"/>
          </p:cNvSpPr>
          <p:nvPr>
            <p:ph type="body" sz="quarter" idx="17"/>
          </p:nvPr>
        </p:nvSpPr>
        <p:spPr>
          <a:xfrm>
            <a:off x="249313" y="6373204"/>
            <a:ext cx="452057" cy="235576"/>
          </a:xfrm>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B58BEB19-1D26-8D83-C548-F2F4B39EAB26}"/>
              </a:ext>
            </a:extLst>
          </p:cNvPr>
          <p:cNvSpPr>
            <a:spLocks noGrp="1"/>
          </p:cNvSpPr>
          <p:nvPr>
            <p:ph type="sldNum" sz="quarter" idx="12"/>
          </p:nvPr>
        </p:nvSpPr>
        <p:spPr>
          <a:xfrm>
            <a:off x="11641066" y="6479337"/>
            <a:ext cx="301622" cy="158731"/>
          </a:xfrm>
        </p:spPr>
        <p:txBody>
          <a:bodyPr/>
          <a:lstStyle/>
          <a:p>
            <a:pPr>
              <a:spcAft>
                <a:spcPts val="600"/>
              </a:spcAft>
            </a:pPr>
            <a:fld id="{079CA766-4CEF-485E-9E5D-05F27302AFC3}" type="slidenum">
              <a:rPr lang="nb-NO" smtClean="0"/>
              <a:pPr>
                <a:spcAft>
                  <a:spcPts val="600"/>
                </a:spcAft>
              </a:pPr>
              <a:t>11</a:t>
            </a:fld>
            <a:endParaRPr lang="nb-NO"/>
          </a:p>
        </p:txBody>
      </p:sp>
      <p:sp>
        <p:nvSpPr>
          <p:cNvPr id="2" name="object 2"/>
          <p:cNvSpPr txBox="1"/>
          <p:nvPr/>
        </p:nvSpPr>
        <p:spPr>
          <a:xfrm>
            <a:off x="249312" y="242123"/>
            <a:ext cx="10491714" cy="1096101"/>
          </a:xfrm>
          <a:prstGeom prst="rect">
            <a:avLst/>
          </a:prstGeom>
        </p:spPr>
        <p:txBody>
          <a:bodyPr vert="horz" lIns="0" tIns="0" rIns="0" bIns="0" rtlCol="0" anchor="t">
            <a:normAutofit/>
          </a:bodyPr>
          <a:lstStyle/>
          <a:p>
            <a:pPr defTabSz="914446">
              <a:lnSpc>
                <a:spcPct val="96000"/>
              </a:lnSpc>
              <a:spcAft>
                <a:spcPts val="600"/>
              </a:spcAft>
              <a:tabLst>
                <a:tab pos="240665" algn="l"/>
              </a:tabLst>
            </a:pPr>
            <a:r>
              <a:rPr lang="en-US" sz="3300" b="0" kern="1200" spc="-150" baseline="0" dirty="0">
                <a:latin typeface="+mj-lt"/>
                <a:ea typeface="+mj-ea"/>
                <a:cs typeface="+mj-cs"/>
              </a:rPr>
              <a:t>Kryss av for din rolle </a:t>
            </a:r>
          </a:p>
          <a:p>
            <a:pPr defTabSz="914446">
              <a:lnSpc>
                <a:spcPct val="96000"/>
              </a:lnSpc>
              <a:spcAft>
                <a:spcPts val="600"/>
              </a:spcAft>
              <a:tabLst>
                <a:tab pos="240665" algn="l"/>
              </a:tabLst>
            </a:pPr>
            <a:r>
              <a:rPr lang="en-US" sz="3300" b="0" kern="1200" spc="-150" baseline="0" dirty="0">
                <a:latin typeface="+mj-lt"/>
                <a:ea typeface="+mj-ea"/>
                <a:cs typeface="+mj-cs"/>
              </a:rPr>
              <a:t>Kryss av for hvilke fagbrev du innehar.</a:t>
            </a:r>
          </a:p>
        </p:txBody>
      </p:sp>
      <p:pic>
        <p:nvPicPr>
          <p:cNvPr id="5" name="Picture 4">
            <a:extLst>
              <a:ext uri="{FF2B5EF4-FFF2-40B4-BE49-F238E27FC236}">
                <a16:creationId xmlns:a16="http://schemas.microsoft.com/office/drawing/2014/main" id="{91A5B82D-C650-8C7A-37A3-2D25B46D74AD}"/>
              </a:ext>
            </a:extLst>
          </p:cNvPr>
          <p:cNvPicPr>
            <a:picLocks noChangeAspect="1"/>
          </p:cNvPicPr>
          <p:nvPr/>
        </p:nvPicPr>
        <p:blipFill>
          <a:blip r:embed="rId2"/>
          <a:stretch>
            <a:fillRect/>
          </a:stretch>
        </p:blipFill>
        <p:spPr>
          <a:xfrm>
            <a:off x="249311" y="1756433"/>
            <a:ext cx="5039940" cy="4044551"/>
          </a:xfrm>
          <a:prstGeom prst="rect">
            <a:avLst/>
          </a:prstGeom>
          <a:noFill/>
        </p:spPr>
      </p:pic>
      <p:pic>
        <p:nvPicPr>
          <p:cNvPr id="7" name="Picture 6">
            <a:extLst>
              <a:ext uri="{FF2B5EF4-FFF2-40B4-BE49-F238E27FC236}">
                <a16:creationId xmlns:a16="http://schemas.microsoft.com/office/drawing/2014/main" id="{94D5BFB8-ED4F-300D-F173-EF9527AA1ECE}"/>
              </a:ext>
            </a:extLst>
          </p:cNvPr>
          <p:cNvPicPr>
            <a:picLocks noChangeAspect="1"/>
          </p:cNvPicPr>
          <p:nvPr/>
        </p:nvPicPr>
        <p:blipFill>
          <a:blip r:embed="rId3"/>
          <a:stretch>
            <a:fillRect/>
          </a:stretch>
        </p:blipFill>
        <p:spPr>
          <a:xfrm>
            <a:off x="5701085" y="1769033"/>
            <a:ext cx="5039940" cy="4019351"/>
          </a:xfrm>
          <a:prstGeom prst="rect">
            <a:avLst/>
          </a:prstGeom>
          <a:noFill/>
        </p:spPr>
      </p:pic>
      <p:sp>
        <p:nvSpPr>
          <p:cNvPr id="14" name="Text Placeholder 5">
            <a:extLst>
              <a:ext uri="{FF2B5EF4-FFF2-40B4-BE49-F238E27FC236}">
                <a16:creationId xmlns:a16="http://schemas.microsoft.com/office/drawing/2014/main" id="{F36CD236-5181-35A5-139C-234012FFB24F}"/>
              </a:ext>
            </a:extLst>
          </p:cNvPr>
          <p:cNvSpPr>
            <a:spLocks noGrp="1"/>
          </p:cNvSpPr>
          <p:nvPr>
            <p:ph type="body" sz="quarter" idx="17"/>
          </p:nvPr>
        </p:nvSpPr>
        <p:spPr>
          <a:xfrm>
            <a:off x="249313" y="6373204"/>
            <a:ext cx="452057" cy="235576"/>
          </a:xfrm>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CD24C789-7D2D-98C7-4CB5-EABFCE6D7570}"/>
              </a:ext>
            </a:extLst>
          </p:cNvPr>
          <p:cNvSpPr>
            <a:spLocks noGrp="1"/>
          </p:cNvSpPr>
          <p:nvPr>
            <p:ph type="sldNum" sz="quarter" idx="12"/>
          </p:nvPr>
        </p:nvSpPr>
        <p:spPr>
          <a:xfrm>
            <a:off x="11641066" y="6479337"/>
            <a:ext cx="301622" cy="158731"/>
          </a:xfrm>
        </p:spPr>
        <p:txBody>
          <a:bodyPr/>
          <a:lstStyle/>
          <a:p>
            <a:pPr>
              <a:spcAft>
                <a:spcPts val="600"/>
              </a:spcAft>
            </a:pPr>
            <a:fld id="{079CA766-4CEF-485E-9E5D-05F27302AFC3}" type="slidenum">
              <a:rPr lang="nb-NO" smtClean="0"/>
              <a:pPr>
                <a:spcAft>
                  <a:spcPts val="600"/>
                </a:spcAft>
              </a:pPr>
              <a:t>12</a:t>
            </a:fld>
            <a:endParaRPr lang="nb-NO"/>
          </a:p>
        </p:txBody>
      </p:sp>
      <p:sp>
        <p:nvSpPr>
          <p:cNvPr id="2" name="object 2"/>
          <p:cNvSpPr txBox="1"/>
          <p:nvPr/>
        </p:nvSpPr>
        <p:spPr>
          <a:xfrm>
            <a:off x="249312" y="242123"/>
            <a:ext cx="10491714" cy="1096101"/>
          </a:xfrm>
          <a:prstGeom prst="rect">
            <a:avLst/>
          </a:prstGeom>
        </p:spPr>
        <p:txBody>
          <a:bodyPr vert="horz" lIns="0" tIns="0" rIns="0" bIns="0" rtlCol="0" anchor="t">
            <a:normAutofit/>
          </a:bodyPr>
          <a:lstStyle/>
          <a:p>
            <a:pPr defTabSz="914446">
              <a:lnSpc>
                <a:spcPct val="96000"/>
              </a:lnSpc>
              <a:spcAft>
                <a:spcPts val="600"/>
              </a:spcAft>
              <a:tabLst>
                <a:tab pos="240665" algn="l"/>
              </a:tabLst>
            </a:pPr>
            <a:r>
              <a:rPr lang="en-US" sz="3600" b="0" kern="1200" spc="-150" baseline="0" dirty="0">
                <a:latin typeface="+mj-lt"/>
                <a:ea typeface="+mj-ea"/>
                <a:cs typeface="+mj-cs"/>
              </a:rPr>
              <a:t>Adgang</a:t>
            </a:r>
          </a:p>
        </p:txBody>
      </p:sp>
      <p:sp>
        <p:nvSpPr>
          <p:cNvPr id="12" name="Content Placeholder 3">
            <a:extLst>
              <a:ext uri="{FF2B5EF4-FFF2-40B4-BE49-F238E27FC236}">
                <a16:creationId xmlns:a16="http://schemas.microsoft.com/office/drawing/2014/main" id="{82356650-B210-2DED-35D3-E971F2EF6D40}"/>
              </a:ext>
            </a:extLst>
          </p:cNvPr>
          <p:cNvSpPr>
            <a:spLocks noGrp="1"/>
          </p:cNvSpPr>
          <p:nvPr>
            <p:ph idx="15"/>
          </p:nvPr>
        </p:nvSpPr>
        <p:spPr>
          <a:xfrm>
            <a:off x="249311" y="1435510"/>
            <a:ext cx="5039940" cy="4686397"/>
          </a:xfrm>
        </p:spPr>
        <p:txBody>
          <a:bodyPr/>
          <a:lstStyle/>
          <a:p>
            <a:endParaRPr lang="en-US"/>
          </a:p>
        </p:txBody>
      </p:sp>
      <p:pic>
        <p:nvPicPr>
          <p:cNvPr id="5" name="Picture 4">
            <a:extLst>
              <a:ext uri="{FF2B5EF4-FFF2-40B4-BE49-F238E27FC236}">
                <a16:creationId xmlns:a16="http://schemas.microsoft.com/office/drawing/2014/main" id="{CBA94DBC-8096-88BC-BE35-E0FF6E7BB2C5}"/>
              </a:ext>
            </a:extLst>
          </p:cNvPr>
          <p:cNvPicPr>
            <a:picLocks noChangeAspect="1"/>
          </p:cNvPicPr>
          <p:nvPr/>
        </p:nvPicPr>
        <p:blipFill>
          <a:blip r:embed="rId2"/>
          <a:stretch>
            <a:fillRect/>
          </a:stretch>
        </p:blipFill>
        <p:spPr>
          <a:xfrm>
            <a:off x="5701085" y="1756433"/>
            <a:ext cx="5039940" cy="4044551"/>
          </a:xfrm>
          <a:prstGeom prst="rect">
            <a:avLst/>
          </a:prstGeom>
          <a:noFill/>
        </p:spPr>
      </p:pic>
      <p:sp>
        <p:nvSpPr>
          <p:cNvPr id="14" name="Text Placeholder 5">
            <a:extLst>
              <a:ext uri="{FF2B5EF4-FFF2-40B4-BE49-F238E27FC236}">
                <a16:creationId xmlns:a16="http://schemas.microsoft.com/office/drawing/2014/main" id="{1031FD7D-00A8-855F-D673-FB5A62FD4122}"/>
              </a:ext>
            </a:extLst>
          </p:cNvPr>
          <p:cNvSpPr>
            <a:spLocks noGrp="1"/>
          </p:cNvSpPr>
          <p:nvPr>
            <p:ph type="body" sz="quarter" idx="17"/>
          </p:nvPr>
        </p:nvSpPr>
        <p:spPr>
          <a:xfrm>
            <a:off x="249313" y="6373204"/>
            <a:ext cx="452057" cy="235576"/>
          </a:xfrm>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4A769-0E49-ECA6-8706-E433E2B16CF4}"/>
              </a:ext>
            </a:extLst>
          </p:cNvPr>
          <p:cNvSpPr>
            <a:spLocks noGrp="1"/>
          </p:cNvSpPr>
          <p:nvPr>
            <p:ph type="sldNum" sz="quarter" idx="12"/>
          </p:nvPr>
        </p:nvSpPr>
        <p:spPr>
          <a:xfrm>
            <a:off x="11641066" y="6479337"/>
            <a:ext cx="301622" cy="158731"/>
          </a:xfrm>
        </p:spPr>
        <p:txBody>
          <a:bodyPr anchor="ctr">
            <a:normAutofit/>
          </a:bodyPr>
          <a:lstStyle/>
          <a:p>
            <a:pPr>
              <a:spcAft>
                <a:spcPts val="600"/>
              </a:spcAft>
            </a:pPr>
            <a:fld id="{B6F15528-21DE-4FAA-801E-634DDDAF4B2B}" type="slidenum">
              <a:rPr lang="nb-NO" smtClean="0"/>
              <a:pPr>
                <a:spcAft>
                  <a:spcPts val="600"/>
                </a:spcAft>
              </a:pPr>
              <a:t>13</a:t>
            </a:fld>
            <a:endParaRPr lang="nb-NO"/>
          </a:p>
        </p:txBody>
      </p:sp>
      <p:sp>
        <p:nvSpPr>
          <p:cNvPr id="9" name="Text Placeholder 2">
            <a:extLst>
              <a:ext uri="{FF2B5EF4-FFF2-40B4-BE49-F238E27FC236}">
                <a16:creationId xmlns:a16="http://schemas.microsoft.com/office/drawing/2014/main" id="{2C513AFE-BDE1-1D39-3713-F742B659DB63}"/>
              </a:ext>
            </a:extLst>
          </p:cNvPr>
          <p:cNvSpPr>
            <a:spLocks noGrp="1"/>
          </p:cNvSpPr>
          <p:nvPr>
            <p:ph type="body" sz="quarter" idx="14"/>
          </p:nvPr>
        </p:nvSpPr>
        <p:spPr>
          <a:xfrm>
            <a:off x="249312" y="242123"/>
            <a:ext cx="10491714" cy="1096101"/>
          </a:xfrm>
        </p:spPr>
        <p:txBody>
          <a:bodyPr/>
          <a:lstStyle/>
          <a:p>
            <a:r>
              <a:rPr lang="en-US" dirty="0"/>
              <a:t>Attestant</a:t>
            </a:r>
          </a:p>
        </p:txBody>
      </p:sp>
      <p:sp>
        <p:nvSpPr>
          <p:cNvPr id="11" name="Content Placeholder 3">
            <a:extLst>
              <a:ext uri="{FF2B5EF4-FFF2-40B4-BE49-F238E27FC236}">
                <a16:creationId xmlns:a16="http://schemas.microsoft.com/office/drawing/2014/main" id="{B7AAAC07-CAA7-2776-FF77-E4D5E181925F}"/>
              </a:ext>
            </a:extLst>
          </p:cNvPr>
          <p:cNvSpPr>
            <a:spLocks noGrp="1"/>
          </p:cNvSpPr>
          <p:nvPr>
            <p:ph idx="15"/>
          </p:nvPr>
        </p:nvSpPr>
        <p:spPr>
          <a:xfrm>
            <a:off x="249311" y="1435510"/>
            <a:ext cx="5039940" cy="4686397"/>
          </a:xfrm>
        </p:spPr>
        <p:txBody>
          <a:bodyPr>
            <a:normAutofit/>
          </a:bodyPr>
          <a:lstStyle/>
          <a:p>
            <a:pPr marL="12700">
              <a:lnSpc>
                <a:spcPct val="100000"/>
              </a:lnSpc>
              <a:spcBef>
                <a:spcPts val="100"/>
              </a:spcBef>
            </a:pPr>
            <a:r>
              <a:rPr lang="nb-NO" sz="2000" dirty="0">
                <a:latin typeface="Calibri"/>
                <a:cs typeface="Calibri"/>
              </a:rPr>
              <a:t>Siste</a:t>
            </a:r>
            <a:r>
              <a:rPr lang="nb-NO" sz="2000" spc="-20" dirty="0">
                <a:latin typeface="Calibri"/>
                <a:cs typeface="Calibri"/>
              </a:rPr>
              <a:t> </a:t>
            </a:r>
            <a:r>
              <a:rPr lang="nb-NO" sz="2000" dirty="0">
                <a:latin typeface="Calibri"/>
                <a:cs typeface="Calibri"/>
              </a:rPr>
              <a:t>steget</a:t>
            </a:r>
            <a:r>
              <a:rPr lang="nb-NO" sz="2000" spc="-40" dirty="0">
                <a:latin typeface="Calibri"/>
                <a:cs typeface="Calibri"/>
              </a:rPr>
              <a:t> </a:t>
            </a:r>
            <a:r>
              <a:rPr lang="nb-NO" sz="2000" dirty="0">
                <a:latin typeface="Calibri"/>
                <a:cs typeface="Calibri"/>
              </a:rPr>
              <a:t>i</a:t>
            </a:r>
            <a:r>
              <a:rPr lang="nb-NO" sz="2000" spc="-40" dirty="0">
                <a:latin typeface="Calibri"/>
                <a:cs typeface="Calibri"/>
              </a:rPr>
              <a:t> </a:t>
            </a:r>
            <a:r>
              <a:rPr lang="nb-NO" sz="2000" spc="-10" dirty="0">
                <a:latin typeface="Calibri"/>
                <a:cs typeface="Calibri"/>
              </a:rPr>
              <a:t>søknadsprosessen</a:t>
            </a:r>
            <a:r>
              <a:rPr lang="nb-NO" sz="2000" spc="-55" dirty="0">
                <a:latin typeface="Calibri"/>
                <a:cs typeface="Calibri"/>
              </a:rPr>
              <a:t> </a:t>
            </a:r>
            <a:r>
              <a:rPr lang="nb-NO" sz="2000" dirty="0">
                <a:latin typeface="Calibri"/>
                <a:cs typeface="Calibri"/>
              </a:rPr>
              <a:t>er</a:t>
            </a:r>
            <a:r>
              <a:rPr lang="nb-NO" sz="2000" spc="-30" dirty="0">
                <a:latin typeface="Calibri"/>
                <a:cs typeface="Calibri"/>
              </a:rPr>
              <a:t> </a:t>
            </a:r>
            <a:r>
              <a:rPr lang="nb-NO" sz="2000" spc="-25" dirty="0">
                <a:latin typeface="Calibri"/>
                <a:cs typeface="Calibri"/>
              </a:rPr>
              <a:t>et</a:t>
            </a:r>
            <a:endParaRPr lang="nb-NO" sz="2000" dirty="0">
              <a:latin typeface="Calibri"/>
              <a:cs typeface="Calibri"/>
            </a:endParaRPr>
          </a:p>
          <a:p>
            <a:pPr marL="12700">
              <a:lnSpc>
                <a:spcPct val="100000"/>
              </a:lnSpc>
            </a:pPr>
            <a:r>
              <a:rPr lang="nb-NO" sz="2000" spc="-20" dirty="0">
                <a:latin typeface="Calibri"/>
                <a:cs typeface="Calibri"/>
              </a:rPr>
              <a:t>«</a:t>
            </a:r>
            <a:r>
              <a:rPr lang="nb-NO" sz="2000" i="1" spc="-20" dirty="0">
                <a:latin typeface="Calibri"/>
                <a:cs typeface="Calibri"/>
              </a:rPr>
              <a:t>Attestant</a:t>
            </a:r>
            <a:r>
              <a:rPr lang="nb-NO" sz="2000" spc="-20" dirty="0">
                <a:latin typeface="Calibri"/>
                <a:cs typeface="Calibri"/>
              </a:rPr>
              <a:t>»</a:t>
            </a:r>
            <a:r>
              <a:rPr lang="nb-NO" sz="2000" spc="-5" dirty="0">
                <a:latin typeface="Calibri"/>
                <a:cs typeface="Calibri"/>
              </a:rPr>
              <a:t> </a:t>
            </a:r>
            <a:r>
              <a:rPr lang="nb-NO" sz="2000" spc="-20" dirty="0">
                <a:latin typeface="Calibri"/>
                <a:cs typeface="Calibri"/>
              </a:rPr>
              <a:t>steg.</a:t>
            </a:r>
            <a:endParaRPr lang="nb-NO" sz="2000" dirty="0">
              <a:latin typeface="Calibri"/>
              <a:cs typeface="Calibri"/>
            </a:endParaRPr>
          </a:p>
          <a:p>
            <a:pPr marL="12700" marR="130175">
              <a:lnSpc>
                <a:spcPct val="100000"/>
              </a:lnSpc>
              <a:spcBef>
                <a:spcPts val="2160"/>
              </a:spcBef>
            </a:pPr>
            <a:r>
              <a:rPr lang="nb-NO" sz="2000" dirty="0">
                <a:latin typeface="Calibri"/>
                <a:cs typeface="Calibri"/>
              </a:rPr>
              <a:t>Formålet</a:t>
            </a:r>
            <a:r>
              <a:rPr lang="nb-NO" sz="2000" spc="-25" dirty="0">
                <a:latin typeface="Calibri"/>
                <a:cs typeface="Calibri"/>
              </a:rPr>
              <a:t> </a:t>
            </a:r>
            <a:r>
              <a:rPr lang="nb-NO" sz="2000" dirty="0">
                <a:latin typeface="Calibri"/>
                <a:cs typeface="Calibri"/>
              </a:rPr>
              <a:t>er</a:t>
            </a:r>
            <a:r>
              <a:rPr lang="nb-NO" sz="2000" spc="-30" dirty="0">
                <a:latin typeface="Calibri"/>
                <a:cs typeface="Calibri"/>
              </a:rPr>
              <a:t> </a:t>
            </a:r>
            <a:r>
              <a:rPr lang="nb-NO" sz="2000" dirty="0">
                <a:latin typeface="Calibri"/>
                <a:cs typeface="Calibri"/>
              </a:rPr>
              <a:t>her</a:t>
            </a:r>
            <a:r>
              <a:rPr lang="nb-NO" sz="2000" spc="-25" dirty="0">
                <a:latin typeface="Calibri"/>
                <a:cs typeface="Calibri"/>
              </a:rPr>
              <a:t> </a:t>
            </a:r>
            <a:r>
              <a:rPr lang="nb-NO" sz="2000" dirty="0">
                <a:latin typeface="Calibri"/>
                <a:cs typeface="Calibri"/>
              </a:rPr>
              <a:t>å</a:t>
            </a:r>
            <a:r>
              <a:rPr lang="nb-NO" sz="2000" spc="-35" dirty="0">
                <a:latin typeface="Calibri"/>
                <a:cs typeface="Calibri"/>
              </a:rPr>
              <a:t> </a:t>
            </a:r>
            <a:r>
              <a:rPr lang="nb-NO" sz="2000" dirty="0">
                <a:latin typeface="Calibri"/>
                <a:cs typeface="Calibri"/>
              </a:rPr>
              <a:t>hente</a:t>
            </a:r>
            <a:r>
              <a:rPr lang="nb-NO" sz="2000" spc="-15" dirty="0">
                <a:latin typeface="Calibri"/>
                <a:cs typeface="Calibri"/>
              </a:rPr>
              <a:t> </a:t>
            </a:r>
            <a:r>
              <a:rPr lang="nb-NO" sz="2000" dirty="0">
                <a:latin typeface="Calibri"/>
                <a:cs typeface="Calibri"/>
              </a:rPr>
              <a:t>inn</a:t>
            </a:r>
            <a:r>
              <a:rPr lang="nb-NO" sz="2000" spc="-15" dirty="0">
                <a:latin typeface="Calibri"/>
                <a:cs typeface="Calibri"/>
              </a:rPr>
              <a:t> </a:t>
            </a:r>
            <a:r>
              <a:rPr lang="nb-NO" sz="2000" dirty="0">
                <a:latin typeface="Calibri"/>
                <a:cs typeface="Calibri"/>
              </a:rPr>
              <a:t>en</a:t>
            </a:r>
            <a:r>
              <a:rPr lang="nb-NO" sz="2000" spc="-30" dirty="0">
                <a:latin typeface="Calibri"/>
                <a:cs typeface="Calibri"/>
              </a:rPr>
              <a:t> </a:t>
            </a:r>
            <a:r>
              <a:rPr lang="nb-NO" sz="2000" spc="-10" dirty="0">
                <a:latin typeface="Calibri"/>
                <a:cs typeface="Calibri"/>
              </a:rPr>
              <a:t>bekreftelse</a:t>
            </a:r>
            <a:r>
              <a:rPr lang="nb-NO" sz="2000" spc="-30" dirty="0">
                <a:latin typeface="Calibri"/>
                <a:cs typeface="Calibri"/>
              </a:rPr>
              <a:t> </a:t>
            </a:r>
            <a:r>
              <a:rPr lang="nb-NO" sz="2000" spc="-25" dirty="0">
                <a:latin typeface="Calibri"/>
                <a:cs typeface="Calibri"/>
              </a:rPr>
              <a:t>fra </a:t>
            </a:r>
            <a:r>
              <a:rPr lang="nb-NO" sz="2000" dirty="0">
                <a:latin typeface="Calibri"/>
                <a:cs typeface="Calibri"/>
              </a:rPr>
              <a:t>en</a:t>
            </a:r>
            <a:r>
              <a:rPr lang="nb-NO" sz="2000" spc="-20" dirty="0">
                <a:latin typeface="Calibri"/>
                <a:cs typeface="Calibri"/>
              </a:rPr>
              <a:t> </a:t>
            </a:r>
            <a:r>
              <a:rPr lang="nb-NO" sz="2000" dirty="0">
                <a:latin typeface="Calibri"/>
                <a:cs typeface="Calibri"/>
              </a:rPr>
              <a:t>person</a:t>
            </a:r>
            <a:r>
              <a:rPr lang="nb-NO" sz="2000" spc="-30" dirty="0">
                <a:latin typeface="Calibri"/>
                <a:cs typeface="Calibri"/>
              </a:rPr>
              <a:t> </a:t>
            </a:r>
            <a:r>
              <a:rPr lang="nb-NO" sz="2000" dirty="0">
                <a:latin typeface="Calibri"/>
                <a:cs typeface="Calibri"/>
              </a:rPr>
              <a:t>som</a:t>
            </a:r>
            <a:r>
              <a:rPr lang="nb-NO" sz="2000" spc="-35" dirty="0">
                <a:latin typeface="Calibri"/>
                <a:cs typeface="Calibri"/>
              </a:rPr>
              <a:t> </a:t>
            </a:r>
            <a:r>
              <a:rPr lang="nb-NO" sz="2000" dirty="0">
                <a:latin typeface="Calibri"/>
                <a:cs typeface="Calibri"/>
              </a:rPr>
              <a:t>kjenner</a:t>
            </a:r>
            <a:r>
              <a:rPr lang="nb-NO" sz="2000" spc="-30" dirty="0">
                <a:latin typeface="Calibri"/>
                <a:cs typeface="Calibri"/>
              </a:rPr>
              <a:t> </a:t>
            </a:r>
            <a:r>
              <a:rPr lang="nb-NO" sz="2000" dirty="0">
                <a:latin typeface="Calibri"/>
                <a:cs typeface="Calibri"/>
              </a:rPr>
              <a:t>til</a:t>
            </a:r>
            <a:r>
              <a:rPr lang="nb-NO" sz="2000" spc="-30" dirty="0">
                <a:latin typeface="Calibri"/>
                <a:cs typeface="Calibri"/>
              </a:rPr>
              <a:t> søker,</a:t>
            </a:r>
            <a:r>
              <a:rPr lang="nb-NO" sz="2000" spc="-35" dirty="0">
                <a:latin typeface="Calibri"/>
                <a:cs typeface="Calibri"/>
              </a:rPr>
              <a:t> </a:t>
            </a:r>
            <a:r>
              <a:rPr lang="nb-NO" sz="2000" dirty="0">
                <a:latin typeface="Calibri"/>
                <a:cs typeface="Calibri"/>
              </a:rPr>
              <a:t>og</a:t>
            </a:r>
            <a:r>
              <a:rPr lang="nb-NO" sz="2000" spc="-20" dirty="0">
                <a:latin typeface="Calibri"/>
                <a:cs typeface="Calibri"/>
              </a:rPr>
              <a:t> </a:t>
            </a:r>
            <a:r>
              <a:rPr lang="nb-NO" sz="2000" dirty="0">
                <a:latin typeface="Calibri"/>
                <a:cs typeface="Calibri"/>
              </a:rPr>
              <a:t>som</a:t>
            </a:r>
            <a:r>
              <a:rPr lang="nb-NO" sz="2000" spc="-40" dirty="0">
                <a:latin typeface="Calibri"/>
                <a:cs typeface="Calibri"/>
              </a:rPr>
              <a:t> </a:t>
            </a:r>
            <a:r>
              <a:rPr lang="nb-NO" sz="2000" spc="-25" dirty="0">
                <a:latin typeface="Calibri"/>
                <a:cs typeface="Calibri"/>
              </a:rPr>
              <a:t>kan </a:t>
            </a:r>
            <a:r>
              <a:rPr lang="nb-NO" sz="2000" dirty="0">
                <a:latin typeface="Calibri"/>
                <a:cs typeface="Calibri"/>
              </a:rPr>
              <a:t>bekrefte</a:t>
            </a:r>
            <a:r>
              <a:rPr lang="nb-NO" sz="2000" spc="-40" dirty="0">
                <a:latin typeface="Calibri"/>
                <a:cs typeface="Calibri"/>
              </a:rPr>
              <a:t> </a:t>
            </a:r>
            <a:r>
              <a:rPr lang="nb-NO" sz="2000" dirty="0">
                <a:latin typeface="Calibri"/>
                <a:cs typeface="Calibri"/>
              </a:rPr>
              <a:t>at</a:t>
            </a:r>
            <a:r>
              <a:rPr lang="nb-NO" sz="2000" spc="-45" dirty="0">
                <a:latin typeface="Calibri"/>
                <a:cs typeface="Calibri"/>
              </a:rPr>
              <a:t> </a:t>
            </a:r>
            <a:r>
              <a:rPr lang="nb-NO" sz="2000" dirty="0">
                <a:latin typeface="Calibri"/>
                <a:cs typeface="Calibri"/>
              </a:rPr>
              <a:t>søker</a:t>
            </a:r>
            <a:r>
              <a:rPr lang="nb-NO" sz="2000" spc="-35" dirty="0">
                <a:latin typeface="Calibri"/>
                <a:cs typeface="Calibri"/>
              </a:rPr>
              <a:t> </a:t>
            </a:r>
            <a:r>
              <a:rPr lang="nb-NO" sz="2000" dirty="0">
                <a:latin typeface="Calibri"/>
                <a:cs typeface="Calibri"/>
              </a:rPr>
              <a:t>er</a:t>
            </a:r>
            <a:r>
              <a:rPr lang="nb-NO" sz="2000" spc="-35" dirty="0">
                <a:latin typeface="Calibri"/>
                <a:cs typeface="Calibri"/>
              </a:rPr>
              <a:t> </a:t>
            </a:r>
            <a:r>
              <a:rPr lang="nb-NO" sz="2000" spc="-10" dirty="0">
                <a:latin typeface="Calibri"/>
                <a:cs typeface="Calibri"/>
              </a:rPr>
              <a:t>skikket</a:t>
            </a:r>
            <a:r>
              <a:rPr lang="nb-NO" sz="2000" spc="-45" dirty="0">
                <a:latin typeface="Calibri"/>
                <a:cs typeface="Calibri"/>
              </a:rPr>
              <a:t> </a:t>
            </a:r>
            <a:r>
              <a:rPr lang="nb-NO" sz="2000" dirty="0">
                <a:latin typeface="Calibri"/>
                <a:cs typeface="Calibri"/>
              </a:rPr>
              <a:t>og</a:t>
            </a:r>
            <a:r>
              <a:rPr lang="nb-NO" sz="2000" spc="-35" dirty="0">
                <a:latin typeface="Calibri"/>
                <a:cs typeface="Calibri"/>
              </a:rPr>
              <a:t> </a:t>
            </a:r>
            <a:r>
              <a:rPr lang="nb-NO" sz="2000" dirty="0">
                <a:latin typeface="Calibri"/>
                <a:cs typeface="Calibri"/>
              </a:rPr>
              <a:t>kvalifisert</a:t>
            </a:r>
            <a:r>
              <a:rPr lang="nb-NO" sz="2000" spc="-40" dirty="0">
                <a:latin typeface="Calibri"/>
                <a:cs typeface="Calibri"/>
              </a:rPr>
              <a:t> </a:t>
            </a:r>
            <a:r>
              <a:rPr lang="nb-NO" sz="2000" dirty="0">
                <a:latin typeface="Calibri"/>
                <a:cs typeface="Calibri"/>
              </a:rPr>
              <a:t>til</a:t>
            </a:r>
            <a:r>
              <a:rPr lang="nb-NO" sz="2000" spc="-30" dirty="0">
                <a:latin typeface="Calibri"/>
                <a:cs typeface="Calibri"/>
              </a:rPr>
              <a:t> </a:t>
            </a:r>
            <a:r>
              <a:rPr lang="nb-NO" sz="2000" spc="-50" dirty="0">
                <a:latin typeface="Calibri"/>
                <a:cs typeface="Calibri"/>
              </a:rPr>
              <a:t>å </a:t>
            </a:r>
            <a:r>
              <a:rPr lang="nb-NO" sz="2000" dirty="0">
                <a:latin typeface="Calibri"/>
                <a:cs typeface="Calibri"/>
              </a:rPr>
              <a:t>inneha</a:t>
            </a:r>
            <a:r>
              <a:rPr lang="nb-NO" sz="2000" spc="-55" dirty="0">
                <a:latin typeface="Calibri"/>
                <a:cs typeface="Calibri"/>
              </a:rPr>
              <a:t> </a:t>
            </a:r>
            <a:r>
              <a:rPr lang="nb-NO" sz="2000" spc="-10" dirty="0">
                <a:latin typeface="Calibri"/>
                <a:cs typeface="Calibri"/>
              </a:rPr>
              <a:t>sikkerhetskort.</a:t>
            </a:r>
            <a:endParaRPr lang="nb-NO" sz="2000" dirty="0">
              <a:latin typeface="Calibri"/>
              <a:cs typeface="Calibri"/>
            </a:endParaRPr>
          </a:p>
          <a:p>
            <a:pPr marL="12700" marR="352425">
              <a:lnSpc>
                <a:spcPct val="100000"/>
              </a:lnSpc>
              <a:spcBef>
                <a:spcPts val="2165"/>
              </a:spcBef>
            </a:pPr>
            <a:r>
              <a:rPr lang="nb-NO" sz="2000" dirty="0">
                <a:latin typeface="Calibri"/>
                <a:cs typeface="Calibri"/>
              </a:rPr>
              <a:t>Dette</a:t>
            </a:r>
            <a:r>
              <a:rPr lang="nb-NO" sz="2000" spc="-35" dirty="0">
                <a:latin typeface="Calibri"/>
                <a:cs typeface="Calibri"/>
              </a:rPr>
              <a:t> </a:t>
            </a:r>
            <a:r>
              <a:rPr lang="nb-NO" sz="2000" dirty="0">
                <a:latin typeface="Calibri"/>
                <a:cs typeface="Calibri"/>
              </a:rPr>
              <a:t>kan</a:t>
            </a:r>
            <a:r>
              <a:rPr lang="nb-NO" sz="2000" spc="-45" dirty="0">
                <a:latin typeface="Calibri"/>
                <a:cs typeface="Calibri"/>
              </a:rPr>
              <a:t> </a:t>
            </a:r>
            <a:r>
              <a:rPr lang="nb-NO" sz="2000" spc="-20" dirty="0" err="1">
                <a:latin typeface="Calibri"/>
                <a:cs typeface="Calibri"/>
              </a:rPr>
              <a:t>f.eks</a:t>
            </a:r>
            <a:r>
              <a:rPr lang="nb-NO" sz="2000" spc="-70" dirty="0">
                <a:latin typeface="Calibri"/>
                <a:cs typeface="Calibri"/>
              </a:rPr>
              <a:t> </a:t>
            </a:r>
            <a:r>
              <a:rPr lang="nb-NO" sz="2000" dirty="0">
                <a:latin typeface="Calibri"/>
                <a:cs typeface="Calibri"/>
              </a:rPr>
              <a:t>være</a:t>
            </a:r>
            <a:r>
              <a:rPr lang="nb-NO" sz="2000" spc="-55" dirty="0">
                <a:latin typeface="Calibri"/>
                <a:cs typeface="Calibri"/>
              </a:rPr>
              <a:t> </a:t>
            </a:r>
            <a:r>
              <a:rPr lang="nb-NO" sz="2000" dirty="0">
                <a:latin typeface="Calibri"/>
                <a:cs typeface="Calibri"/>
              </a:rPr>
              <a:t>en</a:t>
            </a:r>
            <a:r>
              <a:rPr lang="nb-NO" sz="2000" spc="-40" dirty="0">
                <a:latin typeface="Calibri"/>
                <a:cs typeface="Calibri"/>
              </a:rPr>
              <a:t> </a:t>
            </a:r>
            <a:r>
              <a:rPr lang="nb-NO" sz="2000" spc="-10" dirty="0">
                <a:latin typeface="Calibri"/>
                <a:cs typeface="Calibri"/>
              </a:rPr>
              <a:t>overordnet</a:t>
            </a:r>
            <a:r>
              <a:rPr lang="nb-NO" sz="2000" spc="-60" dirty="0">
                <a:latin typeface="Calibri"/>
                <a:cs typeface="Calibri"/>
              </a:rPr>
              <a:t> </a:t>
            </a:r>
            <a:r>
              <a:rPr lang="nb-NO" sz="2000" dirty="0">
                <a:latin typeface="Calibri"/>
                <a:cs typeface="Calibri"/>
              </a:rPr>
              <a:t>eller</a:t>
            </a:r>
            <a:r>
              <a:rPr lang="nb-NO" sz="2000" spc="-45" dirty="0">
                <a:latin typeface="Calibri"/>
                <a:cs typeface="Calibri"/>
              </a:rPr>
              <a:t> </a:t>
            </a:r>
            <a:r>
              <a:rPr lang="nb-NO" sz="2000" spc="-25" dirty="0">
                <a:latin typeface="Calibri"/>
                <a:cs typeface="Calibri"/>
              </a:rPr>
              <a:t>en </a:t>
            </a:r>
            <a:r>
              <a:rPr lang="nb-NO" sz="2000" spc="-10" dirty="0">
                <a:latin typeface="Calibri"/>
                <a:cs typeface="Calibri"/>
              </a:rPr>
              <a:t>prosjektleder</a:t>
            </a:r>
            <a:r>
              <a:rPr lang="nb-NO" sz="2000" spc="-15" dirty="0">
                <a:latin typeface="Calibri"/>
                <a:cs typeface="Calibri"/>
              </a:rPr>
              <a:t> </a:t>
            </a:r>
            <a:r>
              <a:rPr lang="nb-NO" sz="2000" dirty="0">
                <a:latin typeface="Calibri"/>
                <a:cs typeface="Calibri"/>
              </a:rPr>
              <a:t>hos</a:t>
            </a:r>
            <a:r>
              <a:rPr lang="nb-NO" sz="2000" spc="-5" dirty="0">
                <a:latin typeface="Calibri"/>
                <a:cs typeface="Calibri"/>
              </a:rPr>
              <a:t> </a:t>
            </a:r>
            <a:r>
              <a:rPr lang="nb-NO" sz="2000" spc="-10" dirty="0">
                <a:latin typeface="Calibri"/>
                <a:cs typeface="Calibri"/>
              </a:rPr>
              <a:t>anleggseier.</a:t>
            </a:r>
            <a:endParaRPr lang="nb-NO" sz="2000" dirty="0">
              <a:latin typeface="Calibri"/>
              <a:cs typeface="Calibri"/>
            </a:endParaRPr>
          </a:p>
          <a:p>
            <a:pPr marL="12700" marR="5080">
              <a:lnSpc>
                <a:spcPct val="100000"/>
              </a:lnSpc>
              <a:spcBef>
                <a:spcPts val="5"/>
              </a:spcBef>
            </a:pPr>
            <a:endParaRPr lang="nb-NO" sz="2000" b="1" dirty="0">
              <a:latin typeface="Calibri"/>
              <a:cs typeface="Calibri"/>
            </a:endParaRPr>
          </a:p>
          <a:p>
            <a:pPr marL="12700" marR="5080">
              <a:lnSpc>
                <a:spcPct val="100000"/>
              </a:lnSpc>
              <a:spcBef>
                <a:spcPts val="5"/>
              </a:spcBef>
            </a:pPr>
            <a:r>
              <a:rPr lang="nb-NO" sz="2000" b="1" dirty="0">
                <a:latin typeface="Calibri"/>
                <a:cs typeface="Calibri"/>
              </a:rPr>
              <a:t>Her</a:t>
            </a:r>
            <a:r>
              <a:rPr lang="nb-NO" sz="2000" b="1" spc="-45" dirty="0">
                <a:latin typeface="Calibri"/>
                <a:cs typeface="Calibri"/>
              </a:rPr>
              <a:t> </a:t>
            </a:r>
            <a:r>
              <a:rPr lang="nb-NO" sz="2000" b="1" dirty="0">
                <a:latin typeface="Calibri"/>
                <a:cs typeface="Calibri"/>
              </a:rPr>
              <a:t>er</a:t>
            </a:r>
            <a:r>
              <a:rPr lang="nb-NO" sz="2000" b="1" spc="-30" dirty="0">
                <a:latin typeface="Calibri"/>
                <a:cs typeface="Calibri"/>
              </a:rPr>
              <a:t> </a:t>
            </a:r>
            <a:r>
              <a:rPr lang="nb-NO" sz="2000" b="1" dirty="0">
                <a:latin typeface="Calibri"/>
                <a:cs typeface="Calibri"/>
              </a:rPr>
              <a:t>det</a:t>
            </a:r>
            <a:r>
              <a:rPr lang="nb-NO" sz="2000" b="1" spc="-45" dirty="0">
                <a:latin typeface="Calibri"/>
                <a:cs typeface="Calibri"/>
              </a:rPr>
              <a:t> </a:t>
            </a:r>
            <a:r>
              <a:rPr lang="nb-NO" sz="2000" b="1" dirty="0">
                <a:latin typeface="Calibri"/>
                <a:cs typeface="Calibri"/>
              </a:rPr>
              <a:t>viktig</a:t>
            </a:r>
            <a:r>
              <a:rPr lang="nb-NO" sz="2000" b="1" spc="-30" dirty="0">
                <a:latin typeface="Calibri"/>
                <a:cs typeface="Calibri"/>
              </a:rPr>
              <a:t> </a:t>
            </a:r>
            <a:r>
              <a:rPr lang="nb-NO" sz="2000" b="1" dirty="0">
                <a:latin typeface="Calibri"/>
                <a:cs typeface="Calibri"/>
              </a:rPr>
              <a:t>at</a:t>
            </a:r>
            <a:r>
              <a:rPr lang="nb-NO" sz="2000" b="1" spc="-20" dirty="0">
                <a:latin typeface="Calibri"/>
                <a:cs typeface="Calibri"/>
              </a:rPr>
              <a:t> </a:t>
            </a:r>
            <a:r>
              <a:rPr lang="nb-NO" sz="2000" b="1" dirty="0">
                <a:latin typeface="Calibri"/>
                <a:cs typeface="Calibri"/>
              </a:rPr>
              <a:t>epost</a:t>
            </a:r>
            <a:r>
              <a:rPr lang="nb-NO" sz="2000" b="1" spc="-60" dirty="0">
                <a:latin typeface="Calibri"/>
                <a:cs typeface="Calibri"/>
              </a:rPr>
              <a:t> </a:t>
            </a:r>
            <a:r>
              <a:rPr lang="nb-NO" sz="2000" b="1" dirty="0">
                <a:latin typeface="Calibri"/>
                <a:cs typeface="Calibri"/>
              </a:rPr>
              <a:t>fylles</a:t>
            </a:r>
            <a:r>
              <a:rPr lang="nb-NO" sz="2000" b="1" spc="-50" dirty="0">
                <a:latin typeface="Calibri"/>
                <a:cs typeface="Calibri"/>
              </a:rPr>
              <a:t> </a:t>
            </a:r>
            <a:r>
              <a:rPr lang="nb-NO" sz="2000" b="1" dirty="0">
                <a:latin typeface="Calibri"/>
                <a:cs typeface="Calibri"/>
              </a:rPr>
              <a:t>ut</a:t>
            </a:r>
            <a:r>
              <a:rPr lang="nb-NO" sz="2000" b="1" spc="-25" dirty="0">
                <a:latin typeface="Calibri"/>
                <a:cs typeface="Calibri"/>
              </a:rPr>
              <a:t> </a:t>
            </a:r>
            <a:r>
              <a:rPr lang="nb-NO" sz="2000" b="1" dirty="0">
                <a:latin typeface="Calibri"/>
                <a:cs typeface="Calibri"/>
              </a:rPr>
              <a:t>korrekt,</a:t>
            </a:r>
            <a:r>
              <a:rPr lang="nb-NO" sz="2000" b="1" spc="-5" dirty="0">
                <a:latin typeface="Calibri"/>
                <a:cs typeface="Calibri"/>
              </a:rPr>
              <a:t> </a:t>
            </a:r>
            <a:r>
              <a:rPr lang="nb-NO" sz="2000" spc="-20" dirty="0">
                <a:latin typeface="Calibri"/>
                <a:cs typeface="Calibri"/>
              </a:rPr>
              <a:t>hvis </a:t>
            </a:r>
            <a:r>
              <a:rPr lang="nb-NO" sz="2000" dirty="0">
                <a:latin typeface="Calibri"/>
                <a:cs typeface="Calibri"/>
              </a:rPr>
              <a:t>ikke</a:t>
            </a:r>
            <a:r>
              <a:rPr lang="nb-NO" sz="2000" spc="-45" dirty="0">
                <a:latin typeface="Calibri"/>
                <a:cs typeface="Calibri"/>
              </a:rPr>
              <a:t> </a:t>
            </a:r>
            <a:r>
              <a:rPr lang="nb-NO" sz="2000" dirty="0">
                <a:latin typeface="Calibri"/>
                <a:cs typeface="Calibri"/>
              </a:rPr>
              <a:t>vil</a:t>
            </a:r>
            <a:r>
              <a:rPr lang="nb-NO" sz="2000" spc="-35" dirty="0">
                <a:latin typeface="Calibri"/>
                <a:cs typeface="Calibri"/>
              </a:rPr>
              <a:t> </a:t>
            </a:r>
            <a:r>
              <a:rPr lang="nb-NO" sz="2000" dirty="0">
                <a:latin typeface="Calibri"/>
                <a:cs typeface="Calibri"/>
              </a:rPr>
              <a:t>det</a:t>
            </a:r>
            <a:r>
              <a:rPr lang="nb-NO" sz="2000" spc="-35" dirty="0">
                <a:latin typeface="Calibri"/>
                <a:cs typeface="Calibri"/>
              </a:rPr>
              <a:t> </a:t>
            </a:r>
            <a:r>
              <a:rPr lang="nb-NO" sz="2000" dirty="0">
                <a:latin typeface="Calibri"/>
                <a:cs typeface="Calibri"/>
              </a:rPr>
              <a:t>ikke</a:t>
            </a:r>
            <a:r>
              <a:rPr lang="nb-NO" sz="2000" spc="-45" dirty="0">
                <a:latin typeface="Calibri"/>
                <a:cs typeface="Calibri"/>
              </a:rPr>
              <a:t> </a:t>
            </a:r>
            <a:r>
              <a:rPr lang="nb-NO" sz="2000" dirty="0">
                <a:latin typeface="Calibri"/>
                <a:cs typeface="Calibri"/>
              </a:rPr>
              <a:t>være</a:t>
            </a:r>
            <a:r>
              <a:rPr lang="nb-NO" sz="2000" spc="-40" dirty="0">
                <a:latin typeface="Calibri"/>
                <a:cs typeface="Calibri"/>
              </a:rPr>
              <a:t> </a:t>
            </a:r>
            <a:r>
              <a:rPr lang="nb-NO" sz="2000" dirty="0">
                <a:latin typeface="Calibri"/>
                <a:cs typeface="Calibri"/>
              </a:rPr>
              <a:t>mulig</a:t>
            </a:r>
            <a:r>
              <a:rPr lang="nb-NO" sz="2000" spc="-25" dirty="0">
                <a:latin typeface="Calibri"/>
                <a:cs typeface="Calibri"/>
              </a:rPr>
              <a:t> </a:t>
            </a:r>
            <a:r>
              <a:rPr lang="nb-NO" sz="2000" dirty="0">
                <a:latin typeface="Calibri"/>
                <a:cs typeface="Calibri"/>
              </a:rPr>
              <a:t>å</a:t>
            </a:r>
            <a:r>
              <a:rPr lang="nb-NO" sz="2000" spc="-50" dirty="0">
                <a:latin typeface="Calibri"/>
                <a:cs typeface="Calibri"/>
              </a:rPr>
              <a:t> </a:t>
            </a:r>
            <a:r>
              <a:rPr lang="nb-NO" sz="2000" spc="-10" dirty="0">
                <a:latin typeface="Calibri"/>
                <a:cs typeface="Calibri"/>
              </a:rPr>
              <a:t>attestere.</a:t>
            </a:r>
            <a:endParaRPr lang="nb-NO" sz="2000" dirty="0">
              <a:latin typeface="Calibri"/>
              <a:cs typeface="Calibri"/>
            </a:endParaRPr>
          </a:p>
          <a:p>
            <a:endParaRPr lang="en-US" dirty="0"/>
          </a:p>
        </p:txBody>
      </p:sp>
      <p:pic>
        <p:nvPicPr>
          <p:cNvPr id="4" name="Picture 3">
            <a:extLst>
              <a:ext uri="{FF2B5EF4-FFF2-40B4-BE49-F238E27FC236}">
                <a16:creationId xmlns:a16="http://schemas.microsoft.com/office/drawing/2014/main" id="{8F33A7B6-C5BF-FD50-19B2-F8D74312815D}"/>
              </a:ext>
            </a:extLst>
          </p:cNvPr>
          <p:cNvPicPr>
            <a:picLocks noChangeAspect="1"/>
          </p:cNvPicPr>
          <p:nvPr/>
        </p:nvPicPr>
        <p:blipFill>
          <a:blip r:embed="rId2"/>
          <a:stretch>
            <a:fillRect/>
          </a:stretch>
        </p:blipFill>
        <p:spPr>
          <a:xfrm>
            <a:off x="5701085" y="1769033"/>
            <a:ext cx="5039940" cy="4019351"/>
          </a:xfrm>
          <a:prstGeom prst="rect">
            <a:avLst/>
          </a:prstGeom>
          <a:noFill/>
        </p:spPr>
      </p:pic>
      <p:sp>
        <p:nvSpPr>
          <p:cNvPr id="13" name="Text Placeholder 5">
            <a:extLst>
              <a:ext uri="{FF2B5EF4-FFF2-40B4-BE49-F238E27FC236}">
                <a16:creationId xmlns:a16="http://schemas.microsoft.com/office/drawing/2014/main" id="{51D932F9-916E-CE33-C8FF-18AC2E479676}"/>
              </a:ext>
            </a:extLst>
          </p:cNvPr>
          <p:cNvSpPr>
            <a:spLocks noGrp="1"/>
          </p:cNvSpPr>
          <p:nvPr>
            <p:ph type="body" sz="quarter" idx="17"/>
          </p:nvPr>
        </p:nvSpPr>
        <p:spPr>
          <a:xfrm>
            <a:off x="249313" y="6373204"/>
            <a:ext cx="452057" cy="235576"/>
          </a:xfrm>
        </p:spPr>
        <p:txBody>
          <a:bodyPr/>
          <a:lstStyle/>
          <a:p>
            <a:endParaRPr lang="en-US"/>
          </a:p>
        </p:txBody>
      </p:sp>
    </p:spTree>
    <p:extLst>
      <p:ext uri="{BB962C8B-B14F-4D97-AF65-F5344CB8AC3E}">
        <p14:creationId xmlns:p14="http://schemas.microsoft.com/office/powerpoint/2010/main" val="47631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5F70914-E6F0-7AF5-9D54-D64D8A32B62B}"/>
              </a:ext>
            </a:extLst>
          </p:cNvPr>
          <p:cNvSpPr>
            <a:spLocks noGrp="1"/>
          </p:cNvSpPr>
          <p:nvPr>
            <p:ph type="subTitle" idx="1"/>
          </p:nvPr>
        </p:nvSpPr>
        <p:spPr>
          <a:xfrm>
            <a:off x="768045" y="2554270"/>
            <a:ext cx="10497752" cy="1326314"/>
          </a:xfrm>
        </p:spPr>
        <p:txBody>
          <a:bodyPr>
            <a:normAutofit fontScale="55000" lnSpcReduction="20000"/>
          </a:bodyPr>
          <a:lstStyle/>
          <a:p>
            <a:pPr marL="0" indent="0">
              <a:buNone/>
            </a:pPr>
            <a:r>
              <a:rPr lang="nb-NO" sz="4400" dirty="0"/>
              <a:t>Nettside: </a:t>
            </a:r>
            <a:r>
              <a:rPr lang="nb-NO" sz="4400" dirty="0">
                <a:hlinkClick r:id="rId2"/>
              </a:rPr>
              <a:t>https://my.permitto.no</a:t>
            </a:r>
            <a:r>
              <a:rPr lang="nb-NO" sz="4400" dirty="0"/>
              <a:t> (PC)</a:t>
            </a:r>
          </a:p>
          <a:p>
            <a:pPr marL="0" indent="0">
              <a:buNone/>
            </a:pPr>
            <a:endParaRPr lang="nb-NO" sz="4400" dirty="0"/>
          </a:p>
          <a:p>
            <a:pPr marL="0" indent="0">
              <a:buNone/>
            </a:pPr>
            <a:r>
              <a:rPr lang="nb-NO" sz="4400" dirty="0"/>
              <a:t>Appen </a:t>
            </a:r>
            <a:r>
              <a:rPr lang="nb-NO" sz="4400" dirty="0" err="1"/>
              <a:t>Permitto</a:t>
            </a:r>
            <a:r>
              <a:rPr lang="nb-NO" sz="4400" dirty="0"/>
              <a:t> hentes vi Apple appstore eller </a:t>
            </a:r>
            <a:r>
              <a:rPr lang="nb-NO" sz="4400" dirty="0" err="1"/>
              <a:t>Googe</a:t>
            </a:r>
            <a:r>
              <a:rPr lang="nb-NO" sz="4400" dirty="0"/>
              <a:t> Play Store</a:t>
            </a:r>
          </a:p>
          <a:p>
            <a:pPr marL="0" indent="0">
              <a:buNone/>
            </a:pPr>
            <a:endParaRPr lang="nb-NO" dirty="0"/>
          </a:p>
        </p:txBody>
      </p:sp>
      <p:sp>
        <p:nvSpPr>
          <p:cNvPr id="3" name="Slide Number Placeholder 2">
            <a:extLst>
              <a:ext uri="{FF2B5EF4-FFF2-40B4-BE49-F238E27FC236}">
                <a16:creationId xmlns:a16="http://schemas.microsoft.com/office/drawing/2014/main" id="{AD5D6FE2-0AA0-D12C-46D2-62B6ECD127ED}"/>
              </a:ext>
            </a:extLst>
          </p:cNvPr>
          <p:cNvSpPr>
            <a:spLocks noGrp="1"/>
          </p:cNvSpPr>
          <p:nvPr>
            <p:ph type="sldNum" sz="quarter" idx="12"/>
          </p:nvPr>
        </p:nvSpPr>
        <p:spPr/>
        <p:txBody>
          <a:bodyPr/>
          <a:lstStyle/>
          <a:p>
            <a:fld id="{079CA766-4CEF-485E-9E5D-05F27302AFC3}" type="slidenum">
              <a:rPr lang="nb-NO" smtClean="0"/>
              <a:pPr/>
              <a:t>2</a:t>
            </a:fld>
            <a:endParaRPr lang="nb-NO"/>
          </a:p>
        </p:txBody>
      </p:sp>
      <p:sp>
        <p:nvSpPr>
          <p:cNvPr id="12" name="Text Placeholder 11">
            <a:extLst>
              <a:ext uri="{FF2B5EF4-FFF2-40B4-BE49-F238E27FC236}">
                <a16:creationId xmlns:a16="http://schemas.microsoft.com/office/drawing/2014/main" id="{8C320202-620C-C414-5A92-2712AE45A035}"/>
              </a:ext>
            </a:extLst>
          </p:cNvPr>
          <p:cNvSpPr>
            <a:spLocks noGrp="1"/>
          </p:cNvSpPr>
          <p:nvPr>
            <p:ph type="body" sz="quarter" idx="13"/>
          </p:nvPr>
        </p:nvSpPr>
        <p:spPr>
          <a:xfrm>
            <a:off x="135012" y="249220"/>
            <a:ext cx="10491713" cy="1326314"/>
          </a:xfrm>
        </p:spPr>
        <p:txBody>
          <a:bodyPr/>
          <a:lstStyle/>
          <a:p>
            <a:r>
              <a:rPr lang="nb-NO" dirty="0"/>
              <a:t>Du finner </a:t>
            </a:r>
            <a:r>
              <a:rPr lang="nb-NO" dirty="0" err="1"/>
              <a:t>Permitto</a:t>
            </a:r>
            <a:r>
              <a:rPr lang="nb-NO" dirty="0"/>
              <a:t> på </a:t>
            </a:r>
          </a:p>
        </p:txBody>
      </p:sp>
      <p:sp>
        <p:nvSpPr>
          <p:cNvPr id="5" name="Text Placeholder 4">
            <a:extLst>
              <a:ext uri="{FF2B5EF4-FFF2-40B4-BE49-F238E27FC236}">
                <a16:creationId xmlns:a16="http://schemas.microsoft.com/office/drawing/2014/main" id="{E454BDED-F9A9-7DEA-1EA5-AC3ACC6F35EE}"/>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423203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601F1E-6F55-63DA-EDA1-B2B089D271AA}"/>
              </a:ext>
            </a:extLst>
          </p:cNvPr>
          <p:cNvSpPr>
            <a:spLocks noGrp="1"/>
          </p:cNvSpPr>
          <p:nvPr>
            <p:ph type="sldNum" sz="quarter" idx="12"/>
          </p:nvPr>
        </p:nvSpPr>
        <p:spPr>
          <a:xfrm>
            <a:off x="11641066" y="6479337"/>
            <a:ext cx="301622" cy="158731"/>
          </a:xfrm>
        </p:spPr>
        <p:txBody>
          <a:bodyPr anchor="ctr">
            <a:normAutofit/>
          </a:bodyPr>
          <a:lstStyle/>
          <a:p>
            <a:pPr>
              <a:spcAft>
                <a:spcPts val="600"/>
              </a:spcAft>
            </a:pPr>
            <a:fld id="{079CA766-4CEF-485E-9E5D-05F27302AFC3}" type="slidenum">
              <a:rPr lang="nb-NO" smtClean="0"/>
              <a:pPr>
                <a:spcAft>
                  <a:spcPts val="600"/>
                </a:spcAft>
              </a:pPr>
              <a:t>3</a:t>
            </a:fld>
            <a:endParaRPr lang="nb-NO"/>
          </a:p>
        </p:txBody>
      </p:sp>
      <p:pic>
        <p:nvPicPr>
          <p:cNvPr id="9" name="Picture 8">
            <a:extLst>
              <a:ext uri="{FF2B5EF4-FFF2-40B4-BE49-F238E27FC236}">
                <a16:creationId xmlns:a16="http://schemas.microsoft.com/office/drawing/2014/main" id="{62BC444F-8B76-9993-58DD-3453A7BCD028}"/>
              </a:ext>
            </a:extLst>
          </p:cNvPr>
          <p:cNvPicPr>
            <a:picLocks noChangeAspect="1"/>
          </p:cNvPicPr>
          <p:nvPr/>
        </p:nvPicPr>
        <p:blipFill>
          <a:blip r:embed="rId2"/>
          <a:stretch>
            <a:fillRect/>
          </a:stretch>
        </p:blipFill>
        <p:spPr>
          <a:xfrm>
            <a:off x="7185050" y="609613"/>
            <a:ext cx="3216250" cy="3852021"/>
          </a:xfrm>
          <a:prstGeom prst="rect">
            <a:avLst/>
          </a:prstGeom>
          <a:noFill/>
        </p:spPr>
      </p:pic>
      <p:pic>
        <p:nvPicPr>
          <p:cNvPr id="7" name="Content Placeholder 6">
            <a:extLst>
              <a:ext uri="{FF2B5EF4-FFF2-40B4-BE49-F238E27FC236}">
                <a16:creationId xmlns:a16="http://schemas.microsoft.com/office/drawing/2014/main" id="{F66848EF-C8FC-63BB-D995-497D3BE855FD}"/>
              </a:ext>
            </a:extLst>
          </p:cNvPr>
          <p:cNvPicPr>
            <a:picLocks noGrp="1" noChangeAspect="1"/>
          </p:cNvPicPr>
          <p:nvPr>
            <p:ph idx="16"/>
          </p:nvPr>
        </p:nvPicPr>
        <p:blipFill>
          <a:blip r:embed="rId3"/>
          <a:stretch>
            <a:fillRect/>
          </a:stretch>
        </p:blipFill>
        <p:spPr>
          <a:xfrm>
            <a:off x="776660" y="543082"/>
            <a:ext cx="5039940" cy="3918552"/>
          </a:xfrm>
          <a:noFill/>
        </p:spPr>
      </p:pic>
      <p:sp>
        <p:nvSpPr>
          <p:cNvPr id="16" name="Text Placeholder 5">
            <a:extLst>
              <a:ext uri="{FF2B5EF4-FFF2-40B4-BE49-F238E27FC236}">
                <a16:creationId xmlns:a16="http://schemas.microsoft.com/office/drawing/2014/main" id="{005D9626-CEB9-00FD-438E-D7124FBFA489}"/>
              </a:ext>
            </a:extLst>
          </p:cNvPr>
          <p:cNvSpPr>
            <a:spLocks noGrp="1"/>
          </p:cNvSpPr>
          <p:nvPr>
            <p:ph type="body" sz="quarter" idx="17"/>
          </p:nvPr>
        </p:nvSpPr>
        <p:spPr>
          <a:xfrm>
            <a:off x="249313" y="6373204"/>
            <a:ext cx="452057" cy="235576"/>
          </a:xfrm>
        </p:spPr>
        <p:txBody>
          <a:bodyPr/>
          <a:lstStyle/>
          <a:p>
            <a:endParaRPr lang="en-US"/>
          </a:p>
        </p:txBody>
      </p:sp>
      <p:sp>
        <p:nvSpPr>
          <p:cNvPr id="10" name="TextBox 9">
            <a:extLst>
              <a:ext uri="{FF2B5EF4-FFF2-40B4-BE49-F238E27FC236}">
                <a16:creationId xmlns:a16="http://schemas.microsoft.com/office/drawing/2014/main" id="{B5013FB4-3BF1-17E0-73E2-713E63ABB5A9}"/>
              </a:ext>
            </a:extLst>
          </p:cNvPr>
          <p:cNvSpPr txBox="1"/>
          <p:nvPr/>
        </p:nvSpPr>
        <p:spPr>
          <a:xfrm>
            <a:off x="1281483" y="4925404"/>
            <a:ext cx="3797276" cy="707886"/>
          </a:xfrm>
          <a:prstGeom prst="rect">
            <a:avLst/>
          </a:prstGeom>
          <a:noFill/>
        </p:spPr>
        <p:txBody>
          <a:bodyPr wrap="square" rtlCol="0">
            <a:spAutoFit/>
          </a:bodyPr>
          <a:lstStyle/>
          <a:p>
            <a:pPr algn="l"/>
            <a:r>
              <a:rPr lang="nb-NO" sz="2000" dirty="0"/>
              <a:t>For å registrere ny bruker: Trykk på linken «Registrer ny bruker»</a:t>
            </a:r>
          </a:p>
        </p:txBody>
      </p:sp>
      <p:sp>
        <p:nvSpPr>
          <p:cNvPr id="11" name="TextBox 10">
            <a:extLst>
              <a:ext uri="{FF2B5EF4-FFF2-40B4-BE49-F238E27FC236}">
                <a16:creationId xmlns:a16="http://schemas.microsoft.com/office/drawing/2014/main" id="{BF299FC3-0F82-5AA6-D15A-B236CB72C83C}"/>
              </a:ext>
            </a:extLst>
          </p:cNvPr>
          <p:cNvSpPr txBox="1"/>
          <p:nvPr/>
        </p:nvSpPr>
        <p:spPr>
          <a:xfrm>
            <a:off x="6715125" y="4773004"/>
            <a:ext cx="5000625" cy="1631216"/>
          </a:xfrm>
          <a:prstGeom prst="rect">
            <a:avLst/>
          </a:prstGeom>
          <a:noFill/>
        </p:spPr>
        <p:txBody>
          <a:bodyPr wrap="square" rtlCol="0">
            <a:spAutoFit/>
          </a:bodyPr>
          <a:lstStyle/>
          <a:p>
            <a:pPr algn="l"/>
            <a:r>
              <a:rPr lang="nb-NO" sz="2000" dirty="0"/>
              <a:t>Fyll inn de påkrevde feltene. </a:t>
            </a:r>
          </a:p>
          <a:p>
            <a:pPr algn="l"/>
            <a:r>
              <a:rPr lang="nb-NO" sz="2000" dirty="0"/>
              <a:t>Finn din bedrift ved å enten taste inn navn eller organisasjonsnummer. </a:t>
            </a:r>
          </a:p>
          <a:p>
            <a:pPr algn="l"/>
            <a:r>
              <a:rPr lang="nb-NO" sz="2000" dirty="0"/>
              <a:t>Velg deretter bedriften fra listen som dukker opp automatisk</a:t>
            </a:r>
          </a:p>
        </p:txBody>
      </p:sp>
    </p:spTree>
    <p:extLst>
      <p:ext uri="{BB962C8B-B14F-4D97-AF65-F5344CB8AC3E}">
        <p14:creationId xmlns:p14="http://schemas.microsoft.com/office/powerpoint/2010/main" val="117793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786384"/>
          </a:xfrm>
          <a:prstGeom prst="rect">
            <a:avLst/>
          </a:prstGeom>
        </p:spPr>
      </p:pic>
      <p:sp>
        <p:nvSpPr>
          <p:cNvPr id="3" name="object 3"/>
          <p:cNvSpPr txBox="1"/>
          <p:nvPr/>
        </p:nvSpPr>
        <p:spPr>
          <a:xfrm>
            <a:off x="1172057" y="5114035"/>
            <a:ext cx="3646170" cy="84836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Lst>
            </a:pPr>
            <a:r>
              <a:rPr sz="1800" dirty="0">
                <a:latin typeface="Calibri"/>
                <a:cs typeface="Calibri"/>
              </a:rPr>
              <a:t>Du</a:t>
            </a:r>
            <a:r>
              <a:rPr sz="1800" spc="-30" dirty="0">
                <a:latin typeface="Calibri"/>
                <a:cs typeface="Calibri"/>
              </a:rPr>
              <a:t> </a:t>
            </a:r>
            <a:r>
              <a:rPr sz="1800" dirty="0">
                <a:latin typeface="Calibri"/>
                <a:cs typeface="Calibri"/>
              </a:rPr>
              <a:t>kan</a:t>
            </a:r>
            <a:r>
              <a:rPr sz="1800" spc="-25" dirty="0">
                <a:latin typeface="Calibri"/>
                <a:cs typeface="Calibri"/>
              </a:rPr>
              <a:t> </a:t>
            </a:r>
            <a:r>
              <a:rPr sz="1800" dirty="0">
                <a:latin typeface="Calibri"/>
                <a:cs typeface="Calibri"/>
              </a:rPr>
              <a:t>nå</a:t>
            </a:r>
            <a:r>
              <a:rPr sz="1800" spc="-35" dirty="0">
                <a:latin typeface="Calibri"/>
                <a:cs typeface="Calibri"/>
              </a:rPr>
              <a:t> </a:t>
            </a:r>
            <a:r>
              <a:rPr sz="1800" dirty="0">
                <a:latin typeface="Calibri"/>
                <a:cs typeface="Calibri"/>
              </a:rPr>
              <a:t>logge</a:t>
            </a:r>
            <a:r>
              <a:rPr sz="1800" spc="-25" dirty="0">
                <a:latin typeface="Calibri"/>
                <a:cs typeface="Calibri"/>
              </a:rPr>
              <a:t> </a:t>
            </a:r>
            <a:r>
              <a:rPr sz="1800" dirty="0">
                <a:latin typeface="Calibri"/>
                <a:cs typeface="Calibri"/>
              </a:rPr>
              <a:t>inn</a:t>
            </a:r>
            <a:r>
              <a:rPr sz="1800" spc="-25" dirty="0">
                <a:latin typeface="Calibri"/>
                <a:cs typeface="Calibri"/>
              </a:rPr>
              <a:t> </a:t>
            </a:r>
            <a:r>
              <a:rPr sz="1800" dirty="0">
                <a:latin typeface="Calibri"/>
                <a:cs typeface="Calibri"/>
              </a:rPr>
              <a:t>ved</a:t>
            </a:r>
            <a:r>
              <a:rPr sz="1800" spc="-40" dirty="0">
                <a:latin typeface="Calibri"/>
                <a:cs typeface="Calibri"/>
              </a:rPr>
              <a:t> </a:t>
            </a:r>
            <a:r>
              <a:rPr sz="1800" dirty="0">
                <a:latin typeface="Calibri"/>
                <a:cs typeface="Calibri"/>
              </a:rPr>
              <a:t>å</a:t>
            </a:r>
            <a:r>
              <a:rPr sz="1800" spc="-40" dirty="0">
                <a:latin typeface="Calibri"/>
                <a:cs typeface="Calibri"/>
              </a:rPr>
              <a:t> </a:t>
            </a:r>
            <a:r>
              <a:rPr sz="1800" dirty="0">
                <a:latin typeface="Calibri"/>
                <a:cs typeface="Calibri"/>
              </a:rPr>
              <a:t>bruke</a:t>
            </a:r>
            <a:r>
              <a:rPr sz="1800" spc="-25" dirty="0">
                <a:latin typeface="Calibri"/>
                <a:cs typeface="Calibri"/>
              </a:rPr>
              <a:t> </a:t>
            </a:r>
            <a:r>
              <a:rPr sz="1800" spc="-20" dirty="0">
                <a:latin typeface="Calibri"/>
                <a:cs typeface="Calibri"/>
              </a:rPr>
              <a:t>ditt </a:t>
            </a:r>
            <a:r>
              <a:rPr sz="1800" spc="-25" dirty="0">
                <a:latin typeface="Calibri"/>
                <a:cs typeface="Calibri"/>
              </a:rPr>
              <a:t>telefonnummer.</a:t>
            </a:r>
            <a:r>
              <a:rPr sz="1800" spc="-65" dirty="0">
                <a:latin typeface="Calibri"/>
                <a:cs typeface="Calibri"/>
              </a:rPr>
              <a:t> </a:t>
            </a:r>
            <a:r>
              <a:rPr sz="1800" dirty="0">
                <a:latin typeface="Calibri"/>
                <a:cs typeface="Calibri"/>
              </a:rPr>
              <a:t>Dette</a:t>
            </a:r>
            <a:r>
              <a:rPr sz="1800" spc="-40" dirty="0">
                <a:latin typeface="Calibri"/>
                <a:cs typeface="Calibri"/>
              </a:rPr>
              <a:t> </a:t>
            </a:r>
            <a:r>
              <a:rPr sz="1800" dirty="0">
                <a:latin typeface="Calibri"/>
                <a:cs typeface="Calibri"/>
              </a:rPr>
              <a:t>gjøres</a:t>
            </a:r>
            <a:r>
              <a:rPr sz="1800" spc="-65" dirty="0">
                <a:latin typeface="Calibri"/>
                <a:cs typeface="Calibri"/>
              </a:rPr>
              <a:t> </a:t>
            </a:r>
            <a:r>
              <a:rPr sz="1800" spc="-25" dirty="0">
                <a:latin typeface="Calibri"/>
                <a:cs typeface="Calibri"/>
              </a:rPr>
              <a:t>på </a:t>
            </a:r>
            <a:r>
              <a:rPr sz="1800" u="sng" spc="-10" dirty="0">
                <a:solidFill>
                  <a:srgbClr val="0562C1"/>
                </a:solidFill>
                <a:uFill>
                  <a:solidFill>
                    <a:srgbClr val="0562C1"/>
                  </a:solidFill>
                </a:uFill>
                <a:latin typeface="Calibri"/>
                <a:cs typeface="Calibri"/>
                <a:hlinkClick r:id="rId3"/>
              </a:rPr>
              <a:t>https://my.permitto.no</a:t>
            </a:r>
            <a:endParaRPr sz="1800" dirty="0">
              <a:latin typeface="Calibri"/>
              <a:cs typeface="Calibri"/>
            </a:endParaRPr>
          </a:p>
        </p:txBody>
      </p:sp>
      <p:grpSp>
        <p:nvGrpSpPr>
          <p:cNvPr id="4" name="object 4"/>
          <p:cNvGrpSpPr/>
          <p:nvPr/>
        </p:nvGrpSpPr>
        <p:grpSpPr>
          <a:xfrm>
            <a:off x="1240536" y="966216"/>
            <a:ext cx="4000500" cy="3919854"/>
            <a:chOff x="1240536" y="966216"/>
            <a:chExt cx="4000500" cy="3919854"/>
          </a:xfrm>
        </p:grpSpPr>
        <p:pic>
          <p:nvPicPr>
            <p:cNvPr id="5" name="object 5"/>
            <p:cNvPicPr/>
            <p:nvPr/>
          </p:nvPicPr>
          <p:blipFill>
            <a:blip r:embed="rId4" cstate="print"/>
            <a:stretch>
              <a:fillRect/>
            </a:stretch>
          </p:blipFill>
          <p:spPr>
            <a:xfrm>
              <a:off x="1240536" y="966216"/>
              <a:ext cx="4000500" cy="3919728"/>
            </a:xfrm>
            <a:prstGeom prst="rect">
              <a:avLst/>
            </a:prstGeom>
          </p:spPr>
        </p:pic>
        <p:sp>
          <p:nvSpPr>
            <p:cNvPr id="6" name="object 6"/>
            <p:cNvSpPr/>
            <p:nvPr/>
          </p:nvSpPr>
          <p:spPr>
            <a:xfrm>
              <a:off x="1740408" y="2449068"/>
              <a:ext cx="2854960" cy="492759"/>
            </a:xfrm>
            <a:custGeom>
              <a:avLst/>
              <a:gdLst/>
              <a:ahLst/>
              <a:cxnLst/>
              <a:rect l="l" t="t" r="r" b="b"/>
              <a:pathLst>
                <a:path w="2854960" h="492760">
                  <a:moveTo>
                    <a:pt x="0" y="246125"/>
                  </a:moveTo>
                  <a:lnTo>
                    <a:pt x="17507" y="207471"/>
                  </a:lnTo>
                  <a:lnTo>
                    <a:pt x="47810" y="182729"/>
                  </a:lnTo>
                  <a:lnTo>
                    <a:pt x="92098" y="158969"/>
                  </a:lnTo>
                  <a:lnTo>
                    <a:pt x="149582" y="136326"/>
                  </a:lnTo>
                  <a:lnTo>
                    <a:pt x="219473" y="114938"/>
                  </a:lnTo>
                  <a:lnTo>
                    <a:pt x="258824" y="104756"/>
                  </a:lnTo>
                  <a:lnTo>
                    <a:pt x="300981" y="94939"/>
                  </a:lnTo>
                  <a:lnTo>
                    <a:pt x="345846" y="85504"/>
                  </a:lnTo>
                  <a:lnTo>
                    <a:pt x="393320" y="76467"/>
                  </a:lnTo>
                  <a:lnTo>
                    <a:pt x="443304" y="67846"/>
                  </a:lnTo>
                  <a:lnTo>
                    <a:pt x="495699" y="59658"/>
                  </a:lnTo>
                  <a:lnTo>
                    <a:pt x="550407" y="51920"/>
                  </a:lnTo>
                  <a:lnTo>
                    <a:pt x="607330" y="44648"/>
                  </a:lnTo>
                  <a:lnTo>
                    <a:pt x="666368" y="37860"/>
                  </a:lnTo>
                  <a:lnTo>
                    <a:pt x="727423" y="31573"/>
                  </a:lnTo>
                  <a:lnTo>
                    <a:pt x="790397" y="25804"/>
                  </a:lnTo>
                  <a:lnTo>
                    <a:pt x="855191" y="20570"/>
                  </a:lnTo>
                  <a:lnTo>
                    <a:pt x="921706" y="15888"/>
                  </a:lnTo>
                  <a:lnTo>
                    <a:pt x="989844" y="11775"/>
                  </a:lnTo>
                  <a:lnTo>
                    <a:pt x="1059506" y="8248"/>
                  </a:lnTo>
                  <a:lnTo>
                    <a:pt x="1130593" y="5324"/>
                  </a:lnTo>
                  <a:lnTo>
                    <a:pt x="1203007" y="3020"/>
                  </a:lnTo>
                  <a:lnTo>
                    <a:pt x="1276650" y="1353"/>
                  </a:lnTo>
                  <a:lnTo>
                    <a:pt x="1351422" y="341"/>
                  </a:lnTo>
                  <a:lnTo>
                    <a:pt x="1427226" y="0"/>
                  </a:lnTo>
                  <a:lnTo>
                    <a:pt x="1503029" y="341"/>
                  </a:lnTo>
                  <a:lnTo>
                    <a:pt x="1577801" y="1353"/>
                  </a:lnTo>
                  <a:lnTo>
                    <a:pt x="1651444" y="3020"/>
                  </a:lnTo>
                  <a:lnTo>
                    <a:pt x="1723858" y="5324"/>
                  </a:lnTo>
                  <a:lnTo>
                    <a:pt x="1794945" y="8248"/>
                  </a:lnTo>
                  <a:lnTo>
                    <a:pt x="1864607" y="11775"/>
                  </a:lnTo>
                  <a:lnTo>
                    <a:pt x="1932745" y="15888"/>
                  </a:lnTo>
                  <a:lnTo>
                    <a:pt x="1999260" y="20570"/>
                  </a:lnTo>
                  <a:lnTo>
                    <a:pt x="2064054" y="25804"/>
                  </a:lnTo>
                  <a:lnTo>
                    <a:pt x="2127028" y="31573"/>
                  </a:lnTo>
                  <a:lnTo>
                    <a:pt x="2188083" y="37860"/>
                  </a:lnTo>
                  <a:lnTo>
                    <a:pt x="2247121" y="44648"/>
                  </a:lnTo>
                  <a:lnTo>
                    <a:pt x="2304044" y="51920"/>
                  </a:lnTo>
                  <a:lnTo>
                    <a:pt x="2358752" y="59658"/>
                  </a:lnTo>
                  <a:lnTo>
                    <a:pt x="2411147" y="67846"/>
                  </a:lnTo>
                  <a:lnTo>
                    <a:pt x="2461131" y="76467"/>
                  </a:lnTo>
                  <a:lnTo>
                    <a:pt x="2508605" y="85504"/>
                  </a:lnTo>
                  <a:lnTo>
                    <a:pt x="2553470" y="94939"/>
                  </a:lnTo>
                  <a:lnTo>
                    <a:pt x="2595627" y="104756"/>
                  </a:lnTo>
                  <a:lnTo>
                    <a:pt x="2634978" y="114938"/>
                  </a:lnTo>
                  <a:lnTo>
                    <a:pt x="2704869" y="136326"/>
                  </a:lnTo>
                  <a:lnTo>
                    <a:pt x="2762353" y="158969"/>
                  </a:lnTo>
                  <a:lnTo>
                    <a:pt x="2806641" y="182729"/>
                  </a:lnTo>
                  <a:lnTo>
                    <a:pt x="2836944" y="207471"/>
                  </a:lnTo>
                  <a:lnTo>
                    <a:pt x="2854452" y="246125"/>
                  </a:lnTo>
                  <a:lnTo>
                    <a:pt x="2852473" y="259193"/>
                  </a:lnTo>
                  <a:lnTo>
                    <a:pt x="2823590" y="297265"/>
                  </a:lnTo>
                  <a:lnTo>
                    <a:pt x="2786196" y="321533"/>
                  </a:lnTo>
                  <a:lnTo>
                    <a:pt x="2735211" y="344752"/>
                  </a:lnTo>
                  <a:lnTo>
                    <a:pt x="2671425" y="366784"/>
                  </a:lnTo>
                  <a:lnTo>
                    <a:pt x="2595627" y="387495"/>
                  </a:lnTo>
                  <a:lnTo>
                    <a:pt x="2553470" y="397312"/>
                  </a:lnTo>
                  <a:lnTo>
                    <a:pt x="2508605" y="406747"/>
                  </a:lnTo>
                  <a:lnTo>
                    <a:pt x="2461131" y="415784"/>
                  </a:lnTo>
                  <a:lnTo>
                    <a:pt x="2411147" y="424405"/>
                  </a:lnTo>
                  <a:lnTo>
                    <a:pt x="2358752" y="432593"/>
                  </a:lnTo>
                  <a:lnTo>
                    <a:pt x="2304044" y="440331"/>
                  </a:lnTo>
                  <a:lnTo>
                    <a:pt x="2247121" y="447603"/>
                  </a:lnTo>
                  <a:lnTo>
                    <a:pt x="2188083" y="454391"/>
                  </a:lnTo>
                  <a:lnTo>
                    <a:pt x="2127028" y="460678"/>
                  </a:lnTo>
                  <a:lnTo>
                    <a:pt x="2064054" y="466447"/>
                  </a:lnTo>
                  <a:lnTo>
                    <a:pt x="1999260" y="471681"/>
                  </a:lnTo>
                  <a:lnTo>
                    <a:pt x="1932745" y="476363"/>
                  </a:lnTo>
                  <a:lnTo>
                    <a:pt x="1864607" y="480476"/>
                  </a:lnTo>
                  <a:lnTo>
                    <a:pt x="1794945" y="484003"/>
                  </a:lnTo>
                  <a:lnTo>
                    <a:pt x="1723858" y="486927"/>
                  </a:lnTo>
                  <a:lnTo>
                    <a:pt x="1651444" y="489231"/>
                  </a:lnTo>
                  <a:lnTo>
                    <a:pt x="1577801" y="490898"/>
                  </a:lnTo>
                  <a:lnTo>
                    <a:pt x="1503029" y="491910"/>
                  </a:lnTo>
                  <a:lnTo>
                    <a:pt x="1427226" y="492251"/>
                  </a:lnTo>
                  <a:lnTo>
                    <a:pt x="1351422" y="491910"/>
                  </a:lnTo>
                  <a:lnTo>
                    <a:pt x="1276650" y="490898"/>
                  </a:lnTo>
                  <a:lnTo>
                    <a:pt x="1203007" y="489231"/>
                  </a:lnTo>
                  <a:lnTo>
                    <a:pt x="1130593" y="486927"/>
                  </a:lnTo>
                  <a:lnTo>
                    <a:pt x="1059506" y="484003"/>
                  </a:lnTo>
                  <a:lnTo>
                    <a:pt x="989844" y="480476"/>
                  </a:lnTo>
                  <a:lnTo>
                    <a:pt x="921706" y="476363"/>
                  </a:lnTo>
                  <a:lnTo>
                    <a:pt x="855191" y="471681"/>
                  </a:lnTo>
                  <a:lnTo>
                    <a:pt x="790397" y="466447"/>
                  </a:lnTo>
                  <a:lnTo>
                    <a:pt x="727423" y="460678"/>
                  </a:lnTo>
                  <a:lnTo>
                    <a:pt x="666368" y="454391"/>
                  </a:lnTo>
                  <a:lnTo>
                    <a:pt x="607330" y="447603"/>
                  </a:lnTo>
                  <a:lnTo>
                    <a:pt x="550407" y="440331"/>
                  </a:lnTo>
                  <a:lnTo>
                    <a:pt x="495699" y="432593"/>
                  </a:lnTo>
                  <a:lnTo>
                    <a:pt x="443304" y="424405"/>
                  </a:lnTo>
                  <a:lnTo>
                    <a:pt x="393320" y="415784"/>
                  </a:lnTo>
                  <a:lnTo>
                    <a:pt x="345846" y="406747"/>
                  </a:lnTo>
                  <a:lnTo>
                    <a:pt x="300981" y="397312"/>
                  </a:lnTo>
                  <a:lnTo>
                    <a:pt x="258824" y="387495"/>
                  </a:lnTo>
                  <a:lnTo>
                    <a:pt x="219473" y="377313"/>
                  </a:lnTo>
                  <a:lnTo>
                    <a:pt x="149582" y="355925"/>
                  </a:lnTo>
                  <a:lnTo>
                    <a:pt x="92098" y="333282"/>
                  </a:lnTo>
                  <a:lnTo>
                    <a:pt x="47810" y="309522"/>
                  </a:lnTo>
                  <a:lnTo>
                    <a:pt x="17507" y="284780"/>
                  </a:lnTo>
                  <a:lnTo>
                    <a:pt x="0" y="246125"/>
                  </a:lnTo>
                  <a:close/>
                </a:path>
              </a:pathLst>
            </a:custGeom>
            <a:ln w="12700">
              <a:solidFill>
                <a:srgbClr val="FF0000"/>
              </a:solidFill>
            </a:ln>
          </p:spPr>
          <p:txBody>
            <a:bodyPr wrap="square" lIns="0" tIns="0" rIns="0" bIns="0" rtlCol="0"/>
            <a:lstStyle/>
            <a:p>
              <a:endParaRPr/>
            </a:p>
          </p:txBody>
        </p:sp>
      </p:grpSp>
      <p:pic>
        <p:nvPicPr>
          <p:cNvPr id="7" name="object 7"/>
          <p:cNvPicPr/>
          <p:nvPr/>
        </p:nvPicPr>
        <p:blipFill>
          <a:blip r:embed="rId5" cstate="print"/>
          <a:stretch>
            <a:fillRect/>
          </a:stretch>
        </p:blipFill>
        <p:spPr>
          <a:xfrm>
            <a:off x="6656831" y="966216"/>
            <a:ext cx="3794760" cy="4062984"/>
          </a:xfrm>
          <a:prstGeom prst="rect">
            <a:avLst/>
          </a:prstGeom>
        </p:spPr>
      </p:pic>
      <p:sp>
        <p:nvSpPr>
          <p:cNvPr id="8" name="object 8"/>
          <p:cNvSpPr txBox="1"/>
          <p:nvPr/>
        </p:nvSpPr>
        <p:spPr>
          <a:xfrm>
            <a:off x="6492366" y="5228590"/>
            <a:ext cx="3557270" cy="299720"/>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10" dirty="0">
                <a:latin typeface="Calibri"/>
                <a:cs typeface="Calibri"/>
              </a:rPr>
              <a:t>Hovedmenyen</a:t>
            </a:r>
            <a:r>
              <a:rPr sz="1800" spc="-15" dirty="0">
                <a:latin typeface="Calibri"/>
                <a:cs typeface="Calibri"/>
              </a:rPr>
              <a:t> </a:t>
            </a:r>
            <a:r>
              <a:rPr sz="1800" dirty="0">
                <a:latin typeface="Calibri"/>
                <a:cs typeface="Calibri"/>
              </a:rPr>
              <a:t>i</a:t>
            </a:r>
            <a:r>
              <a:rPr sz="1800" spc="-25" dirty="0">
                <a:latin typeface="Calibri"/>
                <a:cs typeface="Calibri"/>
              </a:rPr>
              <a:t> </a:t>
            </a:r>
            <a:r>
              <a:rPr sz="1800" spc="-10" dirty="0">
                <a:latin typeface="Calibri"/>
                <a:cs typeface="Calibri"/>
              </a:rPr>
              <a:t>Permitto</a:t>
            </a:r>
            <a:r>
              <a:rPr sz="1800" spc="-30" dirty="0">
                <a:latin typeface="Calibri"/>
                <a:cs typeface="Calibri"/>
              </a:rPr>
              <a:t> </a:t>
            </a:r>
            <a:r>
              <a:rPr sz="1800" dirty="0">
                <a:latin typeface="Calibri"/>
                <a:cs typeface="Calibri"/>
              </a:rPr>
              <a:t>ser</a:t>
            </a:r>
            <a:r>
              <a:rPr sz="1800" spc="-25" dirty="0">
                <a:latin typeface="Calibri"/>
                <a:cs typeface="Calibri"/>
              </a:rPr>
              <a:t> </a:t>
            </a:r>
            <a:r>
              <a:rPr sz="1800" dirty="0">
                <a:latin typeface="Calibri"/>
                <a:cs typeface="Calibri"/>
              </a:rPr>
              <a:t>slik</a:t>
            </a:r>
            <a:r>
              <a:rPr sz="1800" spc="-30" dirty="0">
                <a:latin typeface="Calibri"/>
                <a:cs typeface="Calibri"/>
              </a:rPr>
              <a:t> </a:t>
            </a:r>
            <a:r>
              <a:rPr sz="1800" spc="-35" dirty="0">
                <a:latin typeface="Calibri"/>
                <a:cs typeface="Calibri"/>
              </a:rPr>
              <a:t>ut</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Ny </a:t>
            </a:r>
            <a:r>
              <a:rPr spc="-10" dirty="0"/>
              <a:t>søknad:</a:t>
            </a:r>
          </a:p>
        </p:txBody>
      </p:sp>
      <p:pic>
        <p:nvPicPr>
          <p:cNvPr id="3" name="object 3"/>
          <p:cNvPicPr/>
          <p:nvPr/>
        </p:nvPicPr>
        <p:blipFill>
          <a:blip r:embed="rId2" cstate="print"/>
          <a:stretch>
            <a:fillRect/>
          </a:stretch>
        </p:blipFill>
        <p:spPr>
          <a:xfrm>
            <a:off x="778763" y="2391155"/>
            <a:ext cx="1763268" cy="2086356"/>
          </a:xfrm>
          <a:prstGeom prst="rect">
            <a:avLst/>
          </a:prstGeom>
        </p:spPr>
      </p:pic>
      <p:sp>
        <p:nvSpPr>
          <p:cNvPr id="4" name="object 4"/>
          <p:cNvSpPr txBox="1"/>
          <p:nvPr/>
        </p:nvSpPr>
        <p:spPr>
          <a:xfrm>
            <a:off x="480466" y="1634439"/>
            <a:ext cx="3601720" cy="30035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10" dirty="0">
                <a:latin typeface="Calibri"/>
                <a:cs typeface="Calibri"/>
              </a:rPr>
              <a:t>Velg</a:t>
            </a:r>
            <a:r>
              <a:rPr sz="1800" spc="-30" dirty="0">
                <a:latin typeface="Calibri"/>
                <a:cs typeface="Calibri"/>
              </a:rPr>
              <a:t> </a:t>
            </a:r>
            <a:r>
              <a:rPr sz="1800" dirty="0">
                <a:latin typeface="Calibri"/>
                <a:cs typeface="Calibri"/>
              </a:rPr>
              <a:t>«Ny</a:t>
            </a:r>
            <a:r>
              <a:rPr sz="1800" spc="-40" dirty="0">
                <a:latin typeface="Calibri"/>
                <a:cs typeface="Calibri"/>
              </a:rPr>
              <a:t> </a:t>
            </a:r>
            <a:r>
              <a:rPr sz="1800" dirty="0">
                <a:latin typeface="Calibri"/>
                <a:cs typeface="Calibri"/>
              </a:rPr>
              <a:t>søknad»</a:t>
            </a:r>
            <a:r>
              <a:rPr sz="1800" spc="-50" dirty="0">
                <a:latin typeface="Calibri"/>
                <a:cs typeface="Calibri"/>
              </a:rPr>
              <a:t> </a:t>
            </a:r>
            <a:r>
              <a:rPr sz="1800" dirty="0">
                <a:latin typeface="Calibri"/>
                <a:cs typeface="Calibri"/>
              </a:rPr>
              <a:t>fra</a:t>
            </a:r>
            <a:r>
              <a:rPr sz="1800" spc="-30" dirty="0">
                <a:latin typeface="Calibri"/>
                <a:cs typeface="Calibri"/>
              </a:rPr>
              <a:t> </a:t>
            </a:r>
            <a:r>
              <a:rPr sz="1800" spc="-10" dirty="0">
                <a:latin typeface="Calibri"/>
                <a:cs typeface="Calibri"/>
              </a:rPr>
              <a:t>hovedvinduet</a:t>
            </a:r>
            <a:endParaRPr sz="1800">
              <a:latin typeface="Calibri"/>
              <a:cs typeface="Calibri"/>
            </a:endParaRPr>
          </a:p>
        </p:txBody>
      </p:sp>
      <p:sp>
        <p:nvSpPr>
          <p:cNvPr id="5" name="object 5"/>
          <p:cNvSpPr txBox="1"/>
          <p:nvPr/>
        </p:nvSpPr>
        <p:spPr>
          <a:xfrm>
            <a:off x="480466" y="4653153"/>
            <a:ext cx="4577715" cy="299720"/>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10" dirty="0">
                <a:latin typeface="Calibri"/>
                <a:cs typeface="Calibri"/>
              </a:rPr>
              <a:t>Velg</a:t>
            </a:r>
            <a:r>
              <a:rPr sz="1800" spc="-45" dirty="0">
                <a:latin typeface="Calibri"/>
                <a:cs typeface="Calibri"/>
              </a:rPr>
              <a:t> </a:t>
            </a:r>
            <a:r>
              <a:rPr sz="1800" spc="-10" dirty="0">
                <a:latin typeface="Calibri"/>
                <a:cs typeface="Calibri"/>
              </a:rPr>
              <a:t>deretter</a:t>
            </a:r>
            <a:r>
              <a:rPr sz="1800" spc="-45" dirty="0">
                <a:latin typeface="Calibri"/>
                <a:cs typeface="Calibri"/>
              </a:rPr>
              <a:t> </a:t>
            </a:r>
            <a:r>
              <a:rPr sz="1800" dirty="0">
                <a:latin typeface="Calibri"/>
                <a:cs typeface="Calibri"/>
              </a:rPr>
              <a:t>hvor</a:t>
            </a:r>
            <a:r>
              <a:rPr sz="1800" spc="-75" dirty="0">
                <a:latin typeface="Calibri"/>
                <a:cs typeface="Calibri"/>
              </a:rPr>
              <a:t> </a:t>
            </a:r>
            <a:r>
              <a:rPr sz="1800" dirty="0">
                <a:latin typeface="Calibri"/>
                <a:cs typeface="Calibri"/>
              </a:rPr>
              <a:t>du</a:t>
            </a:r>
            <a:r>
              <a:rPr sz="1800" spc="-45" dirty="0">
                <a:latin typeface="Calibri"/>
                <a:cs typeface="Calibri"/>
              </a:rPr>
              <a:t> </a:t>
            </a:r>
            <a:r>
              <a:rPr sz="1800" dirty="0">
                <a:latin typeface="Calibri"/>
                <a:cs typeface="Calibri"/>
              </a:rPr>
              <a:t>skal</a:t>
            </a:r>
            <a:r>
              <a:rPr sz="1800" spc="-50" dirty="0">
                <a:latin typeface="Calibri"/>
                <a:cs typeface="Calibri"/>
              </a:rPr>
              <a:t> </a:t>
            </a:r>
            <a:r>
              <a:rPr sz="1800" dirty="0">
                <a:latin typeface="Calibri"/>
                <a:cs typeface="Calibri"/>
              </a:rPr>
              <a:t>søke</a:t>
            </a:r>
            <a:r>
              <a:rPr sz="1800" spc="-55" dirty="0">
                <a:latin typeface="Calibri"/>
                <a:cs typeface="Calibri"/>
              </a:rPr>
              <a:t> </a:t>
            </a:r>
            <a:r>
              <a:rPr sz="1800" spc="-10" dirty="0">
                <a:latin typeface="Calibri"/>
                <a:cs typeface="Calibri"/>
              </a:rPr>
              <a:t>sikkerhetskort.</a:t>
            </a:r>
            <a:endParaRPr sz="1800">
              <a:latin typeface="Calibri"/>
              <a:cs typeface="Calibri"/>
            </a:endParaRPr>
          </a:p>
        </p:txBody>
      </p:sp>
      <p:sp>
        <p:nvSpPr>
          <p:cNvPr id="6" name="object 6"/>
          <p:cNvSpPr txBox="1"/>
          <p:nvPr/>
        </p:nvSpPr>
        <p:spPr>
          <a:xfrm>
            <a:off x="5948298" y="1588134"/>
            <a:ext cx="4610735" cy="574040"/>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dirty="0">
                <a:latin typeface="Calibri"/>
                <a:cs typeface="Calibri"/>
              </a:rPr>
              <a:t>Du</a:t>
            </a:r>
            <a:r>
              <a:rPr sz="1800" spc="-20" dirty="0">
                <a:latin typeface="Calibri"/>
                <a:cs typeface="Calibri"/>
              </a:rPr>
              <a:t> </a:t>
            </a:r>
            <a:r>
              <a:rPr sz="1800" dirty="0">
                <a:latin typeface="Calibri"/>
                <a:cs typeface="Calibri"/>
              </a:rPr>
              <a:t>vil</a:t>
            </a:r>
            <a:r>
              <a:rPr sz="1800" spc="-30" dirty="0">
                <a:latin typeface="Calibri"/>
                <a:cs typeface="Calibri"/>
              </a:rPr>
              <a:t> </a:t>
            </a:r>
            <a:r>
              <a:rPr sz="1800" dirty="0">
                <a:latin typeface="Calibri"/>
                <a:cs typeface="Calibri"/>
              </a:rPr>
              <a:t>da</a:t>
            </a:r>
            <a:r>
              <a:rPr sz="1800" spc="-25" dirty="0">
                <a:latin typeface="Calibri"/>
                <a:cs typeface="Calibri"/>
              </a:rPr>
              <a:t> </a:t>
            </a:r>
            <a:r>
              <a:rPr sz="1800" dirty="0">
                <a:latin typeface="Calibri"/>
                <a:cs typeface="Calibri"/>
              </a:rPr>
              <a:t>få</a:t>
            </a:r>
            <a:r>
              <a:rPr sz="1800" spc="-20" dirty="0">
                <a:latin typeface="Calibri"/>
                <a:cs typeface="Calibri"/>
              </a:rPr>
              <a:t> </a:t>
            </a:r>
            <a:r>
              <a:rPr sz="1800" dirty="0">
                <a:latin typeface="Calibri"/>
                <a:cs typeface="Calibri"/>
              </a:rPr>
              <a:t>opp</a:t>
            </a:r>
            <a:r>
              <a:rPr sz="1800" spc="-10" dirty="0">
                <a:latin typeface="Calibri"/>
                <a:cs typeface="Calibri"/>
              </a:rPr>
              <a:t> </a:t>
            </a:r>
            <a:r>
              <a:rPr sz="1800" dirty="0">
                <a:latin typeface="Calibri"/>
                <a:cs typeface="Calibri"/>
              </a:rPr>
              <a:t>selve</a:t>
            </a:r>
            <a:r>
              <a:rPr sz="1800" spc="-40" dirty="0">
                <a:latin typeface="Calibri"/>
                <a:cs typeface="Calibri"/>
              </a:rPr>
              <a:t> </a:t>
            </a:r>
            <a:r>
              <a:rPr sz="1800" spc="-10" dirty="0">
                <a:latin typeface="Calibri"/>
                <a:cs typeface="Calibri"/>
              </a:rPr>
              <a:t>søknaden.</a:t>
            </a:r>
            <a:endParaRPr sz="1800" dirty="0">
              <a:latin typeface="Calibri"/>
              <a:cs typeface="Calibri"/>
            </a:endParaRPr>
          </a:p>
          <a:p>
            <a:pPr marL="299085" indent="-286385">
              <a:lnSpc>
                <a:spcPct val="100000"/>
              </a:lnSpc>
              <a:buFont typeface="Arial"/>
              <a:buChar char="•"/>
              <a:tabLst>
                <a:tab pos="299085" algn="l"/>
              </a:tabLst>
            </a:pPr>
            <a:r>
              <a:rPr sz="1800" dirty="0">
                <a:latin typeface="Calibri"/>
                <a:cs typeface="Calibri"/>
              </a:rPr>
              <a:t>Før</a:t>
            </a:r>
            <a:r>
              <a:rPr sz="1800" spc="-45" dirty="0">
                <a:latin typeface="Calibri"/>
                <a:cs typeface="Calibri"/>
              </a:rPr>
              <a:t> </a:t>
            </a:r>
            <a:r>
              <a:rPr sz="1800" dirty="0">
                <a:latin typeface="Calibri"/>
                <a:cs typeface="Calibri"/>
              </a:rPr>
              <a:t>du</a:t>
            </a:r>
            <a:r>
              <a:rPr sz="1800" spc="-25" dirty="0">
                <a:latin typeface="Calibri"/>
                <a:cs typeface="Calibri"/>
              </a:rPr>
              <a:t> </a:t>
            </a:r>
            <a:r>
              <a:rPr sz="1800" dirty="0">
                <a:latin typeface="Calibri"/>
                <a:cs typeface="Calibri"/>
              </a:rPr>
              <a:t>kan</a:t>
            </a:r>
            <a:r>
              <a:rPr sz="1800" spc="-20" dirty="0">
                <a:latin typeface="Calibri"/>
                <a:cs typeface="Calibri"/>
              </a:rPr>
              <a:t> </a:t>
            </a:r>
            <a:r>
              <a:rPr sz="1800" dirty="0">
                <a:latin typeface="Calibri"/>
                <a:cs typeface="Calibri"/>
              </a:rPr>
              <a:t>gå</a:t>
            </a:r>
            <a:r>
              <a:rPr sz="1800" spc="-40" dirty="0">
                <a:latin typeface="Calibri"/>
                <a:cs typeface="Calibri"/>
              </a:rPr>
              <a:t> </a:t>
            </a:r>
            <a:r>
              <a:rPr sz="1800" dirty="0">
                <a:latin typeface="Calibri"/>
                <a:cs typeface="Calibri"/>
              </a:rPr>
              <a:t>videre</a:t>
            </a:r>
            <a:r>
              <a:rPr sz="1800" spc="-20" dirty="0">
                <a:latin typeface="Calibri"/>
                <a:cs typeface="Calibri"/>
              </a:rPr>
              <a:t> </a:t>
            </a:r>
            <a:r>
              <a:rPr sz="1800" dirty="0">
                <a:latin typeface="Calibri"/>
                <a:cs typeface="Calibri"/>
              </a:rPr>
              <a:t>må</a:t>
            </a:r>
            <a:r>
              <a:rPr sz="1800" spc="-40" dirty="0">
                <a:latin typeface="Calibri"/>
                <a:cs typeface="Calibri"/>
              </a:rPr>
              <a:t> </a:t>
            </a:r>
            <a:r>
              <a:rPr sz="1800" dirty="0">
                <a:latin typeface="Calibri"/>
                <a:cs typeface="Calibri"/>
              </a:rPr>
              <a:t>fra</a:t>
            </a:r>
            <a:r>
              <a:rPr sz="1800" spc="-40" dirty="0">
                <a:latin typeface="Calibri"/>
                <a:cs typeface="Calibri"/>
              </a:rPr>
              <a:t> </a:t>
            </a:r>
            <a:r>
              <a:rPr sz="1800" dirty="0">
                <a:latin typeface="Calibri"/>
                <a:cs typeface="Calibri"/>
              </a:rPr>
              <a:t>og</a:t>
            </a:r>
            <a:r>
              <a:rPr sz="1800" spc="-30" dirty="0">
                <a:latin typeface="Calibri"/>
                <a:cs typeface="Calibri"/>
              </a:rPr>
              <a:t> </a:t>
            </a:r>
            <a:r>
              <a:rPr sz="1800" dirty="0">
                <a:latin typeface="Calibri"/>
                <a:cs typeface="Calibri"/>
              </a:rPr>
              <a:t>til</a:t>
            </a:r>
            <a:r>
              <a:rPr sz="1800" spc="-30" dirty="0">
                <a:latin typeface="Calibri"/>
                <a:cs typeface="Calibri"/>
              </a:rPr>
              <a:t> </a:t>
            </a:r>
            <a:r>
              <a:rPr sz="1800" dirty="0">
                <a:latin typeface="Calibri"/>
                <a:cs typeface="Calibri"/>
              </a:rPr>
              <a:t>dato</a:t>
            </a:r>
            <a:r>
              <a:rPr sz="1800" spc="-40" dirty="0">
                <a:latin typeface="Calibri"/>
                <a:cs typeface="Calibri"/>
              </a:rPr>
              <a:t> </a:t>
            </a:r>
            <a:r>
              <a:rPr sz="1800" dirty="0">
                <a:latin typeface="Calibri"/>
                <a:cs typeface="Calibri"/>
              </a:rPr>
              <a:t>fylles</a:t>
            </a:r>
            <a:r>
              <a:rPr sz="1800" spc="-35" dirty="0">
                <a:latin typeface="Calibri"/>
                <a:cs typeface="Calibri"/>
              </a:rPr>
              <a:t> </a:t>
            </a:r>
            <a:r>
              <a:rPr sz="1800" spc="-25" dirty="0">
                <a:latin typeface="Calibri"/>
                <a:cs typeface="Calibri"/>
              </a:rPr>
              <a:t>ut</a:t>
            </a:r>
            <a:endParaRPr sz="1800" dirty="0">
              <a:latin typeface="Calibri"/>
              <a:cs typeface="Calibri"/>
            </a:endParaRPr>
          </a:p>
        </p:txBody>
      </p:sp>
      <p:pic>
        <p:nvPicPr>
          <p:cNvPr id="13" name="Picture 12">
            <a:extLst>
              <a:ext uri="{FF2B5EF4-FFF2-40B4-BE49-F238E27FC236}">
                <a16:creationId xmlns:a16="http://schemas.microsoft.com/office/drawing/2014/main" id="{BC4F1721-FFBF-1772-E0B5-91C44FFA53FF}"/>
              </a:ext>
            </a:extLst>
          </p:cNvPr>
          <p:cNvPicPr>
            <a:picLocks noChangeAspect="1"/>
          </p:cNvPicPr>
          <p:nvPr/>
        </p:nvPicPr>
        <p:blipFill>
          <a:blip r:embed="rId3"/>
          <a:stretch>
            <a:fillRect/>
          </a:stretch>
        </p:blipFill>
        <p:spPr>
          <a:xfrm>
            <a:off x="6049792" y="2447911"/>
            <a:ext cx="4743485" cy="3790978"/>
          </a:xfrm>
          <a:prstGeom prst="rect">
            <a:avLst/>
          </a:prstGeom>
        </p:spPr>
      </p:pic>
      <p:sp>
        <p:nvSpPr>
          <p:cNvPr id="14" name="Oval 13">
            <a:extLst>
              <a:ext uri="{FF2B5EF4-FFF2-40B4-BE49-F238E27FC236}">
                <a16:creationId xmlns:a16="http://schemas.microsoft.com/office/drawing/2014/main" id="{AB1520B3-4A0B-2137-8CDB-250E246EC09D}"/>
              </a:ext>
            </a:extLst>
          </p:cNvPr>
          <p:cNvSpPr/>
          <p:nvPr/>
        </p:nvSpPr>
        <p:spPr>
          <a:xfrm>
            <a:off x="7474226" y="3124863"/>
            <a:ext cx="1319917" cy="1025718"/>
          </a:xfrm>
          <a:prstGeom prst="ellipse">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93B50D-8E40-1044-A93E-3E7B4F525C6B}"/>
              </a:ext>
            </a:extLst>
          </p:cNvPr>
          <p:cNvSpPr>
            <a:spLocks noGrp="1"/>
          </p:cNvSpPr>
          <p:nvPr>
            <p:ph type="sldNum" sz="quarter" idx="12"/>
          </p:nvPr>
        </p:nvSpPr>
        <p:spPr/>
        <p:txBody>
          <a:bodyPr/>
          <a:lstStyle/>
          <a:p>
            <a:fld id="{079CA766-4CEF-485E-9E5D-05F27302AFC3}" type="slidenum">
              <a:rPr lang="nb-NO" smtClean="0"/>
              <a:t>6</a:t>
            </a:fld>
            <a:endParaRPr lang="nb-NO"/>
          </a:p>
        </p:txBody>
      </p:sp>
      <p:sp>
        <p:nvSpPr>
          <p:cNvPr id="4" name="Text Placeholder 3">
            <a:extLst>
              <a:ext uri="{FF2B5EF4-FFF2-40B4-BE49-F238E27FC236}">
                <a16:creationId xmlns:a16="http://schemas.microsoft.com/office/drawing/2014/main" id="{44092A9A-90FC-44EC-1C44-879CB3125928}"/>
              </a:ext>
            </a:extLst>
          </p:cNvPr>
          <p:cNvSpPr>
            <a:spLocks noGrp="1"/>
          </p:cNvSpPr>
          <p:nvPr>
            <p:ph type="body" sz="quarter" idx="14"/>
          </p:nvPr>
        </p:nvSpPr>
        <p:spPr/>
        <p:txBody>
          <a:bodyPr/>
          <a:lstStyle/>
          <a:p>
            <a:r>
              <a:rPr lang="nb-NO" dirty="0"/>
              <a:t>1 SØKNADSINFO</a:t>
            </a:r>
          </a:p>
        </p:txBody>
      </p:sp>
      <p:sp>
        <p:nvSpPr>
          <p:cNvPr id="5" name="Text Placeholder 4">
            <a:extLst>
              <a:ext uri="{FF2B5EF4-FFF2-40B4-BE49-F238E27FC236}">
                <a16:creationId xmlns:a16="http://schemas.microsoft.com/office/drawing/2014/main" id="{131C9117-7A47-6DEF-FDFC-4465DCE3A642}"/>
              </a:ext>
            </a:extLst>
          </p:cNvPr>
          <p:cNvSpPr>
            <a:spLocks noGrp="1"/>
          </p:cNvSpPr>
          <p:nvPr>
            <p:ph type="body" sz="quarter" idx="15"/>
          </p:nvPr>
        </p:nvSpPr>
        <p:spPr/>
        <p:txBody>
          <a:bodyPr/>
          <a:lstStyle/>
          <a:p>
            <a:endParaRPr lang="nb-NO" dirty="0"/>
          </a:p>
        </p:txBody>
      </p:sp>
      <p:sp>
        <p:nvSpPr>
          <p:cNvPr id="7" name="object 3"/>
          <p:cNvSpPr txBox="1"/>
          <p:nvPr/>
        </p:nvSpPr>
        <p:spPr>
          <a:xfrm>
            <a:off x="7512931" y="2301193"/>
            <a:ext cx="4128135" cy="2650490"/>
          </a:xfrm>
          <a:prstGeom prst="rect">
            <a:avLst/>
          </a:prstGeom>
        </p:spPr>
        <p:txBody>
          <a:bodyPr vert="horz" wrap="square" lIns="0" tIns="40005" rIns="0" bIns="0" rtlCol="0">
            <a:spAutoFit/>
          </a:bodyPr>
          <a:lstStyle/>
          <a:p>
            <a:pPr marL="241300" marR="5080" indent="-228600">
              <a:lnSpc>
                <a:spcPct val="90000"/>
              </a:lnSpc>
              <a:spcBef>
                <a:spcPts val="315"/>
              </a:spcBef>
              <a:buFont typeface="Arial"/>
              <a:buChar char="•"/>
              <a:tabLst>
                <a:tab pos="241300" algn="l"/>
              </a:tabLst>
            </a:pPr>
            <a:r>
              <a:rPr lang="nb-NO" sz="1800" spc="-20" dirty="0">
                <a:latin typeface="Calibri"/>
                <a:cs typeface="Calibri"/>
              </a:rPr>
              <a:t>Ved</a:t>
            </a:r>
            <a:r>
              <a:rPr lang="nb-NO" sz="1800" spc="-35" dirty="0">
                <a:latin typeface="Calibri"/>
                <a:cs typeface="Calibri"/>
              </a:rPr>
              <a:t> </a:t>
            </a:r>
            <a:r>
              <a:rPr lang="nb-NO" sz="1800" dirty="0">
                <a:latin typeface="Calibri"/>
                <a:cs typeface="Calibri"/>
              </a:rPr>
              <a:t>1.</a:t>
            </a:r>
            <a:r>
              <a:rPr lang="nb-NO" sz="1800" spc="-35" dirty="0">
                <a:latin typeface="Calibri"/>
                <a:cs typeface="Calibri"/>
              </a:rPr>
              <a:t> </a:t>
            </a:r>
            <a:r>
              <a:rPr lang="nb-NO" sz="1800" dirty="0">
                <a:latin typeface="Calibri"/>
                <a:cs typeface="Calibri"/>
              </a:rPr>
              <a:t>gangs</a:t>
            </a:r>
            <a:r>
              <a:rPr lang="nb-NO" sz="1800" spc="-30" dirty="0">
                <a:latin typeface="Calibri"/>
                <a:cs typeface="Calibri"/>
              </a:rPr>
              <a:t> </a:t>
            </a:r>
            <a:r>
              <a:rPr lang="nb-NO" sz="1800" dirty="0">
                <a:latin typeface="Calibri"/>
                <a:cs typeface="Calibri"/>
              </a:rPr>
              <a:t>søknad</a:t>
            </a:r>
            <a:r>
              <a:rPr lang="nb-NO" sz="1800" spc="-30" dirty="0">
                <a:latin typeface="Calibri"/>
                <a:cs typeface="Calibri"/>
              </a:rPr>
              <a:t> </a:t>
            </a:r>
            <a:r>
              <a:rPr lang="nb-NO" sz="1800" dirty="0">
                <a:latin typeface="Calibri"/>
                <a:cs typeface="Calibri"/>
              </a:rPr>
              <a:t>velg</a:t>
            </a:r>
            <a:r>
              <a:rPr lang="nb-NO" sz="1800" spc="-35" dirty="0">
                <a:latin typeface="Calibri"/>
                <a:cs typeface="Calibri"/>
              </a:rPr>
              <a:t> «</a:t>
            </a:r>
            <a:r>
              <a:rPr lang="nb-NO" sz="1800" dirty="0">
                <a:latin typeface="Calibri"/>
                <a:cs typeface="Calibri"/>
              </a:rPr>
              <a:t>Blank</a:t>
            </a:r>
            <a:r>
              <a:rPr lang="nb-NO" sz="1800" spc="-40" dirty="0">
                <a:latin typeface="Calibri"/>
                <a:cs typeface="Calibri"/>
              </a:rPr>
              <a:t> s</a:t>
            </a:r>
            <a:r>
              <a:rPr lang="nb-NO" sz="1800" spc="-10" dirty="0">
                <a:latin typeface="Calibri"/>
                <a:cs typeface="Calibri"/>
              </a:rPr>
              <a:t>øknad». </a:t>
            </a:r>
            <a:r>
              <a:rPr lang="nb-NO" sz="1800" dirty="0">
                <a:latin typeface="Calibri"/>
                <a:cs typeface="Calibri"/>
              </a:rPr>
              <a:t>Har</a:t>
            </a:r>
            <a:r>
              <a:rPr lang="nb-NO" sz="1800" spc="-45" dirty="0">
                <a:latin typeface="Calibri"/>
                <a:cs typeface="Calibri"/>
              </a:rPr>
              <a:t> </a:t>
            </a:r>
            <a:r>
              <a:rPr lang="nb-NO" sz="1800" dirty="0">
                <a:latin typeface="Calibri"/>
                <a:cs typeface="Calibri"/>
              </a:rPr>
              <a:t>man</a:t>
            </a:r>
            <a:r>
              <a:rPr lang="nb-NO" sz="1800" spc="-45" dirty="0">
                <a:latin typeface="Calibri"/>
                <a:cs typeface="Calibri"/>
              </a:rPr>
              <a:t> </a:t>
            </a:r>
            <a:r>
              <a:rPr lang="nb-NO" sz="1800" dirty="0">
                <a:latin typeface="Calibri"/>
                <a:cs typeface="Calibri"/>
              </a:rPr>
              <a:t>kort</a:t>
            </a:r>
            <a:r>
              <a:rPr lang="nb-NO" sz="1800" spc="-50" dirty="0">
                <a:latin typeface="Calibri"/>
                <a:cs typeface="Calibri"/>
              </a:rPr>
              <a:t> </a:t>
            </a:r>
            <a:r>
              <a:rPr lang="nb-NO" sz="1800" dirty="0">
                <a:latin typeface="Calibri"/>
                <a:cs typeface="Calibri"/>
              </a:rPr>
              <a:t>fra</a:t>
            </a:r>
            <a:r>
              <a:rPr lang="nb-NO" sz="1800" spc="-50" dirty="0">
                <a:latin typeface="Calibri"/>
                <a:cs typeface="Calibri"/>
              </a:rPr>
              <a:t> </a:t>
            </a:r>
            <a:r>
              <a:rPr lang="nb-NO" sz="1800" spc="-35" dirty="0">
                <a:latin typeface="Calibri"/>
                <a:cs typeface="Calibri"/>
              </a:rPr>
              <a:t>før,</a:t>
            </a:r>
            <a:r>
              <a:rPr lang="nb-NO" sz="1800" spc="-40" dirty="0">
                <a:latin typeface="Calibri"/>
                <a:cs typeface="Calibri"/>
              </a:rPr>
              <a:t> </a:t>
            </a:r>
            <a:r>
              <a:rPr lang="nb-NO" sz="1800" dirty="0">
                <a:latin typeface="Calibri"/>
                <a:cs typeface="Calibri"/>
              </a:rPr>
              <a:t>velg</a:t>
            </a:r>
            <a:r>
              <a:rPr lang="nb-NO" sz="1800" spc="-55" dirty="0">
                <a:latin typeface="Calibri"/>
                <a:cs typeface="Calibri"/>
              </a:rPr>
              <a:t> «</a:t>
            </a:r>
            <a:r>
              <a:rPr lang="nb-NO" sz="1800" spc="-10" dirty="0">
                <a:latin typeface="Calibri"/>
                <a:cs typeface="Calibri"/>
              </a:rPr>
              <a:t>Kopier eksisterende</a:t>
            </a:r>
            <a:r>
              <a:rPr lang="nb-NO" sz="1800" spc="-55" dirty="0">
                <a:latin typeface="Calibri"/>
                <a:cs typeface="Calibri"/>
              </a:rPr>
              <a:t> </a:t>
            </a:r>
            <a:r>
              <a:rPr lang="nb-NO" sz="1800" dirty="0">
                <a:latin typeface="Calibri"/>
                <a:cs typeface="Calibri"/>
              </a:rPr>
              <a:t>kort</a:t>
            </a:r>
            <a:r>
              <a:rPr lang="nb-NO" sz="1800" spc="-50" dirty="0">
                <a:latin typeface="Calibri"/>
                <a:cs typeface="Calibri"/>
              </a:rPr>
              <a:t> </a:t>
            </a:r>
            <a:r>
              <a:rPr lang="nb-NO" sz="1800" dirty="0">
                <a:latin typeface="Calibri"/>
                <a:cs typeface="Calibri"/>
              </a:rPr>
              <a:t>til</a:t>
            </a:r>
            <a:r>
              <a:rPr lang="nb-NO" sz="1800" spc="-40" dirty="0">
                <a:latin typeface="Calibri"/>
                <a:cs typeface="Calibri"/>
              </a:rPr>
              <a:t> </a:t>
            </a:r>
            <a:r>
              <a:rPr lang="nb-NO" sz="1800" dirty="0">
                <a:latin typeface="Calibri"/>
                <a:cs typeface="Calibri"/>
              </a:rPr>
              <a:t>denne</a:t>
            </a:r>
            <a:r>
              <a:rPr lang="nb-NO" sz="1800" spc="-35" dirty="0">
                <a:latin typeface="Calibri"/>
                <a:cs typeface="Calibri"/>
              </a:rPr>
              <a:t> </a:t>
            </a:r>
            <a:r>
              <a:rPr lang="nb-NO" sz="1800" dirty="0">
                <a:latin typeface="Calibri"/>
                <a:cs typeface="Calibri"/>
              </a:rPr>
              <a:t>søknaden».</a:t>
            </a:r>
            <a:r>
              <a:rPr lang="nb-NO" sz="1800" spc="-40" dirty="0">
                <a:latin typeface="Calibri"/>
                <a:cs typeface="Calibri"/>
              </a:rPr>
              <a:t> </a:t>
            </a:r>
            <a:r>
              <a:rPr lang="nb-NO" sz="1800" spc="-25" dirty="0">
                <a:latin typeface="Calibri"/>
                <a:cs typeface="Calibri"/>
              </a:rPr>
              <a:t>Da </a:t>
            </a:r>
            <a:r>
              <a:rPr lang="nb-NO" sz="1800" dirty="0">
                <a:latin typeface="Calibri"/>
                <a:cs typeface="Calibri"/>
              </a:rPr>
              <a:t>må</a:t>
            </a:r>
            <a:r>
              <a:rPr lang="nb-NO" sz="1800" spc="-35" dirty="0">
                <a:latin typeface="Calibri"/>
                <a:cs typeface="Calibri"/>
              </a:rPr>
              <a:t> </a:t>
            </a:r>
            <a:r>
              <a:rPr lang="nb-NO" sz="1800" dirty="0">
                <a:latin typeface="Calibri"/>
                <a:cs typeface="Calibri"/>
              </a:rPr>
              <a:t>man</a:t>
            </a:r>
            <a:r>
              <a:rPr lang="nb-NO" sz="1800" spc="-30" dirty="0">
                <a:latin typeface="Calibri"/>
                <a:cs typeface="Calibri"/>
              </a:rPr>
              <a:t> </a:t>
            </a:r>
            <a:r>
              <a:rPr lang="nb-NO" sz="1800" dirty="0">
                <a:latin typeface="Calibri"/>
                <a:cs typeface="Calibri"/>
              </a:rPr>
              <a:t>også</a:t>
            </a:r>
            <a:r>
              <a:rPr lang="nb-NO" sz="1800" spc="-35" dirty="0">
                <a:latin typeface="Calibri"/>
                <a:cs typeface="Calibri"/>
              </a:rPr>
              <a:t> </a:t>
            </a:r>
            <a:r>
              <a:rPr lang="nb-NO" sz="1800" dirty="0">
                <a:latin typeface="Calibri"/>
                <a:cs typeface="Calibri"/>
              </a:rPr>
              <a:t>huske</a:t>
            </a:r>
            <a:r>
              <a:rPr lang="nb-NO" sz="1800" spc="-25" dirty="0">
                <a:latin typeface="Calibri"/>
                <a:cs typeface="Calibri"/>
              </a:rPr>
              <a:t> </a:t>
            </a:r>
            <a:r>
              <a:rPr lang="nb-NO" sz="1800" dirty="0">
                <a:latin typeface="Calibri"/>
                <a:cs typeface="Calibri"/>
              </a:rPr>
              <a:t>å</a:t>
            </a:r>
            <a:r>
              <a:rPr lang="nb-NO" sz="1800" spc="-25" dirty="0">
                <a:latin typeface="Calibri"/>
                <a:cs typeface="Calibri"/>
              </a:rPr>
              <a:t> </a:t>
            </a:r>
            <a:r>
              <a:rPr lang="nb-NO" sz="1800" dirty="0">
                <a:latin typeface="Calibri"/>
                <a:cs typeface="Calibri"/>
              </a:rPr>
              <a:t>krysse</a:t>
            </a:r>
            <a:r>
              <a:rPr lang="nb-NO" sz="1800" spc="-50" dirty="0">
                <a:latin typeface="Calibri"/>
                <a:cs typeface="Calibri"/>
              </a:rPr>
              <a:t> </a:t>
            </a:r>
            <a:r>
              <a:rPr lang="nb-NO" sz="1800" dirty="0">
                <a:latin typeface="Calibri"/>
                <a:cs typeface="Calibri"/>
              </a:rPr>
              <a:t>av</a:t>
            </a:r>
            <a:r>
              <a:rPr lang="nb-NO" sz="1800" spc="-35" dirty="0">
                <a:latin typeface="Calibri"/>
                <a:cs typeface="Calibri"/>
              </a:rPr>
              <a:t> </a:t>
            </a:r>
            <a:r>
              <a:rPr lang="nb-NO" sz="1800" spc="-25" dirty="0">
                <a:latin typeface="Calibri"/>
                <a:cs typeface="Calibri"/>
              </a:rPr>
              <a:t>for </a:t>
            </a:r>
            <a:r>
              <a:rPr lang="nb-NO" sz="1800" spc="-10" dirty="0">
                <a:latin typeface="Calibri"/>
                <a:cs typeface="Calibri"/>
              </a:rPr>
              <a:t>fornyelse</a:t>
            </a:r>
            <a:r>
              <a:rPr lang="nb-NO" sz="1800" spc="-45" dirty="0">
                <a:latin typeface="Calibri"/>
                <a:cs typeface="Calibri"/>
              </a:rPr>
              <a:t> </a:t>
            </a:r>
            <a:r>
              <a:rPr lang="nb-NO" sz="1800" dirty="0">
                <a:latin typeface="Calibri"/>
                <a:cs typeface="Calibri"/>
              </a:rPr>
              <a:t>av</a:t>
            </a:r>
            <a:r>
              <a:rPr lang="nb-NO" sz="1800" spc="-45" dirty="0">
                <a:latin typeface="Calibri"/>
                <a:cs typeface="Calibri"/>
              </a:rPr>
              <a:t> </a:t>
            </a:r>
            <a:r>
              <a:rPr lang="nb-NO" sz="1800" dirty="0">
                <a:latin typeface="Calibri"/>
                <a:cs typeface="Calibri"/>
              </a:rPr>
              <a:t>kort</a:t>
            </a:r>
            <a:r>
              <a:rPr lang="nb-NO" sz="1800" spc="-45" dirty="0">
                <a:latin typeface="Calibri"/>
                <a:cs typeface="Calibri"/>
              </a:rPr>
              <a:t> </a:t>
            </a:r>
            <a:r>
              <a:rPr lang="nb-NO" sz="1800" dirty="0">
                <a:latin typeface="Calibri"/>
                <a:cs typeface="Calibri"/>
              </a:rPr>
              <a:t>lengre</a:t>
            </a:r>
            <a:r>
              <a:rPr lang="nb-NO" sz="1800" spc="-35" dirty="0">
                <a:latin typeface="Calibri"/>
                <a:cs typeface="Calibri"/>
              </a:rPr>
              <a:t> </a:t>
            </a:r>
            <a:r>
              <a:rPr lang="nb-NO" sz="1800" dirty="0">
                <a:latin typeface="Calibri"/>
                <a:cs typeface="Calibri"/>
              </a:rPr>
              <a:t>ute</a:t>
            </a:r>
            <a:r>
              <a:rPr lang="nb-NO" sz="1800" spc="-35" dirty="0">
                <a:latin typeface="Calibri"/>
                <a:cs typeface="Calibri"/>
              </a:rPr>
              <a:t> </a:t>
            </a:r>
            <a:r>
              <a:rPr lang="nb-NO" sz="1800" dirty="0">
                <a:latin typeface="Calibri"/>
                <a:cs typeface="Calibri"/>
              </a:rPr>
              <a:t>i</a:t>
            </a:r>
            <a:r>
              <a:rPr lang="nb-NO" sz="1800" spc="-45" dirty="0">
                <a:latin typeface="Calibri"/>
                <a:cs typeface="Calibri"/>
              </a:rPr>
              <a:t> </a:t>
            </a:r>
            <a:r>
              <a:rPr lang="nb-NO" sz="1800" dirty="0">
                <a:latin typeface="Calibri"/>
                <a:cs typeface="Calibri"/>
              </a:rPr>
              <a:t>søknaden</a:t>
            </a:r>
            <a:r>
              <a:rPr lang="nb-NO" sz="1800" spc="-45" dirty="0">
                <a:latin typeface="Calibri"/>
                <a:cs typeface="Calibri"/>
              </a:rPr>
              <a:t> </a:t>
            </a:r>
            <a:r>
              <a:rPr lang="nb-NO" sz="1800" spc="-25" dirty="0">
                <a:latin typeface="Calibri"/>
                <a:cs typeface="Calibri"/>
              </a:rPr>
              <a:t>og </a:t>
            </a:r>
            <a:r>
              <a:rPr lang="nb-NO" sz="1800" dirty="0">
                <a:latin typeface="Calibri"/>
                <a:cs typeface="Calibri"/>
              </a:rPr>
              <a:t>krysse</a:t>
            </a:r>
            <a:r>
              <a:rPr lang="nb-NO" sz="1800" spc="-65" dirty="0">
                <a:latin typeface="Calibri"/>
                <a:cs typeface="Calibri"/>
              </a:rPr>
              <a:t> </a:t>
            </a:r>
            <a:r>
              <a:rPr lang="nb-NO" sz="1800" dirty="0">
                <a:latin typeface="Calibri"/>
                <a:cs typeface="Calibri"/>
              </a:rPr>
              <a:t>av</a:t>
            </a:r>
            <a:r>
              <a:rPr lang="nb-NO" sz="1800" spc="-50" dirty="0">
                <a:latin typeface="Calibri"/>
                <a:cs typeface="Calibri"/>
              </a:rPr>
              <a:t> </a:t>
            </a:r>
            <a:r>
              <a:rPr lang="nb-NO" sz="1800" dirty="0">
                <a:latin typeface="Calibri"/>
                <a:cs typeface="Calibri"/>
              </a:rPr>
              <a:t>dersom</a:t>
            </a:r>
            <a:r>
              <a:rPr lang="nb-NO" sz="1800" spc="-35" dirty="0">
                <a:latin typeface="Calibri"/>
                <a:cs typeface="Calibri"/>
              </a:rPr>
              <a:t> </a:t>
            </a:r>
            <a:r>
              <a:rPr lang="nb-NO" sz="1800" dirty="0">
                <a:latin typeface="Calibri"/>
                <a:cs typeface="Calibri"/>
              </a:rPr>
              <a:t>man</a:t>
            </a:r>
            <a:r>
              <a:rPr lang="nb-NO" sz="1800" spc="-40" dirty="0">
                <a:latin typeface="Calibri"/>
                <a:cs typeface="Calibri"/>
              </a:rPr>
              <a:t> </a:t>
            </a:r>
            <a:r>
              <a:rPr lang="nb-NO" sz="1800" dirty="0">
                <a:latin typeface="Calibri"/>
                <a:cs typeface="Calibri"/>
              </a:rPr>
              <a:t>har</a:t>
            </a:r>
            <a:r>
              <a:rPr lang="nb-NO" sz="1800" spc="-45" dirty="0">
                <a:latin typeface="Calibri"/>
                <a:cs typeface="Calibri"/>
              </a:rPr>
              <a:t> </a:t>
            </a:r>
            <a:r>
              <a:rPr lang="nb-NO" sz="1800" dirty="0">
                <a:latin typeface="Calibri"/>
                <a:cs typeface="Calibri"/>
              </a:rPr>
              <a:t>nøkkel</a:t>
            </a:r>
            <a:r>
              <a:rPr lang="nb-NO" sz="1800" spc="-35" dirty="0">
                <a:latin typeface="Calibri"/>
                <a:cs typeface="Calibri"/>
              </a:rPr>
              <a:t> </a:t>
            </a:r>
            <a:r>
              <a:rPr lang="nb-NO" sz="1800" spc="-25" dirty="0">
                <a:latin typeface="Calibri"/>
                <a:cs typeface="Calibri"/>
              </a:rPr>
              <a:t>fra </a:t>
            </a:r>
            <a:r>
              <a:rPr lang="nb-NO" sz="1800" spc="-10" dirty="0">
                <a:latin typeface="Calibri"/>
                <a:cs typeface="Calibri"/>
              </a:rPr>
              <a:t>tidligere.</a:t>
            </a:r>
            <a:endParaRPr lang="nb-NO" sz="1800" dirty="0">
              <a:latin typeface="Calibri"/>
              <a:cs typeface="Calibri"/>
            </a:endParaRPr>
          </a:p>
          <a:p>
            <a:pPr marL="241300" marR="236854" indent="-228600">
              <a:lnSpc>
                <a:spcPct val="90100"/>
              </a:lnSpc>
              <a:spcBef>
                <a:spcPts val="1005"/>
              </a:spcBef>
              <a:buFont typeface="Arial"/>
              <a:buChar char="•"/>
              <a:tabLst>
                <a:tab pos="241300" algn="l"/>
              </a:tabLst>
            </a:pPr>
            <a:r>
              <a:rPr lang="nb-NO" sz="1800" dirty="0">
                <a:latin typeface="Calibri"/>
                <a:cs typeface="Calibri"/>
              </a:rPr>
              <a:t>Neste</a:t>
            </a:r>
            <a:r>
              <a:rPr lang="nb-NO" sz="1800" spc="-50" dirty="0">
                <a:latin typeface="Calibri"/>
                <a:cs typeface="Calibri"/>
              </a:rPr>
              <a:t> </a:t>
            </a:r>
            <a:r>
              <a:rPr lang="nb-NO" sz="1800" dirty="0">
                <a:latin typeface="Calibri"/>
                <a:cs typeface="Calibri"/>
              </a:rPr>
              <a:t>side</a:t>
            </a:r>
            <a:r>
              <a:rPr lang="nb-NO" sz="1800" spc="-35" dirty="0">
                <a:latin typeface="Calibri"/>
                <a:cs typeface="Calibri"/>
              </a:rPr>
              <a:t> </a:t>
            </a:r>
            <a:r>
              <a:rPr lang="nb-NO" sz="1800" dirty="0">
                <a:latin typeface="Calibri"/>
                <a:cs typeface="Calibri"/>
              </a:rPr>
              <a:t>inneholder</a:t>
            </a:r>
            <a:r>
              <a:rPr lang="nb-NO" sz="1800" spc="-25" dirty="0">
                <a:latin typeface="Calibri"/>
                <a:cs typeface="Calibri"/>
              </a:rPr>
              <a:t> </a:t>
            </a:r>
            <a:r>
              <a:rPr lang="nb-NO" sz="1800" spc="-10" dirty="0">
                <a:latin typeface="Calibri"/>
                <a:cs typeface="Calibri"/>
              </a:rPr>
              <a:t>informasjon</a:t>
            </a:r>
            <a:r>
              <a:rPr lang="nb-NO" sz="1800" spc="-55" dirty="0">
                <a:latin typeface="Calibri"/>
                <a:cs typeface="Calibri"/>
              </a:rPr>
              <a:t> </a:t>
            </a:r>
            <a:r>
              <a:rPr lang="nb-NO" sz="1800" spc="-25" dirty="0">
                <a:latin typeface="Calibri"/>
                <a:cs typeface="Calibri"/>
              </a:rPr>
              <a:t>som </a:t>
            </a:r>
            <a:r>
              <a:rPr lang="nb-NO" sz="1800" dirty="0">
                <a:latin typeface="Calibri"/>
                <a:cs typeface="Calibri"/>
              </a:rPr>
              <a:t>man</a:t>
            </a:r>
            <a:r>
              <a:rPr lang="nb-NO" sz="1800" spc="-35" dirty="0">
                <a:latin typeface="Calibri"/>
                <a:cs typeface="Calibri"/>
              </a:rPr>
              <a:t> </a:t>
            </a:r>
            <a:r>
              <a:rPr lang="nb-NO" sz="1800" dirty="0">
                <a:latin typeface="Calibri"/>
                <a:cs typeface="Calibri"/>
              </a:rPr>
              <a:t>må</a:t>
            </a:r>
            <a:r>
              <a:rPr lang="nb-NO" sz="1800" spc="-25" dirty="0">
                <a:latin typeface="Calibri"/>
                <a:cs typeface="Calibri"/>
              </a:rPr>
              <a:t> </a:t>
            </a:r>
            <a:r>
              <a:rPr lang="nb-NO" sz="1800" dirty="0">
                <a:latin typeface="Calibri"/>
                <a:cs typeface="Calibri"/>
              </a:rPr>
              <a:t>lese</a:t>
            </a:r>
            <a:r>
              <a:rPr lang="nb-NO" sz="1800" spc="-30" dirty="0">
                <a:latin typeface="Calibri"/>
                <a:cs typeface="Calibri"/>
              </a:rPr>
              <a:t> </a:t>
            </a:r>
            <a:r>
              <a:rPr lang="nb-NO" sz="1800" dirty="0">
                <a:latin typeface="Calibri"/>
                <a:cs typeface="Calibri"/>
              </a:rPr>
              <a:t>igjennom,</a:t>
            </a:r>
            <a:r>
              <a:rPr lang="nb-NO" sz="1800" spc="-20" dirty="0">
                <a:latin typeface="Calibri"/>
                <a:cs typeface="Calibri"/>
              </a:rPr>
              <a:t> </a:t>
            </a:r>
            <a:r>
              <a:rPr lang="nb-NO" sz="1800" spc="-10" dirty="0">
                <a:latin typeface="Calibri"/>
                <a:cs typeface="Calibri"/>
              </a:rPr>
              <a:t>deretter</a:t>
            </a:r>
            <a:r>
              <a:rPr lang="nb-NO" sz="1800" spc="-20" dirty="0">
                <a:latin typeface="Calibri"/>
                <a:cs typeface="Calibri"/>
              </a:rPr>
              <a:t> </a:t>
            </a:r>
            <a:r>
              <a:rPr lang="nb-NO" sz="1800" spc="-10" dirty="0">
                <a:latin typeface="Calibri"/>
                <a:cs typeface="Calibri"/>
              </a:rPr>
              <a:t>trykk neste.</a:t>
            </a:r>
            <a:endParaRPr lang="nb-NO" sz="1800" dirty="0">
              <a:latin typeface="Calibri"/>
              <a:cs typeface="Calibri"/>
            </a:endParaRPr>
          </a:p>
        </p:txBody>
      </p:sp>
      <p:pic>
        <p:nvPicPr>
          <p:cNvPr id="15" name="Picture 14">
            <a:extLst>
              <a:ext uri="{FF2B5EF4-FFF2-40B4-BE49-F238E27FC236}">
                <a16:creationId xmlns:a16="http://schemas.microsoft.com/office/drawing/2014/main" id="{8A0FDEC8-928D-DBA4-5E6C-11CD52D46E11}"/>
              </a:ext>
            </a:extLst>
          </p:cNvPr>
          <p:cNvPicPr>
            <a:picLocks noChangeAspect="1"/>
          </p:cNvPicPr>
          <p:nvPr/>
        </p:nvPicPr>
        <p:blipFill>
          <a:blip r:embed="rId2"/>
          <a:stretch>
            <a:fillRect/>
          </a:stretch>
        </p:blipFill>
        <p:spPr>
          <a:xfrm>
            <a:off x="249311" y="1338224"/>
            <a:ext cx="4743485" cy="3781453"/>
          </a:xfrm>
          <a:prstGeom prst="rect">
            <a:avLst/>
          </a:prstGeom>
        </p:spPr>
      </p:pic>
      <p:pic>
        <p:nvPicPr>
          <p:cNvPr id="17" name="Picture 16">
            <a:extLst>
              <a:ext uri="{FF2B5EF4-FFF2-40B4-BE49-F238E27FC236}">
                <a16:creationId xmlns:a16="http://schemas.microsoft.com/office/drawing/2014/main" id="{9F52EBE8-1C73-0A3E-B901-CF192A732CEA}"/>
              </a:ext>
            </a:extLst>
          </p:cNvPr>
          <p:cNvPicPr>
            <a:picLocks noChangeAspect="1"/>
          </p:cNvPicPr>
          <p:nvPr/>
        </p:nvPicPr>
        <p:blipFill>
          <a:blip r:embed="rId3"/>
          <a:stretch>
            <a:fillRect/>
          </a:stretch>
        </p:blipFill>
        <p:spPr>
          <a:xfrm>
            <a:off x="2778971" y="2143111"/>
            <a:ext cx="4733960" cy="3790978"/>
          </a:xfrm>
          <a:prstGeom prst="rect">
            <a:avLst/>
          </a:prstGeom>
        </p:spPr>
      </p:pic>
    </p:spTree>
    <p:extLst>
      <p:ext uri="{BB962C8B-B14F-4D97-AF65-F5344CB8AC3E}">
        <p14:creationId xmlns:p14="http://schemas.microsoft.com/office/powerpoint/2010/main" val="269218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93B50D-8E40-1044-A93E-3E7B4F525C6B}"/>
              </a:ext>
            </a:extLst>
          </p:cNvPr>
          <p:cNvSpPr>
            <a:spLocks noGrp="1"/>
          </p:cNvSpPr>
          <p:nvPr>
            <p:ph type="sldNum" sz="quarter" idx="12"/>
          </p:nvPr>
        </p:nvSpPr>
        <p:spPr/>
        <p:txBody>
          <a:bodyPr/>
          <a:lstStyle/>
          <a:p>
            <a:fld id="{079CA766-4CEF-485E-9E5D-05F27302AFC3}" type="slidenum">
              <a:rPr lang="nb-NO" smtClean="0"/>
              <a:t>7</a:t>
            </a:fld>
            <a:endParaRPr lang="nb-NO"/>
          </a:p>
        </p:txBody>
      </p:sp>
      <p:sp>
        <p:nvSpPr>
          <p:cNvPr id="4" name="Text Placeholder 3">
            <a:extLst>
              <a:ext uri="{FF2B5EF4-FFF2-40B4-BE49-F238E27FC236}">
                <a16:creationId xmlns:a16="http://schemas.microsoft.com/office/drawing/2014/main" id="{44092A9A-90FC-44EC-1C44-879CB3125928}"/>
              </a:ext>
            </a:extLst>
          </p:cNvPr>
          <p:cNvSpPr>
            <a:spLocks noGrp="1"/>
          </p:cNvSpPr>
          <p:nvPr>
            <p:ph type="body" sz="quarter" idx="14"/>
          </p:nvPr>
        </p:nvSpPr>
        <p:spPr/>
        <p:txBody>
          <a:bodyPr/>
          <a:lstStyle/>
          <a:p>
            <a:r>
              <a:rPr lang="nb-NO" dirty="0"/>
              <a:t>2 SØKNADSSKJEMA</a:t>
            </a:r>
          </a:p>
        </p:txBody>
      </p:sp>
      <p:sp>
        <p:nvSpPr>
          <p:cNvPr id="5" name="Text Placeholder 4">
            <a:extLst>
              <a:ext uri="{FF2B5EF4-FFF2-40B4-BE49-F238E27FC236}">
                <a16:creationId xmlns:a16="http://schemas.microsoft.com/office/drawing/2014/main" id="{131C9117-7A47-6DEF-FDFC-4465DCE3A642}"/>
              </a:ext>
            </a:extLst>
          </p:cNvPr>
          <p:cNvSpPr>
            <a:spLocks noGrp="1"/>
          </p:cNvSpPr>
          <p:nvPr>
            <p:ph type="body" sz="quarter" idx="15"/>
          </p:nvPr>
        </p:nvSpPr>
        <p:spPr/>
        <p:txBody>
          <a:bodyPr/>
          <a:lstStyle/>
          <a:p>
            <a:endParaRPr lang="nb-NO" dirty="0"/>
          </a:p>
        </p:txBody>
      </p:sp>
      <p:sp>
        <p:nvSpPr>
          <p:cNvPr id="7" name="object 3"/>
          <p:cNvSpPr txBox="1"/>
          <p:nvPr/>
        </p:nvSpPr>
        <p:spPr>
          <a:xfrm>
            <a:off x="8296275" y="2301193"/>
            <a:ext cx="3344791" cy="1574662"/>
          </a:xfrm>
          <a:prstGeom prst="rect">
            <a:avLst/>
          </a:prstGeom>
        </p:spPr>
        <p:txBody>
          <a:bodyPr vert="horz" wrap="square" lIns="0" tIns="40005" rIns="0" bIns="0" rtlCol="0">
            <a:spAutoFit/>
          </a:bodyPr>
          <a:lstStyle/>
          <a:p>
            <a:pPr marL="241300" marR="5080" indent="-228600">
              <a:lnSpc>
                <a:spcPct val="90000"/>
              </a:lnSpc>
              <a:spcBef>
                <a:spcPts val="315"/>
              </a:spcBef>
              <a:buFont typeface="Arial"/>
              <a:buChar char="•"/>
              <a:tabLst>
                <a:tab pos="241300" algn="l"/>
              </a:tabLst>
            </a:pPr>
            <a:r>
              <a:rPr lang="nb-NO" sz="1800" dirty="0"/>
              <a:t>Her</a:t>
            </a:r>
            <a:r>
              <a:rPr lang="nb-NO" sz="1800" spc="-5" dirty="0"/>
              <a:t> </a:t>
            </a:r>
            <a:r>
              <a:rPr lang="nb-NO" sz="1800" dirty="0"/>
              <a:t>legger vi</a:t>
            </a:r>
            <a:r>
              <a:rPr lang="nb-NO" sz="1800" spc="-10" dirty="0"/>
              <a:t> </a:t>
            </a:r>
            <a:r>
              <a:rPr lang="nb-NO" sz="1800" dirty="0"/>
              <a:t>til</a:t>
            </a:r>
            <a:r>
              <a:rPr lang="nb-NO" sz="1800" spc="-15" dirty="0"/>
              <a:t> </a:t>
            </a:r>
            <a:r>
              <a:rPr lang="nb-NO" sz="1800" spc="-10" dirty="0"/>
              <a:t>informasjon </a:t>
            </a:r>
            <a:r>
              <a:rPr lang="nb-NO" sz="1800" dirty="0"/>
              <a:t>arbeidsoppdraget. Kontaktperson i Å Energi Vannkraft og hvilke anlegg man trenger adgang til. </a:t>
            </a:r>
            <a:endParaRPr lang="nb-NO" sz="1800" spc="-10" dirty="0"/>
          </a:p>
          <a:p>
            <a:pPr marL="12700" marR="5080">
              <a:lnSpc>
                <a:spcPct val="90000"/>
              </a:lnSpc>
              <a:spcBef>
                <a:spcPts val="315"/>
              </a:spcBef>
              <a:tabLst>
                <a:tab pos="241300" algn="l"/>
              </a:tabLst>
            </a:pPr>
            <a:endParaRPr lang="nb-NO" sz="1800" dirty="0">
              <a:latin typeface="Calibri"/>
              <a:cs typeface="Calibri"/>
            </a:endParaRPr>
          </a:p>
        </p:txBody>
      </p:sp>
      <p:pic>
        <p:nvPicPr>
          <p:cNvPr id="6" name="Content Placeholder 5">
            <a:extLst>
              <a:ext uri="{FF2B5EF4-FFF2-40B4-BE49-F238E27FC236}">
                <a16:creationId xmlns:a16="http://schemas.microsoft.com/office/drawing/2014/main" id="{FEB8E1F5-6785-BE1E-F25E-B6D72821EF5D}"/>
              </a:ext>
            </a:extLst>
          </p:cNvPr>
          <p:cNvPicPr>
            <a:picLocks noGrp="1" noChangeAspect="1"/>
          </p:cNvPicPr>
          <p:nvPr>
            <p:ph idx="1"/>
          </p:nvPr>
        </p:nvPicPr>
        <p:blipFill>
          <a:blip r:embed="rId2"/>
          <a:stretch>
            <a:fillRect/>
          </a:stretch>
        </p:blipFill>
        <p:spPr>
          <a:xfrm>
            <a:off x="3132914" y="1891492"/>
            <a:ext cx="4724435" cy="3781453"/>
          </a:xfrm>
        </p:spPr>
      </p:pic>
    </p:spTree>
    <p:extLst>
      <p:ext uri="{BB962C8B-B14F-4D97-AF65-F5344CB8AC3E}">
        <p14:creationId xmlns:p14="http://schemas.microsoft.com/office/powerpoint/2010/main" val="317678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A546795-7102-81C9-4B9B-0F3A07834B47}"/>
              </a:ext>
            </a:extLst>
          </p:cNvPr>
          <p:cNvSpPr>
            <a:spLocks noGrp="1"/>
          </p:cNvSpPr>
          <p:nvPr>
            <p:ph type="sldNum" sz="quarter" idx="12"/>
          </p:nvPr>
        </p:nvSpPr>
        <p:spPr>
          <a:xfrm>
            <a:off x="11641066" y="6479337"/>
            <a:ext cx="301622" cy="158731"/>
          </a:xfrm>
        </p:spPr>
        <p:txBody>
          <a:bodyPr/>
          <a:lstStyle/>
          <a:p>
            <a:pPr>
              <a:spcAft>
                <a:spcPts val="600"/>
              </a:spcAft>
            </a:pPr>
            <a:fld id="{079CA766-4CEF-485E-9E5D-05F27302AFC3}" type="slidenum">
              <a:rPr lang="nb-NO" smtClean="0"/>
              <a:pPr>
                <a:spcAft>
                  <a:spcPts val="600"/>
                </a:spcAft>
              </a:pPr>
              <a:t>8</a:t>
            </a:fld>
            <a:endParaRPr lang="nb-NO"/>
          </a:p>
        </p:txBody>
      </p:sp>
      <p:sp>
        <p:nvSpPr>
          <p:cNvPr id="3" name="object 3"/>
          <p:cNvSpPr txBox="1">
            <a:spLocks noGrp="1"/>
          </p:cNvSpPr>
          <p:nvPr>
            <p:ph type="body" sz="quarter" idx="14"/>
          </p:nvPr>
        </p:nvSpPr>
        <p:spPr>
          <a:xfrm>
            <a:off x="249312" y="242123"/>
            <a:ext cx="10491714" cy="1096101"/>
          </a:xfrm>
        </p:spPr>
        <p:txBody>
          <a:bodyPr vert="horz" lIns="0" tIns="40005" rIns="0" bIns="0" rtlCol="0" anchor="t">
            <a:normAutofit fontScale="92500"/>
          </a:bodyPr>
          <a:lstStyle/>
          <a:p>
            <a:pPr marL="12700" marR="5080">
              <a:spcBef>
                <a:spcPts val="315"/>
              </a:spcBef>
            </a:pPr>
            <a:r>
              <a:rPr lang="nb-NO"/>
              <a:t>Her</a:t>
            </a:r>
            <a:r>
              <a:rPr lang="nb-NO" spc="-5"/>
              <a:t> </a:t>
            </a:r>
            <a:r>
              <a:rPr lang="nb-NO"/>
              <a:t>legger vi</a:t>
            </a:r>
            <a:r>
              <a:rPr lang="nb-NO" spc="-10"/>
              <a:t> </a:t>
            </a:r>
            <a:r>
              <a:rPr lang="nb-NO"/>
              <a:t>til</a:t>
            </a:r>
            <a:r>
              <a:rPr lang="nb-NO" spc="-15"/>
              <a:t> </a:t>
            </a:r>
            <a:r>
              <a:rPr lang="nb-NO" spc="-10"/>
              <a:t>informasjon </a:t>
            </a:r>
            <a:r>
              <a:rPr lang="nb-NO"/>
              <a:t>om</a:t>
            </a:r>
            <a:r>
              <a:rPr lang="nb-NO" spc="-10"/>
              <a:t> </a:t>
            </a:r>
            <a:r>
              <a:rPr lang="nb-NO"/>
              <a:t>evt.</a:t>
            </a:r>
            <a:r>
              <a:rPr lang="nb-NO" spc="-20"/>
              <a:t> </a:t>
            </a:r>
            <a:r>
              <a:rPr lang="nb-NO" spc="-25"/>
              <a:t>det </a:t>
            </a:r>
            <a:r>
              <a:rPr lang="nb-NO" spc="-10"/>
              <a:t>prosjektet</a:t>
            </a:r>
            <a:r>
              <a:rPr lang="nb-NO" spc="-40"/>
              <a:t> </a:t>
            </a:r>
            <a:r>
              <a:rPr lang="nb-NO"/>
              <a:t>man</a:t>
            </a:r>
            <a:r>
              <a:rPr lang="nb-NO" spc="-35"/>
              <a:t> </a:t>
            </a:r>
            <a:r>
              <a:rPr lang="nb-NO"/>
              <a:t>skal</a:t>
            </a:r>
            <a:r>
              <a:rPr lang="nb-NO" spc="-35"/>
              <a:t> </a:t>
            </a:r>
            <a:r>
              <a:rPr lang="nb-NO"/>
              <a:t>jobbe</a:t>
            </a:r>
            <a:r>
              <a:rPr lang="nb-NO" spc="-30"/>
              <a:t> </a:t>
            </a:r>
            <a:r>
              <a:rPr lang="nb-NO"/>
              <a:t>på,</a:t>
            </a:r>
            <a:r>
              <a:rPr lang="nb-NO" spc="-30"/>
              <a:t> </a:t>
            </a:r>
            <a:r>
              <a:rPr lang="nb-NO"/>
              <a:t>hvis</a:t>
            </a:r>
            <a:r>
              <a:rPr lang="nb-NO" spc="-40"/>
              <a:t> </a:t>
            </a:r>
            <a:r>
              <a:rPr lang="nb-NO"/>
              <a:t>man</a:t>
            </a:r>
            <a:r>
              <a:rPr lang="nb-NO" spc="-30"/>
              <a:t> </a:t>
            </a:r>
            <a:r>
              <a:rPr lang="nb-NO" spc="-25"/>
              <a:t>har </a:t>
            </a:r>
            <a:r>
              <a:rPr lang="nb-NO"/>
              <a:t>denne</a:t>
            </a:r>
            <a:r>
              <a:rPr lang="nb-NO" spc="-35"/>
              <a:t> </a:t>
            </a:r>
            <a:r>
              <a:rPr lang="nb-NO" spc="-10"/>
              <a:t>informasjonen:</a:t>
            </a:r>
            <a:endParaRPr lang="nb-NO"/>
          </a:p>
        </p:txBody>
      </p:sp>
      <p:sp>
        <p:nvSpPr>
          <p:cNvPr id="4" name="object 4"/>
          <p:cNvSpPr txBox="1"/>
          <p:nvPr/>
        </p:nvSpPr>
        <p:spPr>
          <a:xfrm>
            <a:off x="249311" y="1435510"/>
            <a:ext cx="5039940" cy="4686397"/>
          </a:xfrm>
          <a:prstGeom prst="rect">
            <a:avLst/>
          </a:prstGeom>
        </p:spPr>
        <p:txBody>
          <a:bodyPr vert="horz" lIns="0" tIns="0" rIns="0" bIns="0" numCol="1" spcCol="432000" rtlCol="0">
            <a:normAutofit/>
          </a:bodyPr>
          <a:lstStyle/>
          <a:p>
            <a:pPr marL="228611" indent="-228611" defTabSz="914446">
              <a:spcBef>
                <a:spcPts val="1000"/>
              </a:spcBef>
              <a:buFont typeface="Arial" panose="020B0604020202020204" pitchFamily="34" charset="0"/>
              <a:buChar char="●"/>
              <a:tabLst>
                <a:tab pos="240665" algn="l"/>
              </a:tabLst>
            </a:pPr>
            <a:r>
              <a:rPr lang="en-US" sz="2000" kern="1200" spc="-25"/>
              <a:t>Ordrenr. </a:t>
            </a:r>
            <a:r>
              <a:rPr lang="en-US" sz="2000" kern="1200"/>
              <a:t>og</a:t>
            </a:r>
            <a:r>
              <a:rPr lang="en-US" sz="2000" kern="1200" spc="-35"/>
              <a:t> </a:t>
            </a:r>
            <a:r>
              <a:rPr lang="en-US" sz="2000" kern="1200"/>
              <a:t>kort</a:t>
            </a:r>
            <a:r>
              <a:rPr lang="en-US" sz="2000" kern="1200" spc="-35"/>
              <a:t> </a:t>
            </a:r>
            <a:r>
              <a:rPr lang="en-US" sz="2000" kern="1200" spc="-10"/>
              <a:t>beskrivelse.</a:t>
            </a:r>
            <a:endParaRPr lang="en-US" sz="2000" kern="1200"/>
          </a:p>
        </p:txBody>
      </p:sp>
      <p:pic>
        <p:nvPicPr>
          <p:cNvPr id="2" name="object 2"/>
          <p:cNvPicPr/>
          <p:nvPr/>
        </p:nvPicPr>
        <p:blipFill>
          <a:blip r:embed="rId2" cstate="print"/>
          <a:stretch>
            <a:fillRect/>
          </a:stretch>
        </p:blipFill>
        <p:spPr>
          <a:xfrm>
            <a:off x="5701085" y="2732921"/>
            <a:ext cx="5039940" cy="2091575"/>
          </a:xfrm>
          <a:prstGeom prst="rect">
            <a:avLst/>
          </a:prstGeom>
          <a:noFill/>
        </p:spPr>
      </p:pic>
      <p:sp>
        <p:nvSpPr>
          <p:cNvPr id="11" name="Text Placeholder 5">
            <a:extLst>
              <a:ext uri="{FF2B5EF4-FFF2-40B4-BE49-F238E27FC236}">
                <a16:creationId xmlns:a16="http://schemas.microsoft.com/office/drawing/2014/main" id="{ABF34F68-1C70-CD4F-EABF-FD89D7A8F624}"/>
              </a:ext>
            </a:extLst>
          </p:cNvPr>
          <p:cNvSpPr>
            <a:spLocks noGrp="1"/>
          </p:cNvSpPr>
          <p:nvPr>
            <p:ph type="body" sz="quarter" idx="17"/>
          </p:nvPr>
        </p:nvSpPr>
        <p:spPr>
          <a:xfrm>
            <a:off x="249313" y="6373204"/>
            <a:ext cx="452057" cy="235576"/>
          </a:xfrm>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CA42134D-720A-1877-3DD4-AD96B40A02C5}"/>
              </a:ext>
            </a:extLst>
          </p:cNvPr>
          <p:cNvSpPr>
            <a:spLocks noGrp="1"/>
          </p:cNvSpPr>
          <p:nvPr>
            <p:ph type="sldNum" sz="quarter" idx="12"/>
          </p:nvPr>
        </p:nvSpPr>
        <p:spPr>
          <a:xfrm>
            <a:off x="11641066" y="6479337"/>
            <a:ext cx="301622" cy="158731"/>
          </a:xfrm>
        </p:spPr>
        <p:txBody>
          <a:bodyPr/>
          <a:lstStyle/>
          <a:p>
            <a:pPr>
              <a:spcAft>
                <a:spcPts val="600"/>
              </a:spcAft>
            </a:pPr>
            <a:fld id="{079CA766-4CEF-485E-9E5D-05F27302AFC3}" type="slidenum">
              <a:rPr lang="nb-NO" smtClean="0"/>
              <a:pPr>
                <a:spcAft>
                  <a:spcPts val="600"/>
                </a:spcAft>
              </a:pPr>
              <a:t>9</a:t>
            </a:fld>
            <a:endParaRPr lang="nb-NO"/>
          </a:p>
        </p:txBody>
      </p:sp>
      <p:sp>
        <p:nvSpPr>
          <p:cNvPr id="12" name="Text Placeholder 2">
            <a:extLst>
              <a:ext uri="{FF2B5EF4-FFF2-40B4-BE49-F238E27FC236}">
                <a16:creationId xmlns:a16="http://schemas.microsoft.com/office/drawing/2014/main" id="{0A7D2324-4EE4-BDE8-EC15-A56DABDB3D64}"/>
              </a:ext>
            </a:extLst>
          </p:cNvPr>
          <p:cNvSpPr>
            <a:spLocks noGrp="1"/>
          </p:cNvSpPr>
          <p:nvPr>
            <p:ph type="body" sz="quarter" idx="14"/>
          </p:nvPr>
        </p:nvSpPr>
        <p:spPr>
          <a:xfrm>
            <a:off x="249312" y="242123"/>
            <a:ext cx="10491714" cy="1096101"/>
          </a:xfrm>
        </p:spPr>
        <p:txBody>
          <a:bodyPr/>
          <a:lstStyle/>
          <a:p>
            <a:endParaRPr lang="en-US"/>
          </a:p>
        </p:txBody>
      </p:sp>
      <p:sp>
        <p:nvSpPr>
          <p:cNvPr id="2" name="object 2"/>
          <p:cNvSpPr txBox="1"/>
          <p:nvPr/>
        </p:nvSpPr>
        <p:spPr>
          <a:xfrm>
            <a:off x="249311" y="1435510"/>
            <a:ext cx="5039940" cy="4686397"/>
          </a:xfrm>
          <a:prstGeom prst="rect">
            <a:avLst/>
          </a:prstGeom>
        </p:spPr>
        <p:txBody>
          <a:bodyPr vert="horz" lIns="0" tIns="0" rIns="0" bIns="0" numCol="1" spcCol="432000" rtlCol="0">
            <a:normAutofit/>
          </a:bodyPr>
          <a:lstStyle/>
          <a:p>
            <a:pPr marL="228611" indent="-228611" defTabSz="914446">
              <a:lnSpc>
                <a:spcPct val="90000"/>
              </a:lnSpc>
              <a:spcBef>
                <a:spcPts val="1000"/>
              </a:spcBef>
              <a:buFont typeface="Arial" panose="020B0604020202020204" pitchFamily="34" charset="0"/>
              <a:buChar char="●"/>
              <a:tabLst>
                <a:tab pos="240665" algn="l"/>
              </a:tabLst>
            </a:pPr>
            <a:r>
              <a:rPr lang="en-US" sz="2000"/>
              <a:t>Du må gjør det kjent med noen interne instrukser. </a:t>
            </a:r>
          </a:p>
          <a:p>
            <a:pPr marL="228611" indent="-228611" defTabSz="914446">
              <a:lnSpc>
                <a:spcPct val="90000"/>
              </a:lnSpc>
              <a:spcBef>
                <a:spcPts val="1000"/>
              </a:spcBef>
              <a:buFont typeface="Arial" panose="020B0604020202020204" pitchFamily="34" charset="0"/>
              <a:buChar char="●"/>
              <a:tabLst>
                <a:tab pos="240665" algn="l"/>
              </a:tabLst>
            </a:pPr>
            <a:endParaRPr lang="en-US" sz="2000"/>
          </a:p>
          <a:p>
            <a:pPr marL="228611" indent="-228611" defTabSz="914446">
              <a:lnSpc>
                <a:spcPct val="90000"/>
              </a:lnSpc>
              <a:spcBef>
                <a:spcPts val="1000"/>
              </a:spcBef>
              <a:buFont typeface="Arial" panose="020B0604020202020204" pitchFamily="34" charset="0"/>
              <a:buChar char="●"/>
              <a:tabLst>
                <a:tab pos="240665" algn="l"/>
              </a:tabLst>
            </a:pPr>
            <a:r>
              <a:rPr lang="en-US" sz="2000"/>
              <a:t>Når disse er gjennomgått, bekreftes dette med kryss.</a:t>
            </a:r>
          </a:p>
        </p:txBody>
      </p:sp>
      <p:pic>
        <p:nvPicPr>
          <p:cNvPr id="5" name="Picture 4">
            <a:extLst>
              <a:ext uri="{FF2B5EF4-FFF2-40B4-BE49-F238E27FC236}">
                <a16:creationId xmlns:a16="http://schemas.microsoft.com/office/drawing/2014/main" id="{8FE175B2-F1E8-7027-3057-810F0AFD2F4F}"/>
              </a:ext>
            </a:extLst>
          </p:cNvPr>
          <p:cNvPicPr>
            <a:picLocks noChangeAspect="1"/>
          </p:cNvPicPr>
          <p:nvPr/>
        </p:nvPicPr>
        <p:blipFill>
          <a:blip r:embed="rId2"/>
          <a:stretch>
            <a:fillRect/>
          </a:stretch>
        </p:blipFill>
        <p:spPr>
          <a:xfrm>
            <a:off x="5701085" y="1756433"/>
            <a:ext cx="5039940" cy="4044551"/>
          </a:xfrm>
          <a:prstGeom prst="rect">
            <a:avLst/>
          </a:prstGeom>
          <a:noFill/>
        </p:spPr>
      </p:pic>
      <p:sp>
        <p:nvSpPr>
          <p:cNvPr id="14" name="Text Placeholder 5">
            <a:extLst>
              <a:ext uri="{FF2B5EF4-FFF2-40B4-BE49-F238E27FC236}">
                <a16:creationId xmlns:a16="http://schemas.microsoft.com/office/drawing/2014/main" id="{B460226E-586E-3AE9-1BF2-C03C3F6047F2}"/>
              </a:ext>
            </a:extLst>
          </p:cNvPr>
          <p:cNvSpPr>
            <a:spLocks noGrp="1"/>
          </p:cNvSpPr>
          <p:nvPr>
            <p:ph type="body" sz="quarter" idx="17"/>
          </p:nvPr>
        </p:nvSpPr>
        <p:spPr>
          <a:xfrm>
            <a:off x="249313" y="6373204"/>
            <a:ext cx="452057" cy="235576"/>
          </a:xfrm>
        </p:spPr>
        <p:txBody>
          <a:bodyPr/>
          <a:lstStyle/>
          <a:p>
            <a:endParaRPr lang="en-US"/>
          </a:p>
        </p:txBody>
      </p:sp>
    </p:spTree>
  </p:cSld>
  <p:clrMapOvr>
    <a:masterClrMapping/>
  </p:clrMapOvr>
</p:sld>
</file>

<file path=ppt/theme/theme1.xml><?xml version="1.0" encoding="utf-8"?>
<a:theme xmlns:a="http://schemas.openxmlformats.org/drawingml/2006/main" name="Presentasjon slides">
  <a:themeElements>
    <a:clrScheme name="Å energi">
      <a:dk1>
        <a:srgbClr val="3C000F"/>
      </a:dk1>
      <a:lt1>
        <a:srgbClr val="F7F7F7"/>
      </a:lt1>
      <a:dk2>
        <a:srgbClr val="3C000F"/>
      </a:dk2>
      <a:lt2>
        <a:srgbClr val="FFBBFC"/>
      </a:lt2>
      <a:accent1>
        <a:srgbClr val="3C000F"/>
      </a:accent1>
      <a:accent2>
        <a:srgbClr val="FFBBFC"/>
      </a:accent2>
      <a:accent3>
        <a:srgbClr val="FF4115"/>
      </a:accent3>
      <a:accent4>
        <a:srgbClr val="FF8A6E"/>
      </a:accent4>
      <a:accent5>
        <a:srgbClr val="F9DCF9"/>
      </a:accent5>
      <a:accent6>
        <a:srgbClr val="7C283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sjon2" id="{FA4EB1ED-5970-4EC2-BAFF-124B4490C094}" vid="{EF24CE7F-B866-45C4-A1F0-38B239C093F5}"/>
    </a:ext>
  </a:extLst>
</a:theme>
</file>

<file path=ppt/theme/theme2.xml><?xml version="1.0" encoding="utf-8"?>
<a:theme xmlns:a="http://schemas.openxmlformats.org/drawingml/2006/main" name="Rapport slides">
  <a:themeElements>
    <a:clrScheme name="ÅEnergi">
      <a:dk1>
        <a:srgbClr val="3C000F"/>
      </a:dk1>
      <a:lt1>
        <a:srgbClr val="F7F7F7"/>
      </a:lt1>
      <a:dk2>
        <a:srgbClr val="3C000F"/>
      </a:dk2>
      <a:lt2>
        <a:srgbClr val="FFBBFC"/>
      </a:lt2>
      <a:accent1>
        <a:srgbClr val="3C000F"/>
      </a:accent1>
      <a:accent2>
        <a:srgbClr val="FF4115"/>
      </a:accent2>
      <a:accent3>
        <a:srgbClr val="FFBBFC"/>
      </a:accent3>
      <a:accent4>
        <a:srgbClr val="536AE6"/>
      </a:accent4>
      <a:accent5>
        <a:srgbClr val="8298FF"/>
      </a:accent5>
      <a:accent6>
        <a:srgbClr val="7DD27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sjon2" id="{FA4EB1ED-5970-4EC2-BAFF-124B4490C094}" vid="{17009FA5-497A-490D-9F52-2B151E5070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olicyDirtyBag xmlns="microsoft.office.server.policy.changes">
  <Microsoft.Office.RecordsManagement.PolicyFeatures.PolicyLabel op="Change"/>
</PolicyDirtyBag>
</file>

<file path=customXml/item3.xml><?xml version="1.0" encoding="utf-8"?>
<p:properties xmlns:p="http://schemas.microsoft.com/office/2006/metadata/properties" xmlns:xsi="http://www.w3.org/2001/XMLSchema-instance" xmlns:pc="http://schemas.microsoft.com/office/infopath/2007/PartnerControls">
  <documentManagement>
    <Dokumenttype xmlns="8ebde07d-59af-4488-bc20-b7004d758602">Beskrivelse</Dokumenttype>
    <Redakt_x00f8_r xmlns="8ebde07d-59af-4488-bc20-b7004d758602">
      <UserInfo>
        <DisplayName>Sunniva Holberg</DisplayName>
        <AccountId>197</AccountId>
        <AccountType/>
      </UserInfo>
    </Redakt_x00f8_r>
    <Dokumentetgjelderfra xmlns="8ebde07d-59af-4488-bc20-b7004d758602" xsi:nil="true"/>
    <DLCPolicyLabelLock xmlns="8ebde07d-59af-4488-bc20-b7004d758602" xsi:nil="true"/>
    <Kommentar xmlns="8ebde07d-59af-4488-bc20-b7004d758602" xsi:nil="true"/>
    <Tilgjengeligoffentlig xmlns="8ebde07d-59af-4488-bc20-b7004d758602">Nei</Tilgjengeligoffentlig>
    <Godkjentdato xmlns="8ebde07d-59af-4488-bc20-b7004d758602" xsi:nil="true"/>
    <Godkjenner xmlns="8ebde07d-59af-4488-bc20-b7004d758602">
      <UserInfo>
        <DisplayName>Sunniva Holberg</DisplayName>
        <AccountId>197</AccountId>
        <AccountType/>
      </UserInfo>
    </Godkjenner>
    <Prosess_x002f_omr_x00e5_de xmlns="8ebde07d-59af-4488-bc20-b7004d758602">
      <Value>HMS</Value>
    </Prosess_x002f_omr_x00e5_de>
    <DLCPolicyLabelClientValue xmlns="8ebde07d-59af-4488-bc20-b7004d758602" xsi:nil="true"/>
    <Revideresinnen xmlns="8ebde07d-59af-4488-bc20-b7004d758602" xsi:nil="true"/>
    <Sjekketutyil xmlns="8ebde07d-59af-4488-bc20-b7004d758602">
      <UserInfo>
        <DisplayName/>
        <AccountId xsi:nil="true"/>
        <AccountType/>
      </UserInfo>
    </Sjekketutyil>
    <Kategori xmlns="8ebde07d-59af-4488-bc20-b7004d758602">
      <Value>Permitto</Value>
    </Kategori>
    <_dlc_DocId xmlns="0a2861b6-1aca-4acf-96be-1511550a9c57">K66NM5CKSZXZ-1688467406-445</_dlc_DocId>
    <_dlc_DocIdUrl xmlns="0a2861b6-1aca-4acf-96be-1511550a9c57">
      <Url>https://kraftsenter.sharepoint.com/sites/SLIKVannkraft/_layouts/15/DocIdRedir.aspx?ID=K66NM5CKSZXZ-1688467406-445</Url>
      <Description>K66NM5CKSZXZ-1688467406-445</Description>
    </_dlc_DocIdUrl>
    <DLCPolicyLabelValue xmlns="8ebde07d-59af-4488-bc20-b7004d758602">2.0</DLCPolicyLabelValue>
    <_dlc_DocIdPersistId xmlns="0a2861b6-1aca-4acf-96be-1511550a9c57" xsi:nil="true"/>
    <_dlc_Exempt xmlns="http://schemas.microsoft.com/sharepoint/v3" xsi:nil="true"/>
    <Anlegg xmlns="8ebde07d-59af-4488-bc20-b7004d758602" xsi:nil="true"/>
    <Vassdrag xmlns="8ebde07d-59af-4488-bc20-b7004d758602" xsi:nil="true"/>
    <Typeanlegg xmlns="8ebde07d-59af-4488-bc20-b7004d758602" xsi:nil="true"/>
    <Prosjektfaser xmlns="8ebde07d-59af-4488-bc20-b7004d758602">
      <Value>2 Forberede gjennomføring</Value>
    </Prosjektfaser>
    <Driftsomr_x00e5_de xmlns="8ebde07d-59af-4488-bc20-b7004d75860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E73560B6B3263428DDC131B710FED6C" ma:contentTypeVersion="53" ma:contentTypeDescription="Create a new document." ma:contentTypeScope="" ma:versionID="5b3279a739d2f6aa5ff90b4a75942729">
  <xsd:schema xmlns:xsd="http://www.w3.org/2001/XMLSchema" xmlns:xs="http://www.w3.org/2001/XMLSchema" xmlns:p="http://schemas.microsoft.com/office/2006/metadata/properties" xmlns:ns1="http://schemas.microsoft.com/sharepoint/v3" xmlns:ns2="0a2861b6-1aca-4acf-96be-1511550a9c57" xmlns:ns3="8ebde07d-59af-4488-bc20-b7004d758602" xmlns:ns4="db611ddc-7597-4981-9824-3588479605db" targetNamespace="http://schemas.microsoft.com/office/2006/metadata/properties" ma:root="true" ma:fieldsID="728a2db3e5fc810a7480f945b28e1c23" ns1:_="" ns2:_="" ns3:_="" ns4:_="">
    <xsd:import namespace="http://schemas.microsoft.com/sharepoint/v3"/>
    <xsd:import namespace="0a2861b6-1aca-4acf-96be-1511550a9c57"/>
    <xsd:import namespace="8ebde07d-59af-4488-bc20-b7004d758602"/>
    <xsd:import namespace="db611ddc-7597-4981-9824-3588479605db"/>
    <xsd:element name="properties">
      <xsd:complexType>
        <xsd:sequence>
          <xsd:element name="documentManagement">
            <xsd:complexType>
              <xsd:all>
                <xsd:element ref="ns2:_dlc_DocIdUrl" minOccurs="0"/>
                <xsd:element ref="ns3:Dokumenttype" minOccurs="0"/>
                <xsd:element ref="ns3:Prosess_x002f_omr_x00e5_de" minOccurs="0"/>
                <xsd:element ref="ns3:Kategori" minOccurs="0"/>
                <xsd:element ref="ns3:Redakt_x00f8_r" minOccurs="0"/>
                <xsd:element ref="ns3:Godkjenner" minOccurs="0"/>
                <xsd:element ref="ns3:Tilgjengeligoffentlig" minOccurs="0"/>
                <xsd:element ref="ns3:Godkjentdato" minOccurs="0"/>
                <xsd:element ref="ns3:Revideresinnen" minOccurs="0"/>
                <xsd:element ref="ns3:Sjekketutyil" minOccurs="0"/>
                <xsd:element ref="ns3:Kommentar" minOccurs="0"/>
                <xsd:element ref="ns3:Dokumentetgjelderfra" minOccurs="0"/>
                <xsd:element ref="ns2:_dlc_DocId"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3:MediaServiceDateTaken" minOccurs="0"/>
                <xsd:element ref="ns3:MediaServiceGenerationTime" minOccurs="0"/>
                <xsd:element ref="ns3:MediaServiceEventHashCode" minOccurs="0"/>
                <xsd:element ref="ns3:MediaLengthInSeconds" minOccurs="0"/>
                <xsd:element ref="ns1:_dlc_Exempt" minOccurs="0"/>
                <xsd:element ref="ns3:DLCPolicyLabelValue" minOccurs="0"/>
                <xsd:element ref="ns3:DLCPolicyLabelClientValue" minOccurs="0"/>
                <xsd:element ref="ns3:DLCPolicyLabelLock" minOccurs="0"/>
                <xsd:element ref="ns1:_dlc_ExpireDateSaved" minOccurs="0"/>
                <xsd:element ref="ns1:_dlc_ExpireDate" minOccurs="0"/>
                <xsd:element ref="ns3:Typeanlegg" minOccurs="0"/>
                <xsd:element ref="ns3:Vassdrag" minOccurs="0"/>
                <xsd:element ref="ns3:Anlegg" minOccurs="0"/>
                <xsd:element ref="ns3:Prosjektfaser" minOccurs="0"/>
                <xsd:element ref="ns3:Driftsomr_x00e5_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2" nillable="true" ma:displayName="Exempt from Policy" ma:hidden="true" ma:internalName="_dlc_Exempt" ma:readOnly="false">
      <xsd:simpleType>
        <xsd:restriction base="dms:Unknown"/>
      </xsd:simpleType>
    </xsd:element>
    <xsd:element name="_dlc_ExpireDateSaved" ma:index="36" nillable="true" ma:displayName="Original Expiration Date" ma:hidden="true" ma:internalName="_dlc_ExpireDateSaved" ma:readOnly="true">
      <xsd:simpleType>
        <xsd:restriction base="dms:DateTime"/>
      </xsd:simpleType>
    </xsd:element>
    <xsd:element name="_dlc_ExpireDate" ma:index="37"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2861b6-1aca-4acf-96be-1511550a9c57" elementFormDefault="qualified">
    <xsd:import namespace="http://schemas.microsoft.com/office/2006/documentManagement/types"/>
    <xsd:import namespace="http://schemas.microsoft.com/office/infopath/2007/PartnerControls"/>
    <xsd:element name="_dlc_DocIdUrl" ma:index="1"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6" nillable="true" ma:displayName="Document ID Value" ma:description="The value of the document ID assigned to this item." ma:hidden="true" ma:internalName="_dlc_DocId" ma:readOnly="false">
      <xsd:simpleType>
        <xsd:restriction base="dms:Text"/>
      </xsd:simpleType>
    </xsd:element>
    <xsd:element name="_dlc_DocIdPersistId" ma:index="18"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ebde07d-59af-4488-bc20-b7004d758602" elementFormDefault="qualified">
    <xsd:import namespace="http://schemas.microsoft.com/office/2006/documentManagement/types"/>
    <xsd:import namespace="http://schemas.microsoft.com/office/infopath/2007/PartnerControls"/>
    <xsd:element name="Dokumenttype" ma:index="2" nillable="true" ma:displayName="Dokumenttype" ma:description="Prosedyre: Plan for arbeid, prosessbeskrivelse, rutinebeskrivelser, policy, retningslinjer og veiledning" ma:format="Dropdown" ma:internalName="Dokumenttype">
      <xsd:simpleType>
        <xsd:restriction base="dms:Choice">
          <xsd:enumeration value="Mal"/>
          <xsd:enumeration value="Instruks"/>
          <xsd:enumeration value="Kontrollplan"/>
          <xsd:enumeration value="Håndbok"/>
          <xsd:enumeration value="Sjekkliste"/>
          <xsd:enumeration value="Prosedyre"/>
          <xsd:enumeration value="Organisasjonskart"/>
          <xsd:enumeration value="Mandat"/>
          <xsd:enumeration value="Fullmakt"/>
          <xsd:enumeration value="Beskrivelse"/>
          <xsd:enumeration value="Strategi"/>
          <xsd:enumeration value="Føringer"/>
          <xsd:enumeration value="Rollebeskrivelse"/>
          <xsd:enumeration value="Dokumentmal"/>
          <xsd:enumeration value="Oversikt"/>
          <xsd:enumeration value="Skjema"/>
          <xsd:enumeration value="Journal"/>
          <xsd:enumeration value="CV"/>
          <xsd:enumeration value="Attest"/>
          <xsd:enumeration value="Sertifikat"/>
          <xsd:enumeration value="Stillingsinstruks"/>
          <xsd:enumeration value="Revisjonsrappot"/>
          <xsd:enumeration value="Revisjonsplan"/>
          <xsd:enumeration value="Tekniske krav"/>
          <xsd:enumeration value="Veileder"/>
          <xsd:enumeration value="Prosessbeskrivelse"/>
          <xsd:enumeration value="Vannføringskurve"/>
          <xsd:enumeration value="Kart"/>
          <xsd:enumeration value="Hjelpedokument"/>
          <xsd:enumeration value="Plan"/>
          <xsd:enumeration value="Grunnlagsdata"/>
          <xsd:enumeration value="Valg 32"/>
        </xsd:restriction>
      </xsd:simpleType>
    </xsd:element>
    <xsd:element name="Prosess_x002f_omr_x00e5_de" ma:index="3" nillable="true" ma:displayName="Prosess/område" ma:format="Dropdown" ma:internalName="Prosess_x002f_omr_x00e5_de">
      <xsd:complexType>
        <xsd:complexContent>
          <xsd:extension base="dms:MultiChoice">
            <xsd:sequence>
              <xsd:element name="Value" maxOccurs="unbounded" minOccurs="0" nillable="true">
                <xsd:simpleType>
                  <xsd:restriction base="dms:Choice">
                    <xsd:enumeration value="IK Vassdrag"/>
                    <xsd:enumeration value="HMS"/>
                    <xsd:enumeration value="Prosjekt"/>
                    <xsd:enumeration value="Beredskap"/>
                    <xsd:enumeration value="Ledelse"/>
                    <xsd:enumeration value="Økonomi"/>
                    <xsd:enumeration value="HR"/>
                    <xsd:enumeration value="Innkjøp"/>
                    <xsd:enumeration value="IKT"/>
                    <xsd:enumeration value="Personvern"/>
                    <xsd:enumeration value="Eiendomsregister"/>
                    <xsd:enumeration value="Complianse"/>
                    <xsd:enumeration value="Styrende prosesser"/>
                    <xsd:enumeration value="FoU"/>
                    <xsd:enumeration value="Hydrogen og sol"/>
                    <xsd:enumeration value="Sakkyndig virksomhet"/>
                    <xsd:enumeration value="Kvalitet"/>
                    <xsd:enumeration value="Driftsentral"/>
                    <xsd:enumeration value="Teknisk avdeling"/>
                    <xsd:enumeration value="Drift &amp; Vedlikehold"/>
                  </xsd:restriction>
                </xsd:simpleType>
              </xsd:element>
            </xsd:sequence>
          </xsd:extension>
        </xsd:complexContent>
      </xsd:complexType>
    </xsd:element>
    <xsd:element name="Kategori" ma:index="4" nillable="true" ma:displayName="Kategori" ma:description="Ikke tilordnet" ma:format="Dropdown" ma:internalName="Kategori">
      <xsd:complexType>
        <xsd:complexContent>
          <xsd:extension base="dms:MultiChoice">
            <xsd:sequence>
              <xsd:element name="Value" maxOccurs="unbounded" minOccurs="0" nillable="true">
                <xsd:simpleType>
                  <xsd:restriction base="dms:Choice">
                    <xsd:enumeration value="Generelle prosedyrer og instrukser"/>
                    <xsd:enumeration value="Arbeidsmiljøloven"/>
                    <xsd:enumeration value="El-tilsynsloven"/>
                    <xsd:enumeration value="Brann og innbrudd"/>
                    <xsd:enumeration value="Ytre Miljø"/>
                    <xsd:enumeration value="Ikke tilordnet"/>
                    <xsd:enumeration value="Rapporter og behandle RUH"/>
                    <xsd:enumeration value="Administrative prosedyrer"/>
                    <xsd:enumeration value="Faglige prosedyrer for sakkyndig virksomhet"/>
                    <xsd:enumeration value="Generelt"/>
                    <xsd:enumeration value="Organisasjon"/>
                    <xsd:enumeration value="Personell"/>
                    <xsd:enumeration value="Virksomheten"/>
                    <xsd:enumeration value="Kontrollanlegg"/>
                    <xsd:enumeration value="Trafo"/>
                    <xsd:enumeration value="Generator og magnetisering"/>
                    <xsd:enumeration value="Stålkonstruksjoner i vannvei"/>
                    <xsd:enumeration value="Turbin og turbinregulator"/>
                    <xsd:enumeration value="Relevern"/>
                    <xsd:enumeration value="Prosjekteringsveiledning El. anlegg"/>
                    <xsd:enumeration value="Prosjektroller"/>
                    <xsd:enumeration value="HMS"/>
                    <xsd:enumeration value="Virkningsgrad"/>
                    <xsd:enumeration value="Lukekurver"/>
                    <xsd:enumeration value="Magasinkurver"/>
                    <xsd:enumeration value="Beregningstøtte"/>
                    <xsd:enumeration value="Hydmet"/>
                    <xsd:enumeration value="Permitto"/>
                  </xsd:restriction>
                </xsd:simpleType>
              </xsd:element>
            </xsd:sequence>
          </xsd:extension>
        </xsd:complexContent>
      </xsd:complexType>
    </xsd:element>
    <xsd:element name="Redakt_x00f8_r" ma:index="5" nillable="true" ma:displayName="Redaktør" ma:format="Dropdown" ma:list="UserInfo" ma:SharePointGroup="0" ma:internalName="Redakt_x00f8_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odkjenner" ma:index="6" nillable="true" ma:displayName="Godkjenner" ma:format="Dropdown" ma:list="UserInfo" ma:SharePointGroup="0" ma:internalName="Godkjen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ilgjengeligoffentlig" ma:index="7" nillable="true" ma:displayName="Tilgjengelig offentlig" ma:format="Dropdown" ma:internalName="Tilgjengeligoffentlig" ma:readOnly="false">
      <xsd:simpleType>
        <xsd:restriction base="dms:Choice">
          <xsd:enumeration value="Nei"/>
          <xsd:enumeration value="Ja"/>
        </xsd:restriction>
      </xsd:simpleType>
    </xsd:element>
    <xsd:element name="Godkjentdato" ma:index="8" nillable="true" ma:displayName="Godkjent dato" ma:format="DateTime" ma:internalName="Godkjentdato">
      <xsd:simpleType>
        <xsd:restriction base="dms:DateTime"/>
      </xsd:simpleType>
    </xsd:element>
    <xsd:element name="Revideresinnen" ma:index="9" nillable="true" ma:displayName="Revideres innen" ma:format="DateOnly" ma:internalName="Revideresinnen" ma:readOnly="false">
      <xsd:simpleType>
        <xsd:restriction base="dms:DateTime"/>
      </xsd:simpleType>
    </xsd:element>
    <xsd:element name="Sjekketutyil" ma:index="10" nillable="true" ma:displayName="Sjekket ut yil" ma:format="Dropdown" ma:list="UserInfo" ma:SharePointGroup="0" ma:internalName="Sjekketutyil"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ommentar" ma:index="11" nillable="true" ma:displayName="Kommentar" ma:format="Dropdown" ma:internalName="Kommentar" ma:readOnly="false">
      <xsd:simpleType>
        <xsd:restriction base="dms:Text">
          <xsd:maxLength value="255"/>
        </xsd:restriction>
      </xsd:simpleType>
    </xsd:element>
    <xsd:element name="Dokumentetgjelderfra" ma:index="12" nillable="true" ma:displayName="Dokumentet gjelder fra" ma:format="DateOnly" ma:internalName="Dokumentetgjelderfra" ma:readOnly="false">
      <xsd:simpleType>
        <xsd:restriction base="dms:DateTime"/>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DLCPolicyLabelValue" ma:index="33" nillable="true" ma:displayName="Label" ma:description="Stores the current value of the label." ma:hidden="true" ma:internalName="DLCPolicyLabelValue" ma:readOnly="false">
      <xsd:simpleType>
        <xsd:restriction base="dms:Note"/>
      </xsd:simpleType>
    </xsd:element>
    <xsd:element name="DLCPolicyLabelClientValue" ma:index="34"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35" nillable="true" ma:displayName="Label Locked" ma:description="Indicates whether the label should be updated when item properties are modified." ma:hidden="true" ma:internalName="DLCPolicyLabelLock" ma:readOnly="false">
      <xsd:simpleType>
        <xsd:restriction base="dms:Text"/>
      </xsd:simpleType>
    </xsd:element>
    <xsd:element name="Typeanlegg" ma:index="38" nillable="true" ma:displayName="Type anlegg" ma:format="Dropdown" ma:internalName="Typeanlegg">
      <xsd:simpleType>
        <xsd:restriction base="dms:Choice">
          <xsd:enumeration value="Kraftstasjon"/>
          <xsd:enumeration value="Reguleringsanlegg"/>
          <xsd:enumeration value="Magasin"/>
        </xsd:restriction>
      </xsd:simpleType>
    </xsd:element>
    <xsd:element name="Vassdrag" ma:index="39" nillable="true" ma:displayName="Vassdrag" ma:format="Dropdown" ma:internalName="Vassdrag">
      <xsd:simpleType>
        <xsd:restriction base="dms:Choice">
          <xsd:enumeration value="Arendalsvassdraget"/>
          <xsd:enumeration value="Fedavassdraget"/>
          <xsd:enumeration value="Finsåvassdraget"/>
          <xsd:enumeration value="Mandalsvassdraget"/>
          <xsd:enumeration value="Otravassdraget"/>
          <xsd:enumeration value="Tjellåsvassdraget"/>
          <xsd:enumeration value="Trylandsvassdraget"/>
          <xsd:enumeration value="Uldalsvassdraget"/>
          <xsd:enumeration value="Drammensvassdraget"/>
          <xsd:enumeration value="Numedalslågen"/>
        </xsd:restriction>
      </xsd:simpleType>
    </xsd:element>
    <xsd:element name="Anlegg" ma:index="40" nillable="true" ma:displayName="Anlegg" ma:format="Dropdown" ma:internalName="Anlegg">
      <xsd:simpleType>
        <xsd:restriction base="dms:Choice">
          <xsd:enumeration value="Berlifoss"/>
          <xsd:enumeration value="Bjelland"/>
          <xsd:enumeration value="Breive"/>
          <xsd:enumeration value="Brokke"/>
          <xsd:enumeration value="Dynjanfoss"/>
          <xsd:enumeration value="Evenstad"/>
          <xsd:enumeration value="Fedavassdraget"/>
          <xsd:enumeration value="Fennefoss"/>
          <xsd:enumeration value="Finndøla"/>
          <xsd:enumeration value="Finså"/>
          <xsd:enumeration value="Fyresvatn"/>
          <xsd:enumeration value="Færåsen"/>
          <xsd:enumeration value="Hanefoss"/>
          <xsd:enumeration value="Hekni"/>
          <xsd:enumeration value="Holen"/>
          <xsd:enumeration value="Hovatn"/>
          <xsd:enumeration value="Hunsfoss"/>
          <xsd:enumeration value="Hunsfoss Øst"/>
          <xsd:enumeration value="Høgefoss"/>
          <xsd:enumeration value="Høylandsfoss"/>
          <xsd:enumeration value="Håverstad"/>
          <xsd:enumeration value="Iveland"/>
          <xsd:enumeration value="Iveland 2"/>
          <xsd:enumeration value="Jørundland"/>
          <xsd:enumeration value="Kuli"/>
          <xsd:enumeration value="Kvinesdal"/>
          <xsd:enumeration value="Laudal"/>
          <xsd:enumeration value="Lislevatn"/>
          <xsd:enumeration value="Logna"/>
          <xsd:enumeration value="Longerak"/>
          <xsd:enumeration value="Nisser"/>
          <xsd:enumeration value="Nomeland"/>
          <xsd:enumeration value="Osen i Finsåvassdraget"/>
          <xsd:enumeration value="Otravassdraget"/>
          <xsd:enumeration value="Reinevatn"/>
          <xsd:enumeration value="Rygene"/>
          <xsd:enumeration value="Skarje"/>
          <xsd:enumeration value="Smeland"/>
          <xsd:enumeration value="Steinsfoss"/>
          <xsd:enumeration value="Tjellåsvassdraget"/>
          <xsd:enumeration value="Tjønnefoss"/>
          <xsd:enumeration value="Tryland"/>
          <xsd:enumeration value="Trylandsvassdraget"/>
          <xsd:enumeration value="Uldalsvassdraget"/>
          <xsd:enumeration value="Uleberg"/>
          <xsd:enumeration value="Vrådal"/>
          <xsd:enumeration value="Ørevatn"/>
          <xsd:enumeration value="Åmli"/>
          <xsd:enumeration value="Nye Skjerka"/>
          <xsd:enumeration value="Vigeland"/>
          <xsd:enumeration value="Nytt Skjerka Kraftverk"/>
          <xsd:enumeration value="Arendalsvassdraget"/>
          <xsd:enumeration value="Sortungen"/>
          <xsd:enumeration value="Velmunden"/>
          <xsd:enumeration value="Åmdal"/>
          <xsd:enumeration value="Gausbu"/>
          <xsd:enumeration value="Skree"/>
          <xsd:enumeration value="Fjone"/>
          <xsd:enumeration value="Bøylefoss"/>
          <xsd:enumeration value="Flatenfoss"/>
          <xsd:enumeration value="Nisserdam"/>
          <xsd:enumeration value="Haukrei"/>
          <xsd:enumeration value="Torsdalen"/>
          <xsd:enumeration value="Vråvatn"/>
          <xsd:enumeration value="Votna"/>
          <xsd:enumeration value="Bjorhylen"/>
          <xsd:enumeration value="Øysæ"/>
          <xsd:enumeration value="Haugsjå"/>
          <xsd:enumeration value="Hylebuhylen"/>
          <xsd:enumeration value="Lytingsvatn"/>
          <xsd:enumeration value="Hønetjønn"/>
          <xsd:enumeration value="Napevatn"/>
          <xsd:enumeration value="Kjørull"/>
          <xsd:enumeration value="Borsæ"/>
          <xsd:enumeration value="Nesvatn"/>
          <xsd:enumeration value="Nelaug"/>
          <xsd:enumeration value="Skrevatn"/>
          <xsd:enumeration value="Rolleivstadvatn"/>
          <xsd:enumeration value="Ulvsvatn"/>
          <xsd:enumeration value="Urvatn"/>
          <xsd:enumeration value="Trælå"/>
          <xsd:enumeration value="Gausvatn"/>
          <xsd:enumeration value="Kongevollvann"/>
          <xsd:enumeration value="Sandvann"/>
          <xsd:enumeration value="Høylandsbotnen"/>
          <xsd:enumeration value="Nespervann"/>
          <xsd:enumeration value="Lindvann"/>
          <xsd:enumeration value="Bjørnestadvann"/>
          <xsd:enumeration value="Furevann"/>
          <xsd:enumeration value="Kulivann"/>
          <xsd:enumeration value="Osen i Arendalsvassdraget"/>
          <xsd:enumeration value="Monn"/>
          <xsd:enumeration value="Nåvann"/>
          <xsd:enumeration value="Langevann"/>
          <xsd:enumeration value="Lognavann"/>
          <xsd:enumeration value="Tungesjø"/>
          <xsd:enumeration value="Stegil"/>
          <xsd:enumeration value="Storevann"/>
          <xsd:enumeration value="Skjerkevann"/>
          <xsd:enumeration value="Mannflåvann"/>
          <xsd:enumeration value="Juvann"/>
          <xsd:enumeration value="Kvernevann"/>
          <xsd:enumeration value="Skarg"/>
          <xsd:enumeration value="Store Førresvatn"/>
          <xsd:enumeration value="Venneslafjorden"/>
          <xsd:enumeration value="Urevatn"/>
          <xsd:enumeration value="Byglandsfjord"/>
          <xsd:enumeration value="Skarjesvatn"/>
          <xsd:enumeration value="Beihølen"/>
          <xsd:enumeration value="Botsvatn"/>
          <xsd:enumeration value="Skyvatn"/>
          <xsd:enumeration value="Sarvsfossen"/>
          <xsd:enumeration value="Vatnedalsvatn"/>
          <xsd:enumeration value="Tjurrmo"/>
          <xsd:enumeration value="Bykil"/>
          <xsd:enumeration value="Gyvatn"/>
          <xsd:enumeration value="Ormsavatn"/>
          <xsd:enumeration value="Nomelandsdammen"/>
          <xsd:enumeration value="Hartevatn"/>
          <xsd:enumeration value="Kilefjorden"/>
          <xsd:enumeration value="Longerakvatn"/>
          <xsd:enumeration value="Breivatn"/>
          <xsd:enumeration value="Farå"/>
          <xsd:enumeration value="Gåseflå"/>
          <xsd:enumeration value="Tjeldåsvatn"/>
          <xsd:enumeration value="Stempetjønn"/>
          <xsd:enumeration value="Lelandsvann"/>
          <xsd:enumeration value="Brålandsvann"/>
          <xsd:enumeration value="Aklandstjønn"/>
          <xsd:enumeration value="Eptevann"/>
          <xsd:enumeration value="Sundsvann"/>
          <xsd:enumeration value="Vassfossen"/>
          <xsd:enumeration value="Ljosevatn"/>
          <xsd:enumeration value="Vikstølvatn"/>
          <xsd:enumeration value="Høvringen"/>
          <xsd:enumeration value="Kolstraumen"/>
          <xsd:enumeration value="Krøderen"/>
          <xsd:enumeration value="Haukerhylen"/>
          <xsd:enumeration value="Kjerredammen"/>
          <xsd:enumeration value="Mykstufoss"/>
        </xsd:restriction>
      </xsd:simpleType>
    </xsd:element>
    <xsd:element name="Prosjektfaser" ma:index="41" nillable="true" ma:displayName="Prosjektfaser" ma:format="Dropdown" ma:internalName="Prosjektfaser">
      <xsd:complexType>
        <xsd:complexContent>
          <xsd:extension base="dms:MultiChoice">
            <xsd:sequence>
              <xsd:element name="Value" maxOccurs="unbounded" minOccurs="0" nillable="true">
                <xsd:simpleType>
                  <xsd:restriction base="dms:Choice">
                    <xsd:enumeration value="1 Forprosjekt"/>
                    <xsd:enumeration value="2 Forberede gjennomføring"/>
                    <xsd:enumeration value="3 Kontrahering"/>
                    <xsd:enumeration value="4 Gjennomføring"/>
                  </xsd:restriction>
                </xsd:simpleType>
              </xsd:element>
            </xsd:sequence>
          </xsd:extension>
        </xsd:complexContent>
      </xsd:complexType>
    </xsd:element>
    <xsd:element name="Driftsomr_x00e5_de" ma:index="42" nillable="true" ma:displayName="Driftsområde" ma:format="Dropdown" ma:internalName="Driftsomr_x00e5_de">
      <xsd:simpleType>
        <xsd:restriction base="dms:Choice">
          <xsd:enumeration value="Nord"/>
          <xsd:enumeration value="Sør"/>
          <xsd:enumeration value="Øst"/>
          <xsd:enumeration value="Vest"/>
          <xsd:enumeration value="Valg 5"/>
        </xsd:restriction>
      </xsd:simpleType>
    </xsd:element>
  </xsd:schema>
  <xsd:schema xmlns:xsd="http://www.w3.org/2001/XMLSchema" xmlns:xs="http://www.w3.org/2001/XMLSchema" xmlns:dms="http://schemas.microsoft.com/office/2006/documentManagement/types" xmlns:pc="http://schemas.microsoft.com/office/infopath/2007/PartnerControls" targetNamespace="db611ddc-7597-4981-9824-3588479605db" elementFormDefault="qualified">
    <xsd:import namespace="http://schemas.microsoft.com/office/2006/documentManagement/types"/>
    <xsd:import namespace="http://schemas.microsoft.com/office/infopath/2007/PartnerControls"/>
    <xsd:element name="SharedWithUsers" ma:index="2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mso-contentType ?>
<p:Policy xmlns:p="office.server.policy" id="" local="true">
  <p:Name>Document</p:Name>
  <p:Description/>
  <p:Statement/>
  <p:PolicyItems>
    <p:PolicyItem featureId="Microsoft.Office.RecordsManagement.PolicyFeatures.PolicyLabel" staticId="0x010100FE73560B6B3263428DDC131B710FED6C|801092262" UniqueId="f9469e74-7b93-4324-8ec7-241fde893163">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size>9</fontsize>
          </properties>
          <segment type="metadata">_UIVersionString</segment>
        </label>
      </p:CustomData>
    </p:PolicyItem>
  </p:PolicyItems>
</p:Policy>
</file>

<file path=customXml/itemProps1.xml><?xml version="1.0" encoding="utf-8"?>
<ds:datastoreItem xmlns:ds="http://schemas.openxmlformats.org/officeDocument/2006/customXml" ds:itemID="{F86697D1-90D5-48FF-887C-EBB309EAD46C}">
  <ds:schemaRefs>
    <ds:schemaRef ds:uri="http://schemas.microsoft.com/sharepoint/v3/contenttype/forms"/>
  </ds:schemaRefs>
</ds:datastoreItem>
</file>

<file path=customXml/itemProps2.xml><?xml version="1.0" encoding="utf-8"?>
<ds:datastoreItem xmlns:ds="http://schemas.openxmlformats.org/officeDocument/2006/customXml" ds:itemID="{08FCA044-E23A-489E-959E-29DD82E5264A}">
  <ds:schemaRefs>
    <ds:schemaRef ds:uri="microsoft.office.server.policy.changes"/>
  </ds:schemaRefs>
</ds:datastoreItem>
</file>

<file path=customXml/itemProps3.xml><?xml version="1.0" encoding="utf-8"?>
<ds:datastoreItem xmlns:ds="http://schemas.openxmlformats.org/officeDocument/2006/customXml" ds:itemID="{98BD1A10-5CD7-4330-9C78-62756D167DE3}">
  <ds:schemaRefs>
    <ds:schemaRef ds:uri="http://schemas.microsoft.com/office/2006/metadata/properties"/>
    <ds:schemaRef ds:uri="http://schemas.microsoft.com/office/infopath/2007/PartnerControls"/>
    <ds:schemaRef ds:uri="3b00a67f-9791-437e-b702-303a706ea042"/>
    <ds:schemaRef ds:uri="7dc3d6ed-56f1-49b6-b310-0ff680cfe62a"/>
    <ds:schemaRef ds:uri="8ebde07d-59af-4488-bc20-b7004d758602"/>
    <ds:schemaRef ds:uri="0a2861b6-1aca-4acf-96be-1511550a9c57"/>
    <ds:schemaRef ds:uri="http://schemas.microsoft.com/sharepoint/v3"/>
  </ds:schemaRefs>
</ds:datastoreItem>
</file>

<file path=customXml/itemProps4.xml><?xml version="1.0" encoding="utf-8"?>
<ds:datastoreItem xmlns:ds="http://schemas.openxmlformats.org/officeDocument/2006/customXml" ds:itemID="{6AF1125B-3ED0-4A68-A05F-536EEBBE9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2861b6-1aca-4acf-96be-1511550a9c57"/>
    <ds:schemaRef ds:uri="8ebde07d-59af-4488-bc20-b7004d758602"/>
    <ds:schemaRef ds:uri="db611ddc-7597-4981-9824-358847960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D0FEB2F-E229-4AA3-8B05-2F8BDF3836CC}">
  <ds:schemaRefs>
    <ds:schemaRef ds:uri="http://schemas.microsoft.com/sharepoint/events"/>
  </ds:schemaRefs>
</ds:datastoreItem>
</file>

<file path=customXml/itemProps6.xml><?xml version="1.0" encoding="utf-8"?>
<ds:datastoreItem xmlns:ds="http://schemas.openxmlformats.org/officeDocument/2006/customXml" ds:itemID="{D9F7DA8E-8717-4504-ADF1-57BB11754D4D}">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Å Energi</Template>
  <TotalTime>0</TotalTime>
  <Words>400</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13</vt:i4>
      </vt:variant>
    </vt:vector>
  </HeadingPairs>
  <TitlesOfParts>
    <vt:vector size="18" baseType="lpstr">
      <vt:lpstr>Arial</vt:lpstr>
      <vt:lpstr>Calibri</vt:lpstr>
      <vt:lpstr>EnergiGrotesk-Medium</vt:lpstr>
      <vt:lpstr>Presentasjon slides</vt:lpstr>
      <vt:lpstr>Rapport slides</vt:lpstr>
      <vt:lpstr>PowerPoint-presentasjon</vt:lpstr>
      <vt:lpstr>PowerPoint-presentasjon</vt:lpstr>
      <vt:lpstr>PowerPoint-presentasjon</vt:lpstr>
      <vt:lpstr>PowerPoint-presentasjon</vt:lpstr>
      <vt:lpstr>Ny søknad:</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Sunniva Holberg</dc:creator>
  <cp:lastModifiedBy>Hanne Liv Refsnes</cp:lastModifiedBy>
  <cp:revision>1</cp:revision>
  <dcterms:created xsi:type="dcterms:W3CDTF">2024-05-23T11:41:37Z</dcterms:created>
  <dcterms:modified xsi:type="dcterms:W3CDTF">2025-01-17T11:35:42Z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0x010100FE73560B6B3263428DDC131B710FED6C</vt:lpwstr>
  </property>
  <property fmtid="{D5CDD505-2E9C-101B-9397-08002B2CF9AE}" pid="3" name="MediaServiceImageTags">
    <vt:lpwstr/>
  </property>
  <property fmtid="{D5CDD505-2E9C-101B-9397-08002B2CF9AE}" pid="4" name="_dlc_DocIdItemGuid">
    <vt:lpwstr>f3ed85d5-206b-42b0-948d-b534d0d779ca</vt:lpwstr>
  </property>
  <property fmtid="{D5CDD505-2E9C-101B-9397-08002B2CF9AE}" pid="5" name="_dlc_policyId">
    <vt:lpwstr/>
  </property>
  <property fmtid="{D5CDD505-2E9C-101B-9397-08002B2CF9AE}" pid="6" name="ItemRetentionFormula">
    <vt:lpwstr/>
  </property>
  <property fmtid="{D5CDD505-2E9C-101B-9397-08002B2CF9AE}" pid="7" name="MSIP_Label_9f94ee07-2973-414f-ade6-46fd778182c1_Enabled">
    <vt:lpwstr>true</vt:lpwstr>
  </property>
  <property fmtid="{D5CDD505-2E9C-101B-9397-08002B2CF9AE}" pid="8" name="MSIP_Label_9f94ee07-2973-414f-ade6-46fd778182c1_SetDate">
    <vt:lpwstr>2025-01-17T11:35:41Z</vt:lpwstr>
  </property>
  <property fmtid="{D5CDD505-2E9C-101B-9397-08002B2CF9AE}" pid="9" name="MSIP_Label_9f94ee07-2973-414f-ade6-46fd778182c1_Method">
    <vt:lpwstr>Privileged</vt:lpwstr>
  </property>
  <property fmtid="{D5CDD505-2E9C-101B-9397-08002B2CF9AE}" pid="10" name="MSIP_Label_9f94ee07-2973-414f-ade6-46fd778182c1_Name">
    <vt:lpwstr>Public</vt:lpwstr>
  </property>
  <property fmtid="{D5CDD505-2E9C-101B-9397-08002B2CF9AE}" pid="11" name="MSIP_Label_9f94ee07-2973-414f-ade6-46fd778182c1_SiteId">
    <vt:lpwstr>35971640-5c41-4de2-9579-823a95d4291e</vt:lpwstr>
  </property>
  <property fmtid="{D5CDD505-2E9C-101B-9397-08002B2CF9AE}" pid="12" name="MSIP_Label_9f94ee07-2973-414f-ade6-46fd778182c1_ActionId">
    <vt:lpwstr>5c9014ff-8203-4b89-8572-03af3579869b</vt:lpwstr>
  </property>
  <property fmtid="{D5CDD505-2E9C-101B-9397-08002B2CF9AE}" pid="13" name="MSIP_Label_9f94ee07-2973-414f-ade6-46fd778182c1_ContentBits">
    <vt:lpwstr>0</vt:lpwstr>
  </property>
</Properties>
</file>