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7"/>
    <p:sldMasterId id="2147483707" r:id="rId8"/>
  </p:sldMasterIdLst>
  <p:notesMasterIdLst>
    <p:notesMasterId r:id="rId10"/>
  </p:notesMasterIdLst>
  <p:handoutMasterIdLst>
    <p:handoutMasterId r:id="rId11"/>
  </p:handoutMasterIdLst>
  <p:sldIdLst>
    <p:sldId id="259" r:id="rId9"/>
  </p:sldIdLst>
  <p:sldSz cx="12192000" cy="6858000"/>
  <p:notesSz cx="6858000" cy="9144000"/>
  <p:embeddedFontLst>
    <p:embeddedFont>
      <p:font typeface="EnergiGrotesk-Medium" panose="020B0504060101020104" charset="0"/>
      <p:regular r:id="rId12"/>
      <p:bold r:id="rId13"/>
      <p:italic r:id="rId14"/>
      <p:boldItalic r:id="rId15"/>
    </p:embeddedFont>
  </p:embeddedFontLst>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10000"/>
    <a:srgbClr val="000001"/>
    <a:srgbClr val="3C000F"/>
    <a:srgbClr val="983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571294-7CBD-4F48-97D3-38A3CD9136E9}" v="7" dt="2025-01-27T21:48:38.0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showGuides="1">
      <p:cViewPr varScale="1">
        <p:scale>
          <a:sx n="89" d="100"/>
          <a:sy n="89" d="100"/>
        </p:scale>
        <p:origin x="272" y="284"/>
      </p:cViewPr>
      <p:guideLst>
        <p:guide orient="horz" pos="2160"/>
        <p:guide pos="3840"/>
      </p:guideLst>
    </p:cSldViewPr>
  </p:slideViewPr>
  <p:notesTextViewPr>
    <p:cViewPr>
      <p:scale>
        <a:sx n="3" d="2"/>
        <a:sy n="3" d="2"/>
      </p:scale>
      <p:origin x="0" y="0"/>
    </p:cViewPr>
  </p:notesTextViewPr>
  <p:notesViewPr>
    <p:cSldViewPr snapToGrid="0">
      <p:cViewPr varScale="1">
        <p:scale>
          <a:sx n="84" d="100"/>
          <a:sy n="84" d="100"/>
        </p:scale>
        <p:origin x="274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1.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76B691-88B5-4C96-854E-D46D54B19C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a:extLst>
              <a:ext uri="{FF2B5EF4-FFF2-40B4-BE49-F238E27FC236}">
                <a16:creationId xmlns:a16="http://schemas.microsoft.com/office/drawing/2014/main" id="{16A298E8-1CD5-78E3-B8FC-A8537ED957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DFAC14-05B9-4273-9DD7-6731C1F87DAA}" type="datetimeFigureOut">
              <a:rPr lang="nb-NO" smtClean="0"/>
              <a:t>28.05.2025</a:t>
            </a:fld>
            <a:endParaRPr lang="nb-NO"/>
          </a:p>
        </p:txBody>
      </p:sp>
      <p:sp>
        <p:nvSpPr>
          <p:cNvPr id="4" name="Footer Placeholder 3">
            <a:extLst>
              <a:ext uri="{FF2B5EF4-FFF2-40B4-BE49-F238E27FC236}">
                <a16:creationId xmlns:a16="http://schemas.microsoft.com/office/drawing/2014/main" id="{62107F08-F50C-A1E8-0D89-0CEA6E6003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a:extLst>
              <a:ext uri="{FF2B5EF4-FFF2-40B4-BE49-F238E27FC236}">
                <a16:creationId xmlns:a16="http://schemas.microsoft.com/office/drawing/2014/main" id="{A8AB8799-0CA9-4C94-F7F2-AE67B5C6C6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C6913B-1646-4C60-95EF-973479816D66}" type="slidenum">
              <a:rPr lang="nb-NO" smtClean="0"/>
              <a:t>‹#›</a:t>
            </a:fld>
            <a:endParaRPr lang="nb-NO"/>
          </a:p>
        </p:txBody>
      </p:sp>
    </p:spTree>
    <p:extLst>
      <p:ext uri="{BB962C8B-B14F-4D97-AF65-F5344CB8AC3E}">
        <p14:creationId xmlns:p14="http://schemas.microsoft.com/office/powerpoint/2010/main" val="1886413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2C3C6A-3CC5-4434-B855-E78D075C589E}" type="datetimeFigureOut">
              <a:rPr lang="nb-NO" smtClean="0"/>
              <a:t>28.05.2025</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C541F2-AFAC-4C35-B461-0A810CCA552B}" type="slidenum">
              <a:rPr lang="nb-NO" smtClean="0"/>
              <a:t>‹#›</a:t>
            </a:fld>
            <a:endParaRPr lang="nb-NO"/>
          </a:p>
        </p:txBody>
      </p:sp>
    </p:spTree>
    <p:extLst>
      <p:ext uri="{BB962C8B-B14F-4D97-AF65-F5344CB8AC3E}">
        <p14:creationId xmlns:p14="http://schemas.microsoft.com/office/powerpoint/2010/main" val="3584096938"/>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3.sv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5.svg"/><Relationship Id="rId7" Type="http://schemas.openxmlformats.org/officeDocument/2006/relationships/image" Target="../media/image6.sv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0.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2.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6.sv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bilde &amp; logo">
    <p:bg>
      <p:bgPr>
        <a:solidFill>
          <a:schemeClr val="dk2"/>
        </a:solidFill>
        <a:effectLst/>
      </p:bgPr>
    </p:bg>
    <p:spTree>
      <p:nvGrpSpPr>
        <p:cNvPr id="1" name=""/>
        <p:cNvGrpSpPr/>
        <p:nvPr/>
      </p:nvGrpSpPr>
      <p:grpSpPr>
        <a:xfrm>
          <a:off x="0" y="0"/>
          <a:ext cx="0" cy="0"/>
          <a:chOff x="0" y="0"/>
          <a:chExt cx="0" cy="0"/>
        </a:xfrm>
      </p:grpSpPr>
      <p:pic>
        <p:nvPicPr>
          <p:cNvPr id="6" name="logo_white">
            <a:extLst>
              <a:ext uri="{FF2B5EF4-FFF2-40B4-BE49-F238E27FC236}">
                <a16:creationId xmlns:a16="http://schemas.microsoft.com/office/drawing/2014/main" id="{B759BC9E-6E0F-5F51-0B11-BC0408696C0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270" y="617910"/>
            <a:ext cx="5818688" cy="6009168"/>
          </a:xfrm>
          <a:prstGeom prst="rect">
            <a:avLst/>
          </a:prstGeom>
        </p:spPr>
      </p:pic>
      <p:sp>
        <p:nvSpPr>
          <p:cNvPr id="14" name="Picture Placeholder 13">
            <a:extLst>
              <a:ext uri="{FF2B5EF4-FFF2-40B4-BE49-F238E27FC236}">
                <a16:creationId xmlns:a16="http://schemas.microsoft.com/office/drawing/2014/main" id="{97B0F80D-AF57-D53C-4604-8E3172C7178E}"/>
              </a:ext>
            </a:extLst>
          </p:cNvPr>
          <p:cNvSpPr>
            <a:spLocks noGrp="1"/>
          </p:cNvSpPr>
          <p:nvPr>
            <p:ph type="pic" sz="quarter" idx="13"/>
          </p:nvPr>
        </p:nvSpPr>
        <p:spPr>
          <a:xfrm>
            <a:off x="249270" y="602526"/>
            <a:ext cx="11693460" cy="4655274"/>
          </a:xfrm>
          <a:custGeom>
            <a:avLst/>
            <a:gdLst>
              <a:gd name="connsiteX0" fmla="*/ 2740024 w 23321965"/>
              <a:gd name="connsiteY0" fmla="*/ 0 h 9352848"/>
              <a:gd name="connsiteX1" fmla="*/ 23321965 w 23321965"/>
              <a:gd name="connsiteY1" fmla="*/ 0 h 9352848"/>
              <a:gd name="connsiteX2" fmla="*/ 23321965 w 23321965"/>
              <a:gd name="connsiteY2" fmla="*/ 9352848 h 9352848"/>
              <a:gd name="connsiteX3" fmla="*/ 0 w 23321965"/>
              <a:gd name="connsiteY3" fmla="*/ 9352848 h 9352848"/>
              <a:gd name="connsiteX4" fmla="*/ 0 w 23321965"/>
              <a:gd name="connsiteY4" fmla="*/ 3715265 h 9352848"/>
              <a:gd name="connsiteX5" fmla="*/ 2740024 w 23321965"/>
              <a:gd name="connsiteY5" fmla="*/ 3715265 h 935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21965" h="9352848">
                <a:moveTo>
                  <a:pt x="2740024" y="0"/>
                </a:moveTo>
                <a:lnTo>
                  <a:pt x="23321965" y="0"/>
                </a:lnTo>
                <a:lnTo>
                  <a:pt x="23321965" y="9352848"/>
                </a:lnTo>
                <a:lnTo>
                  <a:pt x="0" y="9352848"/>
                </a:lnTo>
                <a:lnTo>
                  <a:pt x="0" y="3715265"/>
                </a:lnTo>
                <a:lnTo>
                  <a:pt x="2740024" y="3715265"/>
                </a:lnTo>
                <a:close/>
              </a:path>
            </a:pathLst>
          </a:custGeom>
          <a:solidFill>
            <a:schemeClr val="bg1"/>
          </a:solidFill>
        </p:spPr>
        <p:txBody>
          <a:bodyPr wrap="square">
            <a:noAutofit/>
          </a:bodyPr>
          <a:lstStyle>
            <a:lvl1pPr marL="0" indent="0" algn="r">
              <a:buNone/>
              <a:defRPr/>
            </a:lvl1pPr>
          </a:lstStyle>
          <a:p>
            <a:r>
              <a:rPr lang="en-US"/>
              <a:t>Click icon to add picture</a:t>
            </a:r>
            <a:endParaRPr lang="nb-NO" dirty="0"/>
          </a:p>
        </p:txBody>
      </p:sp>
    </p:spTree>
    <p:extLst>
      <p:ext uri="{BB962C8B-B14F-4D97-AF65-F5344CB8AC3E}">
        <p14:creationId xmlns:p14="http://schemas.microsoft.com/office/powerpoint/2010/main" val="274140896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telside Rosa">
    <p:bg>
      <p:bgPr>
        <a:solidFill>
          <a:schemeClr val="bg2"/>
        </a:solidFill>
        <a:effectLst/>
      </p:bgPr>
    </p:bg>
    <p:spTree>
      <p:nvGrpSpPr>
        <p:cNvPr id="1" name=""/>
        <p:cNvGrpSpPr/>
        <p:nvPr/>
      </p:nvGrpSpPr>
      <p:grpSpPr>
        <a:xfrm>
          <a:off x="0" y="0"/>
          <a:ext cx="0" cy="0"/>
          <a:chOff x="0" y="0"/>
          <a:chExt cx="0" cy="0"/>
        </a:xfrm>
      </p:grpSpPr>
      <p:sp>
        <p:nvSpPr>
          <p:cNvPr id="3" name="Subtitle"/>
          <p:cNvSpPr>
            <a:spLocks noGrp="1"/>
          </p:cNvSpPr>
          <p:nvPr>
            <p:ph type="subTitle" idx="1" hasCustomPrompt="1"/>
          </p:nvPr>
        </p:nvSpPr>
        <p:spPr>
          <a:xfrm>
            <a:off x="244506" y="249220"/>
            <a:ext cx="10496519" cy="1307504"/>
          </a:xfrm>
        </p:spPr>
        <p:txBody>
          <a:bodyPr anchor="t">
            <a:normAutofit/>
          </a:bodyPr>
          <a:lstStyle>
            <a:lvl1pPr marL="0" indent="0" algn="l">
              <a:buNone/>
              <a:defRPr sz="8102" b="0">
                <a:solidFill>
                  <a:schemeClr val="bg1"/>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00</a:t>
            </a:r>
          </a:p>
        </p:txBody>
      </p:sp>
      <p:sp>
        <p:nvSpPr>
          <p:cNvPr id="11" name="Slide Number Placeholder 10">
            <a:extLst>
              <a:ext uri="{FF2B5EF4-FFF2-40B4-BE49-F238E27FC236}">
                <a16:creationId xmlns:a16="http://schemas.microsoft.com/office/drawing/2014/main" id="{958D67A1-9362-C146-D16D-DADDE7AE2B54}"/>
              </a:ext>
            </a:extLst>
          </p:cNvPr>
          <p:cNvSpPr>
            <a:spLocks noGrp="1"/>
          </p:cNvSpPr>
          <p:nvPr>
            <p:ph type="sldNum" sz="quarter" idx="12"/>
          </p:nvPr>
        </p:nvSpPr>
        <p:spPr/>
        <p:txBody>
          <a:bodyPr/>
          <a:lstStyle>
            <a:lvl1pPr>
              <a:defRPr>
                <a:solidFill>
                  <a:schemeClr val="tx2"/>
                </a:solidFill>
              </a:defRPr>
            </a:lvl1pPr>
          </a:lstStyle>
          <a:p>
            <a:fld id="{079CA766-4CEF-485E-9E5D-05F27302AFC3}" type="slidenum">
              <a:rPr lang="nb-NO" smtClean="0"/>
              <a:pPr/>
              <a:t>‹#›</a:t>
            </a:fld>
            <a:endParaRPr lang="nb-NO" dirty="0"/>
          </a:p>
        </p:txBody>
      </p:sp>
      <p:sp>
        <p:nvSpPr>
          <p:cNvPr id="4" name="Text Placeholder 4">
            <a:extLst>
              <a:ext uri="{FF2B5EF4-FFF2-40B4-BE49-F238E27FC236}">
                <a16:creationId xmlns:a16="http://schemas.microsoft.com/office/drawing/2014/main" id="{2AA37B7D-A8CB-6547-3DA4-A022DE672477}"/>
              </a:ext>
            </a:extLst>
          </p:cNvPr>
          <p:cNvSpPr>
            <a:spLocks noGrp="1"/>
          </p:cNvSpPr>
          <p:nvPr>
            <p:ph type="body" sz="quarter" idx="13"/>
          </p:nvPr>
        </p:nvSpPr>
        <p:spPr>
          <a:xfrm>
            <a:off x="249312" y="1829011"/>
            <a:ext cx="10491713" cy="4300242"/>
          </a:xfrm>
        </p:spPr>
        <p:txBody>
          <a:bodyPr>
            <a:normAutofit/>
          </a:bodyPr>
          <a:lstStyle>
            <a:lvl1pPr marL="0" indent="0">
              <a:lnSpc>
                <a:spcPct val="96000"/>
              </a:lnSpc>
              <a:spcBef>
                <a:spcPts val="0"/>
              </a:spcBef>
              <a:buNone/>
              <a:defRPr lang="nb-NO" sz="8102" b="0" kern="1200" spc="-215" baseline="0" dirty="0">
                <a:solidFill>
                  <a:schemeClr val="tx1"/>
                </a:solidFill>
                <a:latin typeface="+mj-lt"/>
                <a:ea typeface="+mj-ea"/>
                <a:cs typeface="+mj-cs"/>
              </a:defRPr>
            </a:lvl1pPr>
          </a:lstStyle>
          <a:p>
            <a:pPr lvl="0"/>
            <a:r>
              <a:rPr lang="en-US"/>
              <a:t>Click to edit Master text styles</a:t>
            </a:r>
          </a:p>
        </p:txBody>
      </p:sp>
      <p:sp>
        <p:nvSpPr>
          <p:cNvPr id="6" name="addin_background" hidden="1">
            <a:extLst>
              <a:ext uri="{FF2B5EF4-FFF2-40B4-BE49-F238E27FC236}">
                <a16:creationId xmlns:a16="http://schemas.microsoft.com/office/drawing/2014/main" id="{2D146C9B-BDBD-01C4-FB0C-671FB1AEACB2}"/>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7" name="addin_text" hidden="1">
            <a:extLst>
              <a:ext uri="{FF2B5EF4-FFF2-40B4-BE49-F238E27FC236}">
                <a16:creationId xmlns:a16="http://schemas.microsoft.com/office/drawing/2014/main" id="{C37FCF5B-3E2E-8C93-F8B3-8B05B3DBD941}"/>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8" name="addin_logo" hidden="1">
            <a:extLst>
              <a:ext uri="{FF2B5EF4-FFF2-40B4-BE49-F238E27FC236}">
                <a16:creationId xmlns:a16="http://schemas.microsoft.com/office/drawing/2014/main" id="{09E9A406-5CB8-E628-AC66-3C94AB6DD288}"/>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9" name="addin_colorlist" hidden="1">
            <a:extLst>
              <a:ext uri="{FF2B5EF4-FFF2-40B4-BE49-F238E27FC236}">
                <a16:creationId xmlns:a16="http://schemas.microsoft.com/office/drawing/2014/main" id="{2ADC2CEF-3CC1-76B0-0957-3B06BF011C31}"/>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15" name="logo_black" hidden="1">
            <a:extLst>
              <a:ext uri="{FF2B5EF4-FFF2-40B4-BE49-F238E27FC236}">
                <a16:creationId xmlns:a16="http://schemas.microsoft.com/office/drawing/2014/main" id="{66E7798A-5331-3DDD-7676-F4A8B08B8B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6" name="logo_white" hidden="1">
            <a:extLst>
              <a:ext uri="{FF2B5EF4-FFF2-40B4-BE49-F238E27FC236}">
                <a16:creationId xmlns:a16="http://schemas.microsoft.com/office/drawing/2014/main" id="{294A953C-B051-A54D-A6E5-360C589D0E2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7" name="logo_">
            <a:extLst>
              <a:ext uri="{FF2B5EF4-FFF2-40B4-BE49-F238E27FC236}">
                <a16:creationId xmlns:a16="http://schemas.microsoft.com/office/drawing/2014/main" id="{5EA1D1A5-2D77-895C-DEDB-C05B81512E7C}"/>
              </a:ext>
            </a:extLst>
          </p:cNvPr>
          <p:cNvSpPr>
            <a:spLocks noGrp="1"/>
          </p:cNvSpPr>
          <p:nvPr>
            <p:ph type="body" sz="quarter" idx="15"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84928200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pittelside m bilde">
    <p:bg>
      <p:bgPr>
        <a:solidFill>
          <a:schemeClr val="dk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44506" y="249220"/>
            <a:ext cx="5707806" cy="1307504"/>
          </a:xfrm>
        </p:spPr>
        <p:txBody>
          <a:bodyPr anchor="t">
            <a:normAutofit/>
          </a:bodyPr>
          <a:lstStyle>
            <a:lvl1pPr marL="0" indent="0" algn="l">
              <a:buNone/>
              <a:defRPr sz="8102" b="0">
                <a:solidFill>
                  <a:schemeClr val="bg1"/>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00</a:t>
            </a:r>
          </a:p>
        </p:txBody>
      </p:sp>
      <p:sp>
        <p:nvSpPr>
          <p:cNvPr id="7" name="Picture Placeholder 6">
            <a:extLst>
              <a:ext uri="{FF2B5EF4-FFF2-40B4-BE49-F238E27FC236}">
                <a16:creationId xmlns:a16="http://schemas.microsoft.com/office/drawing/2014/main" id="{6CB1DD17-7A8C-6DAA-C031-02F404906A52}"/>
              </a:ext>
            </a:extLst>
          </p:cNvPr>
          <p:cNvSpPr>
            <a:spLocks noGrp="1"/>
          </p:cNvSpPr>
          <p:nvPr>
            <p:ph type="pic" sz="quarter" idx="13"/>
          </p:nvPr>
        </p:nvSpPr>
        <p:spPr>
          <a:xfrm>
            <a:off x="6203965" y="609671"/>
            <a:ext cx="5757776" cy="5982392"/>
          </a:xfrm>
          <a:solidFill>
            <a:schemeClr val="bg1">
              <a:lumMod val="75000"/>
            </a:schemeClr>
          </a:solidFill>
        </p:spPr>
        <p:txBody>
          <a:bodyPr/>
          <a:lstStyle>
            <a:lvl1pPr marL="0" indent="0">
              <a:buNone/>
              <a:defRPr/>
            </a:lvl1pPr>
          </a:lstStyle>
          <a:p>
            <a:r>
              <a:rPr lang="en-US"/>
              <a:t>Click icon to add picture</a:t>
            </a:r>
            <a:endParaRPr lang="nb-NO" dirty="0"/>
          </a:p>
        </p:txBody>
      </p:sp>
      <p:sp>
        <p:nvSpPr>
          <p:cNvPr id="4" name="Text Placeholder 4">
            <a:extLst>
              <a:ext uri="{FF2B5EF4-FFF2-40B4-BE49-F238E27FC236}">
                <a16:creationId xmlns:a16="http://schemas.microsoft.com/office/drawing/2014/main" id="{E3D38394-2FF6-C9CB-EEFB-266A89D97B22}"/>
              </a:ext>
            </a:extLst>
          </p:cNvPr>
          <p:cNvSpPr>
            <a:spLocks noGrp="1"/>
          </p:cNvSpPr>
          <p:nvPr>
            <p:ph type="body" sz="quarter" idx="14"/>
          </p:nvPr>
        </p:nvSpPr>
        <p:spPr>
          <a:xfrm>
            <a:off x="249313" y="1829011"/>
            <a:ext cx="5702226" cy="4300242"/>
          </a:xfrm>
        </p:spPr>
        <p:txBody>
          <a:bodyPr>
            <a:normAutofit/>
          </a:bodyPr>
          <a:lstStyle>
            <a:lvl1pPr marL="0" indent="0">
              <a:lnSpc>
                <a:spcPct val="96000"/>
              </a:lnSpc>
              <a:spcBef>
                <a:spcPts val="0"/>
              </a:spcBef>
              <a:buNone/>
              <a:defRPr lang="nb-NO" sz="8102" b="0" kern="1200" spc="-215" baseline="0" dirty="0">
                <a:solidFill>
                  <a:schemeClr val="bg1"/>
                </a:solidFill>
                <a:latin typeface="+mj-lt"/>
                <a:ea typeface="+mj-ea"/>
                <a:cs typeface="+mj-cs"/>
              </a:defRPr>
            </a:lvl1pPr>
          </a:lstStyle>
          <a:p>
            <a:pPr lvl="0"/>
            <a:r>
              <a:rPr lang="en-US"/>
              <a:t>Click to edit Master text styles</a:t>
            </a:r>
          </a:p>
        </p:txBody>
      </p:sp>
      <p:pic>
        <p:nvPicPr>
          <p:cNvPr id="2" name="Graphic 1">
            <a:extLst>
              <a:ext uri="{FF2B5EF4-FFF2-40B4-BE49-F238E27FC236}">
                <a16:creationId xmlns:a16="http://schemas.microsoft.com/office/drawing/2014/main" id="{38880232-354A-45EC-AC76-958B632DCBE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sp>
        <p:nvSpPr>
          <p:cNvPr id="8" name="addin_background" hidden="1">
            <a:extLst>
              <a:ext uri="{FF2B5EF4-FFF2-40B4-BE49-F238E27FC236}">
                <a16:creationId xmlns:a16="http://schemas.microsoft.com/office/drawing/2014/main" id="{53162F9F-CDE0-6EE9-694A-13C8C08FDAAC}"/>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9" name="addin_text" hidden="1">
            <a:extLst>
              <a:ext uri="{FF2B5EF4-FFF2-40B4-BE49-F238E27FC236}">
                <a16:creationId xmlns:a16="http://schemas.microsoft.com/office/drawing/2014/main" id="{6E21B4AC-E0D2-8433-BD83-BBD857C1A33A}"/>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0" name="addin_logo" hidden="1">
            <a:extLst>
              <a:ext uri="{FF2B5EF4-FFF2-40B4-BE49-F238E27FC236}">
                <a16:creationId xmlns:a16="http://schemas.microsoft.com/office/drawing/2014/main" id="{00BD2BB0-F603-C2CC-B01D-CC8B9EA42744}"/>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1" name="addin_colorlist" hidden="1">
            <a:extLst>
              <a:ext uri="{FF2B5EF4-FFF2-40B4-BE49-F238E27FC236}">
                <a16:creationId xmlns:a16="http://schemas.microsoft.com/office/drawing/2014/main" id="{7A8D9D1E-160A-4624-B7B6-0A2888AF3EAB}"/>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12" name="logo_black" hidden="1">
            <a:extLst>
              <a:ext uri="{FF2B5EF4-FFF2-40B4-BE49-F238E27FC236}">
                <a16:creationId xmlns:a16="http://schemas.microsoft.com/office/drawing/2014/main" id="{E591E0E2-9FB5-0BD7-702A-6F20750DB94E}"/>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249312" y="6373204"/>
            <a:ext cx="452057" cy="235576"/>
          </a:xfrm>
          <a:prstGeom prst="rect">
            <a:avLst/>
          </a:prstGeom>
        </p:spPr>
      </p:pic>
      <p:pic>
        <p:nvPicPr>
          <p:cNvPr id="13" name="logo_white" hidden="1">
            <a:extLst>
              <a:ext uri="{FF2B5EF4-FFF2-40B4-BE49-F238E27FC236}">
                <a16:creationId xmlns:a16="http://schemas.microsoft.com/office/drawing/2014/main" id="{22A82BC5-7E7A-E046-A71C-3C99D172BC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49312" y="6373204"/>
            <a:ext cx="452057" cy="235576"/>
          </a:xfrm>
          <a:prstGeom prst="rect">
            <a:avLst/>
          </a:prstGeom>
        </p:spPr>
      </p:pic>
      <p:sp>
        <p:nvSpPr>
          <p:cNvPr id="14" name="logo_">
            <a:extLst>
              <a:ext uri="{FF2B5EF4-FFF2-40B4-BE49-F238E27FC236}">
                <a16:creationId xmlns:a16="http://schemas.microsoft.com/office/drawing/2014/main" id="{F328DAE1-8CE2-8D94-348C-9EA6DD8327D1}"/>
              </a:ext>
            </a:extLst>
          </p:cNvPr>
          <p:cNvSpPr>
            <a:spLocks noGrp="1"/>
          </p:cNvSpPr>
          <p:nvPr>
            <p:ph type="body" sz="quarter" idx="15" hasCustomPrompt="1"/>
          </p:nvPr>
        </p:nvSpPr>
        <p:spPr>
          <a:xfrm>
            <a:off x="249313" y="6373204"/>
            <a:ext cx="452057" cy="235576"/>
          </a:xfrm>
          <a:prstGeom prst="rect">
            <a:avLst/>
          </a:prstGeom>
          <a:blipFill dpi="0"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50452378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79CA766-4CEF-485E-9E5D-05F27302AFC3}" type="slidenum">
              <a:rPr lang="nb-NO" smtClean="0"/>
              <a:t>‹#›</a:t>
            </a:fld>
            <a:endParaRPr lang="nb-NO"/>
          </a:p>
        </p:txBody>
      </p:sp>
      <p:sp>
        <p:nvSpPr>
          <p:cNvPr id="9" name="Picture Placeholder 8">
            <a:extLst>
              <a:ext uri="{FF2B5EF4-FFF2-40B4-BE49-F238E27FC236}">
                <a16:creationId xmlns:a16="http://schemas.microsoft.com/office/drawing/2014/main" id="{0A07D635-6833-1FAA-AE36-D3F04F530CB8}"/>
              </a:ext>
            </a:extLst>
          </p:cNvPr>
          <p:cNvSpPr>
            <a:spLocks noGrp="1"/>
          </p:cNvSpPr>
          <p:nvPr>
            <p:ph type="pic" sz="quarter" idx="13"/>
          </p:nvPr>
        </p:nvSpPr>
        <p:spPr>
          <a:xfrm>
            <a:off x="249310" y="1682945"/>
            <a:ext cx="11693377" cy="4280395"/>
          </a:xfrm>
          <a:prstGeom prst="rect">
            <a:avLst/>
          </a:prstGeom>
          <a:solidFill>
            <a:schemeClr val="bg1">
              <a:lumMod val="75000"/>
            </a:schemeClr>
          </a:solidFill>
        </p:spPr>
        <p:txBody>
          <a:bodyPr lIns="0" tIns="0" rIns="0" bIns="0"/>
          <a:lstStyle>
            <a:lvl1pPr marL="0" indent="0">
              <a:buNone/>
              <a:defRPr/>
            </a:lvl1pPr>
          </a:lstStyle>
          <a:p>
            <a:r>
              <a:rPr lang="en-US"/>
              <a:t>Click icon to add picture</a:t>
            </a:r>
            <a:endParaRPr lang="nb-NO" dirty="0"/>
          </a:p>
        </p:txBody>
      </p:sp>
      <p:sp>
        <p:nvSpPr>
          <p:cNvPr id="3" name="Text Placeholder 2">
            <a:extLst>
              <a:ext uri="{FF2B5EF4-FFF2-40B4-BE49-F238E27FC236}">
                <a16:creationId xmlns:a16="http://schemas.microsoft.com/office/drawing/2014/main" id="{2F319742-AE89-AF63-1966-341C832CE368}"/>
              </a:ext>
            </a:extLst>
          </p:cNvPr>
          <p:cNvSpPr>
            <a:spLocks noGrp="1"/>
          </p:cNvSpPr>
          <p:nvPr>
            <p:ph type="body" sz="quarter" idx="14"/>
          </p:nvPr>
        </p:nvSpPr>
        <p:spPr>
          <a:xfrm>
            <a:off x="249312" y="242123"/>
            <a:ext cx="10491714" cy="1096101"/>
          </a:xfrm>
        </p:spPr>
        <p:txBody>
          <a:bodyPr anchor="t">
            <a:normAutofit/>
          </a:bodyPr>
          <a:lstStyle>
            <a:lvl1pPr marL="0" indent="0">
              <a:lnSpc>
                <a:spcPct val="96000"/>
              </a:lnSpc>
              <a:spcBef>
                <a:spcPts val="0"/>
              </a:spcBef>
              <a:buNone/>
              <a:defRPr lang="nb-NO" sz="6251" b="0" kern="1200" spc="-150" baseline="0" dirty="0">
                <a:solidFill>
                  <a:schemeClr val="tx1"/>
                </a:solidFill>
                <a:latin typeface="+mj-lt"/>
                <a:ea typeface="+mj-ea"/>
                <a:cs typeface="+mj-cs"/>
              </a:defRPr>
            </a:lvl1pPr>
          </a:lstStyle>
          <a:p>
            <a:pPr lvl="0"/>
            <a:r>
              <a:rPr lang="en-US"/>
              <a:t>Click to edit Master text styles</a:t>
            </a:r>
          </a:p>
        </p:txBody>
      </p:sp>
      <p:pic>
        <p:nvPicPr>
          <p:cNvPr id="4" name="logo_white" hidden="1">
            <a:extLst>
              <a:ext uri="{FF2B5EF4-FFF2-40B4-BE49-F238E27FC236}">
                <a16:creationId xmlns:a16="http://schemas.microsoft.com/office/drawing/2014/main" id="{9D0D215E-B1FC-97A3-790A-48CD66F2D2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sp>
        <p:nvSpPr>
          <p:cNvPr id="11" name="addin_background" hidden="1">
            <a:extLst>
              <a:ext uri="{FF2B5EF4-FFF2-40B4-BE49-F238E27FC236}">
                <a16:creationId xmlns:a16="http://schemas.microsoft.com/office/drawing/2014/main" id="{028AD7D8-0F79-D4A0-BA66-829A0B3AF237}"/>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2" name="addin_text" hidden="1">
            <a:extLst>
              <a:ext uri="{FF2B5EF4-FFF2-40B4-BE49-F238E27FC236}">
                <a16:creationId xmlns:a16="http://schemas.microsoft.com/office/drawing/2014/main" id="{6742CA9E-2B42-7B1A-CD6F-6E179D940F4F}"/>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3" name="addin_logo" hidden="1">
            <a:extLst>
              <a:ext uri="{FF2B5EF4-FFF2-40B4-BE49-F238E27FC236}">
                <a16:creationId xmlns:a16="http://schemas.microsoft.com/office/drawing/2014/main" id="{44C33AED-DFC8-9FED-FE21-834B913261DD}"/>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4" name="addin_colorlist" hidden="1">
            <a:extLst>
              <a:ext uri="{FF2B5EF4-FFF2-40B4-BE49-F238E27FC236}">
                <a16:creationId xmlns:a16="http://schemas.microsoft.com/office/drawing/2014/main" id="{DF5640A0-40F3-B1F3-F46D-099DAD07EE57}"/>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2" name="logo_black" hidden="1">
            <a:extLst>
              <a:ext uri="{FF2B5EF4-FFF2-40B4-BE49-F238E27FC236}">
                <a16:creationId xmlns:a16="http://schemas.microsoft.com/office/drawing/2014/main" id="{F8B0DEEA-AFC0-CA49-5647-EA4B906A968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pic>
        <p:nvPicPr>
          <p:cNvPr id="5" name="logo_white" hidden="1">
            <a:extLst>
              <a:ext uri="{FF2B5EF4-FFF2-40B4-BE49-F238E27FC236}">
                <a16:creationId xmlns:a16="http://schemas.microsoft.com/office/drawing/2014/main" id="{62DD9002-E640-2C02-21F7-A776A38C018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49312" y="6373204"/>
            <a:ext cx="452057" cy="235576"/>
          </a:xfrm>
          <a:prstGeom prst="rect">
            <a:avLst/>
          </a:prstGeom>
        </p:spPr>
      </p:pic>
      <p:sp>
        <p:nvSpPr>
          <p:cNvPr id="7" name="logo_">
            <a:extLst>
              <a:ext uri="{FF2B5EF4-FFF2-40B4-BE49-F238E27FC236}">
                <a16:creationId xmlns:a16="http://schemas.microsoft.com/office/drawing/2014/main" id="{DA1337FC-A468-13A3-C1DF-9D105524A0FE}"/>
              </a:ext>
            </a:extLst>
          </p:cNvPr>
          <p:cNvSpPr>
            <a:spLocks noGrp="1"/>
          </p:cNvSpPr>
          <p:nvPr>
            <p:ph type="body" sz="quarter" idx="15" hasCustomPrompt="1"/>
          </p:nvPr>
        </p:nvSpPr>
        <p:spPr>
          <a:xfrm>
            <a:off x="249313" y="6373204"/>
            <a:ext cx="452057" cy="235576"/>
          </a:xfrm>
          <a:prstGeom prst="rect">
            <a:avLst/>
          </a:prstGeom>
          <a:blipFill dpi="0"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824345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og en kolonne">
    <p:bg>
      <p:bgPr>
        <a:solidFill>
          <a:srgbClr val="FFFFF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11" y="2074266"/>
            <a:ext cx="10491714" cy="405498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79CA766-4CEF-485E-9E5D-05F27302AFC3}" type="slidenum">
              <a:rPr lang="nb-NO" smtClean="0"/>
              <a:t>‹#›</a:t>
            </a:fld>
            <a:endParaRPr lang="nb-NO"/>
          </a:p>
        </p:txBody>
      </p:sp>
      <p:sp>
        <p:nvSpPr>
          <p:cNvPr id="2" name="Text Placeholder 2">
            <a:extLst>
              <a:ext uri="{FF2B5EF4-FFF2-40B4-BE49-F238E27FC236}">
                <a16:creationId xmlns:a16="http://schemas.microsoft.com/office/drawing/2014/main" id="{F152079A-D3FE-EDCF-24FD-234816C1F39A}"/>
              </a:ext>
            </a:extLst>
          </p:cNvPr>
          <p:cNvSpPr>
            <a:spLocks noGrp="1"/>
          </p:cNvSpPr>
          <p:nvPr>
            <p:ph type="body" sz="quarter" idx="14"/>
          </p:nvPr>
        </p:nvSpPr>
        <p:spPr>
          <a:xfrm>
            <a:off x="249312" y="242123"/>
            <a:ext cx="10491714" cy="1096101"/>
          </a:xfrm>
        </p:spPr>
        <p:txBody>
          <a:bodyPr anchor="t">
            <a:normAutofit/>
          </a:bodyPr>
          <a:lstStyle>
            <a:lvl1pPr marL="0" indent="0">
              <a:lnSpc>
                <a:spcPct val="96000"/>
              </a:lnSpc>
              <a:spcBef>
                <a:spcPts val="0"/>
              </a:spcBef>
              <a:buNone/>
              <a:defRPr lang="nb-NO" sz="6251" b="0" kern="1200" spc="-150" baseline="0" dirty="0">
                <a:solidFill>
                  <a:schemeClr val="tx1"/>
                </a:solidFill>
                <a:latin typeface="+mj-lt"/>
                <a:ea typeface="+mj-ea"/>
                <a:cs typeface="+mj-cs"/>
              </a:defRPr>
            </a:lvl1pPr>
          </a:lstStyle>
          <a:p>
            <a:pPr lvl="0"/>
            <a:r>
              <a:rPr lang="en-US"/>
              <a:t>Click to edit Master text styles</a:t>
            </a:r>
          </a:p>
        </p:txBody>
      </p:sp>
      <p:sp>
        <p:nvSpPr>
          <p:cNvPr id="11" name="addin_background" hidden="1">
            <a:extLst>
              <a:ext uri="{FF2B5EF4-FFF2-40B4-BE49-F238E27FC236}">
                <a16:creationId xmlns:a16="http://schemas.microsoft.com/office/drawing/2014/main" id="{6E7DB08D-9053-7298-316E-28107C4B66CD}"/>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2" name="addin_text" hidden="1">
            <a:extLst>
              <a:ext uri="{FF2B5EF4-FFF2-40B4-BE49-F238E27FC236}">
                <a16:creationId xmlns:a16="http://schemas.microsoft.com/office/drawing/2014/main" id="{D4DBFA90-2D3D-3BF5-216D-D2F167BEB48B}"/>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3" name="addin_logo" hidden="1">
            <a:extLst>
              <a:ext uri="{FF2B5EF4-FFF2-40B4-BE49-F238E27FC236}">
                <a16:creationId xmlns:a16="http://schemas.microsoft.com/office/drawing/2014/main" id="{60852020-178D-3AF5-CB98-EE57C513B6EB}"/>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4" name="addin_colorlist" hidden="1">
            <a:extLst>
              <a:ext uri="{FF2B5EF4-FFF2-40B4-BE49-F238E27FC236}">
                <a16:creationId xmlns:a16="http://schemas.microsoft.com/office/drawing/2014/main" id="{74155124-1EE6-176A-5329-D607999EDFB1}"/>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4" name="logo_black" hidden="1">
            <a:extLst>
              <a:ext uri="{FF2B5EF4-FFF2-40B4-BE49-F238E27FC236}">
                <a16:creationId xmlns:a16="http://schemas.microsoft.com/office/drawing/2014/main" id="{9A32C1C2-CB99-E4D1-8004-C878C862E10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5" name="logo_white" hidden="1">
            <a:extLst>
              <a:ext uri="{FF2B5EF4-FFF2-40B4-BE49-F238E27FC236}">
                <a16:creationId xmlns:a16="http://schemas.microsoft.com/office/drawing/2014/main" id="{2964C929-1640-3AA6-6CA1-AC4577A4E83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7" name="logo_">
            <a:extLst>
              <a:ext uri="{FF2B5EF4-FFF2-40B4-BE49-F238E27FC236}">
                <a16:creationId xmlns:a16="http://schemas.microsoft.com/office/drawing/2014/main" id="{4A99AE20-4BF7-D63D-6474-0F00CF4CE359}"/>
              </a:ext>
            </a:extLst>
          </p:cNvPr>
          <p:cNvSpPr>
            <a:spLocks noGrp="1"/>
          </p:cNvSpPr>
          <p:nvPr>
            <p:ph type="body" sz="quarter" idx="15"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873565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og en kolonne - mindre tittel">
    <p:bg>
      <p:bgPr>
        <a:solidFill>
          <a:srgbClr val="FFFFF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11" y="1435510"/>
            <a:ext cx="10491714" cy="469374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79CA766-4CEF-485E-9E5D-05F27302AFC3}" type="slidenum">
              <a:rPr lang="nb-NO" smtClean="0"/>
              <a:t>‹#›</a:t>
            </a:fld>
            <a:endParaRPr lang="nb-NO"/>
          </a:p>
        </p:txBody>
      </p:sp>
      <p:sp>
        <p:nvSpPr>
          <p:cNvPr id="2" name="Text Placeholder 2">
            <a:extLst>
              <a:ext uri="{FF2B5EF4-FFF2-40B4-BE49-F238E27FC236}">
                <a16:creationId xmlns:a16="http://schemas.microsoft.com/office/drawing/2014/main" id="{F152079A-D3FE-EDCF-24FD-234816C1F39A}"/>
              </a:ext>
            </a:extLst>
          </p:cNvPr>
          <p:cNvSpPr>
            <a:spLocks noGrp="1"/>
          </p:cNvSpPr>
          <p:nvPr>
            <p:ph type="body" sz="quarter" idx="14"/>
          </p:nvPr>
        </p:nvSpPr>
        <p:spPr>
          <a:xfrm>
            <a:off x="249312" y="242123"/>
            <a:ext cx="10491714" cy="1096101"/>
          </a:xfrm>
        </p:spPr>
        <p:txBody>
          <a:bodyPr anchor="t">
            <a:normAutofit/>
          </a:bodyPr>
          <a:lstStyle>
            <a:lvl1pPr marL="0" indent="0">
              <a:lnSpc>
                <a:spcPct val="96000"/>
              </a:lnSpc>
              <a:spcBef>
                <a:spcPts val="0"/>
              </a:spcBef>
              <a:buNone/>
              <a:defRPr lang="nb-NO" sz="3600" b="0" kern="1200" spc="-150" baseline="0" dirty="0">
                <a:solidFill>
                  <a:schemeClr val="tx1"/>
                </a:solidFill>
                <a:latin typeface="+mj-lt"/>
                <a:ea typeface="+mj-ea"/>
                <a:cs typeface="+mj-cs"/>
              </a:defRPr>
            </a:lvl1pPr>
          </a:lstStyle>
          <a:p>
            <a:pPr lvl="0"/>
            <a:r>
              <a:rPr lang="en-US"/>
              <a:t>Click to edit Master text styles</a:t>
            </a:r>
          </a:p>
        </p:txBody>
      </p:sp>
      <p:sp>
        <p:nvSpPr>
          <p:cNvPr id="11" name="addin_background" hidden="1">
            <a:extLst>
              <a:ext uri="{FF2B5EF4-FFF2-40B4-BE49-F238E27FC236}">
                <a16:creationId xmlns:a16="http://schemas.microsoft.com/office/drawing/2014/main" id="{D6280438-0B46-CD60-A7E8-2446EB5CE0E6}"/>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2" name="addin_text" hidden="1">
            <a:extLst>
              <a:ext uri="{FF2B5EF4-FFF2-40B4-BE49-F238E27FC236}">
                <a16:creationId xmlns:a16="http://schemas.microsoft.com/office/drawing/2014/main" id="{E13F6D26-1D2A-4F10-B479-252B42211AFD}"/>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3" name="addin_logo" hidden="1">
            <a:extLst>
              <a:ext uri="{FF2B5EF4-FFF2-40B4-BE49-F238E27FC236}">
                <a16:creationId xmlns:a16="http://schemas.microsoft.com/office/drawing/2014/main" id="{EC9236AD-B6FB-CE5D-6AD1-567CFE7972EC}"/>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4" name="addin_colorlist" hidden="1">
            <a:extLst>
              <a:ext uri="{FF2B5EF4-FFF2-40B4-BE49-F238E27FC236}">
                <a16:creationId xmlns:a16="http://schemas.microsoft.com/office/drawing/2014/main" id="{48944073-E79D-ED05-CA61-77D75CE45399}"/>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4" name="logo_black" hidden="1">
            <a:extLst>
              <a:ext uri="{FF2B5EF4-FFF2-40B4-BE49-F238E27FC236}">
                <a16:creationId xmlns:a16="http://schemas.microsoft.com/office/drawing/2014/main" id="{14C7641C-FCE2-F68B-6189-8561CF4ADF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5" name="logo_white" hidden="1">
            <a:extLst>
              <a:ext uri="{FF2B5EF4-FFF2-40B4-BE49-F238E27FC236}">
                <a16:creationId xmlns:a16="http://schemas.microsoft.com/office/drawing/2014/main" id="{D9099EA8-7FA5-1BC7-65A4-430DF007A3D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7" name="logo_">
            <a:extLst>
              <a:ext uri="{FF2B5EF4-FFF2-40B4-BE49-F238E27FC236}">
                <a16:creationId xmlns:a16="http://schemas.microsoft.com/office/drawing/2014/main" id="{A0730E23-EFCA-D9AE-05C7-E60C36D68CCC}"/>
              </a:ext>
            </a:extLst>
          </p:cNvPr>
          <p:cNvSpPr>
            <a:spLocks noGrp="1"/>
          </p:cNvSpPr>
          <p:nvPr>
            <p:ph type="body" sz="quarter" idx="15"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517155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og to kolonner">
    <p:bg>
      <p:bgPr>
        <a:solidFill>
          <a:srgbClr val="FFFFF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11" y="2074266"/>
            <a:ext cx="5039940" cy="4047641"/>
          </a:xfrm>
        </p:spPr>
        <p:txBody>
          <a:bodyPr numCol="1" spcCol="432000">
            <a:normAutofit/>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79CA766-4CEF-485E-9E5D-05F27302AFC3}" type="slidenum">
              <a:rPr lang="nb-NO" smtClean="0"/>
              <a:t>‹#›</a:t>
            </a:fld>
            <a:endParaRPr lang="nb-NO"/>
          </a:p>
        </p:txBody>
      </p:sp>
      <p:sp>
        <p:nvSpPr>
          <p:cNvPr id="4" name="Text Placeholder 2">
            <a:extLst>
              <a:ext uri="{FF2B5EF4-FFF2-40B4-BE49-F238E27FC236}">
                <a16:creationId xmlns:a16="http://schemas.microsoft.com/office/drawing/2014/main" id="{2294B954-FA2A-2C44-21CA-D1B263131C7F}"/>
              </a:ext>
            </a:extLst>
          </p:cNvPr>
          <p:cNvSpPr>
            <a:spLocks noGrp="1"/>
          </p:cNvSpPr>
          <p:nvPr>
            <p:ph type="body" sz="quarter" idx="14"/>
          </p:nvPr>
        </p:nvSpPr>
        <p:spPr>
          <a:xfrm>
            <a:off x="249312" y="242123"/>
            <a:ext cx="10491714" cy="1096101"/>
          </a:xfrm>
        </p:spPr>
        <p:txBody>
          <a:bodyPr anchor="t">
            <a:normAutofit/>
          </a:bodyPr>
          <a:lstStyle>
            <a:lvl1pPr marL="0" indent="0">
              <a:lnSpc>
                <a:spcPct val="96000"/>
              </a:lnSpc>
              <a:spcBef>
                <a:spcPts val="0"/>
              </a:spcBef>
              <a:buNone/>
              <a:defRPr lang="nb-NO" sz="6251" b="0" kern="1200" spc="-150" baseline="0" dirty="0">
                <a:solidFill>
                  <a:schemeClr val="tx1"/>
                </a:solidFill>
                <a:latin typeface="+mj-lt"/>
                <a:ea typeface="+mj-ea"/>
                <a:cs typeface="+mj-cs"/>
              </a:defRPr>
            </a:lvl1pPr>
          </a:lstStyle>
          <a:p>
            <a:pPr lvl="0"/>
            <a:r>
              <a:rPr lang="en-US"/>
              <a:t>Click to edit Master text styles</a:t>
            </a:r>
          </a:p>
        </p:txBody>
      </p:sp>
      <p:sp>
        <p:nvSpPr>
          <p:cNvPr id="2" name="Content Placeholder 2">
            <a:extLst>
              <a:ext uri="{FF2B5EF4-FFF2-40B4-BE49-F238E27FC236}">
                <a16:creationId xmlns:a16="http://schemas.microsoft.com/office/drawing/2014/main" id="{6E247B8A-0E5F-09DE-DD50-C7B94E45FE24}"/>
              </a:ext>
            </a:extLst>
          </p:cNvPr>
          <p:cNvSpPr>
            <a:spLocks noGrp="1"/>
          </p:cNvSpPr>
          <p:nvPr>
            <p:ph idx="15"/>
          </p:nvPr>
        </p:nvSpPr>
        <p:spPr>
          <a:xfrm>
            <a:off x="5701085" y="2074266"/>
            <a:ext cx="5039940" cy="4047641"/>
          </a:xfrm>
        </p:spPr>
        <p:txBody>
          <a:bodyPr numCol="1" spcCol="43200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addin_background" hidden="1">
            <a:extLst>
              <a:ext uri="{FF2B5EF4-FFF2-40B4-BE49-F238E27FC236}">
                <a16:creationId xmlns:a16="http://schemas.microsoft.com/office/drawing/2014/main" id="{D6C41213-73E6-4B2D-CCBA-5F9189FEE004}"/>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3" name="addin_text" hidden="1">
            <a:extLst>
              <a:ext uri="{FF2B5EF4-FFF2-40B4-BE49-F238E27FC236}">
                <a16:creationId xmlns:a16="http://schemas.microsoft.com/office/drawing/2014/main" id="{1EC872D8-F374-D41E-AB96-E1E5DBA17711}"/>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4" name="addin_logo" hidden="1">
            <a:extLst>
              <a:ext uri="{FF2B5EF4-FFF2-40B4-BE49-F238E27FC236}">
                <a16:creationId xmlns:a16="http://schemas.microsoft.com/office/drawing/2014/main" id="{92641684-52D0-4EB9-1A57-84759B47D667}"/>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5" name="addin_colorlist" hidden="1">
            <a:extLst>
              <a:ext uri="{FF2B5EF4-FFF2-40B4-BE49-F238E27FC236}">
                <a16:creationId xmlns:a16="http://schemas.microsoft.com/office/drawing/2014/main" id="{613987EA-8EE4-A1CF-CC04-9803E9ABFB7F}"/>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5" name="logo_black" hidden="1">
            <a:extLst>
              <a:ext uri="{FF2B5EF4-FFF2-40B4-BE49-F238E27FC236}">
                <a16:creationId xmlns:a16="http://schemas.microsoft.com/office/drawing/2014/main" id="{F6C08E3D-F7E8-9FF8-195F-EB4C7167136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7" name="logo_white" hidden="1">
            <a:extLst>
              <a:ext uri="{FF2B5EF4-FFF2-40B4-BE49-F238E27FC236}">
                <a16:creationId xmlns:a16="http://schemas.microsoft.com/office/drawing/2014/main" id="{5AD4D40A-8D0A-14E7-8AC4-837479B6DED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8" name="logo_">
            <a:extLst>
              <a:ext uri="{FF2B5EF4-FFF2-40B4-BE49-F238E27FC236}">
                <a16:creationId xmlns:a16="http://schemas.microsoft.com/office/drawing/2014/main" id="{7F12F770-B1E1-F0A1-34C6-CA51E8BB5E3B}"/>
              </a:ext>
            </a:extLst>
          </p:cNvPr>
          <p:cNvSpPr>
            <a:spLocks noGrp="1"/>
          </p:cNvSpPr>
          <p:nvPr>
            <p:ph type="body" sz="quarter" idx="16"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1552237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og to kolonner - mindre tittel">
    <p:bg>
      <p:bgPr>
        <a:solidFill>
          <a:srgbClr val="FFFFFF"/>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79CA766-4CEF-485E-9E5D-05F27302AFC3}" type="slidenum">
              <a:rPr lang="nb-NO" smtClean="0"/>
              <a:t>‹#›</a:t>
            </a:fld>
            <a:endParaRPr lang="nb-NO"/>
          </a:p>
        </p:txBody>
      </p:sp>
      <p:sp>
        <p:nvSpPr>
          <p:cNvPr id="2" name="Text Placeholder 2">
            <a:extLst>
              <a:ext uri="{FF2B5EF4-FFF2-40B4-BE49-F238E27FC236}">
                <a16:creationId xmlns:a16="http://schemas.microsoft.com/office/drawing/2014/main" id="{E89229BC-5EF8-E3E3-5776-2FD6F3CB9D06}"/>
              </a:ext>
            </a:extLst>
          </p:cNvPr>
          <p:cNvSpPr>
            <a:spLocks noGrp="1"/>
          </p:cNvSpPr>
          <p:nvPr>
            <p:ph type="body" sz="quarter" idx="14"/>
          </p:nvPr>
        </p:nvSpPr>
        <p:spPr>
          <a:xfrm>
            <a:off x="249312" y="242123"/>
            <a:ext cx="10491714" cy="1096101"/>
          </a:xfrm>
        </p:spPr>
        <p:txBody>
          <a:bodyPr anchor="t">
            <a:normAutofit/>
          </a:bodyPr>
          <a:lstStyle>
            <a:lvl1pPr marL="0" indent="0">
              <a:lnSpc>
                <a:spcPct val="96000"/>
              </a:lnSpc>
              <a:spcBef>
                <a:spcPts val="0"/>
              </a:spcBef>
              <a:buNone/>
              <a:defRPr lang="nb-NO" sz="3600" b="0" kern="1200" spc="-150" baseline="0" dirty="0">
                <a:solidFill>
                  <a:schemeClr val="tx1"/>
                </a:solidFill>
                <a:latin typeface="+mj-lt"/>
                <a:ea typeface="+mj-ea"/>
                <a:cs typeface="+mj-cs"/>
              </a:defRPr>
            </a:lvl1pPr>
          </a:lstStyle>
          <a:p>
            <a:pPr lvl="0"/>
            <a:r>
              <a:rPr lang="en-US"/>
              <a:t>Click to edit Master text styles</a:t>
            </a:r>
          </a:p>
        </p:txBody>
      </p:sp>
      <p:sp>
        <p:nvSpPr>
          <p:cNvPr id="4" name="Content Placeholder 2">
            <a:extLst>
              <a:ext uri="{FF2B5EF4-FFF2-40B4-BE49-F238E27FC236}">
                <a16:creationId xmlns:a16="http://schemas.microsoft.com/office/drawing/2014/main" id="{18E4C4EB-3A83-129F-9283-55A4ECFF1732}"/>
              </a:ext>
            </a:extLst>
          </p:cNvPr>
          <p:cNvSpPr>
            <a:spLocks noGrp="1"/>
          </p:cNvSpPr>
          <p:nvPr>
            <p:ph idx="15"/>
          </p:nvPr>
        </p:nvSpPr>
        <p:spPr>
          <a:xfrm>
            <a:off x="249311" y="1435510"/>
            <a:ext cx="5039940" cy="4686397"/>
          </a:xfrm>
        </p:spPr>
        <p:txBody>
          <a:bodyPr numCol="1" spcCol="432000">
            <a:normAutofit/>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a:extLst>
              <a:ext uri="{FF2B5EF4-FFF2-40B4-BE49-F238E27FC236}">
                <a16:creationId xmlns:a16="http://schemas.microsoft.com/office/drawing/2014/main" id="{ED6F32C8-3989-4FED-7106-41DA481092C8}"/>
              </a:ext>
            </a:extLst>
          </p:cNvPr>
          <p:cNvSpPr>
            <a:spLocks noGrp="1"/>
          </p:cNvSpPr>
          <p:nvPr>
            <p:ph idx="16"/>
          </p:nvPr>
        </p:nvSpPr>
        <p:spPr>
          <a:xfrm>
            <a:off x="5701085" y="1435510"/>
            <a:ext cx="5039940" cy="4686397"/>
          </a:xfrm>
        </p:spPr>
        <p:txBody>
          <a:bodyPr numCol="1" spcCol="43200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addin_background" hidden="1">
            <a:extLst>
              <a:ext uri="{FF2B5EF4-FFF2-40B4-BE49-F238E27FC236}">
                <a16:creationId xmlns:a16="http://schemas.microsoft.com/office/drawing/2014/main" id="{0189B647-3FB2-1FD8-0D8F-619ADEB563FC}"/>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3" name="addin_text" hidden="1">
            <a:extLst>
              <a:ext uri="{FF2B5EF4-FFF2-40B4-BE49-F238E27FC236}">
                <a16:creationId xmlns:a16="http://schemas.microsoft.com/office/drawing/2014/main" id="{DA4827AC-868B-5CE6-4D14-4ED60A3A1FD4}"/>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4" name="addin_logo" hidden="1">
            <a:extLst>
              <a:ext uri="{FF2B5EF4-FFF2-40B4-BE49-F238E27FC236}">
                <a16:creationId xmlns:a16="http://schemas.microsoft.com/office/drawing/2014/main" id="{7E24F7D8-FFBB-F6ED-E7EB-830B57FBF7AD}"/>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5" name="addin_colorlist" hidden="1">
            <a:extLst>
              <a:ext uri="{FF2B5EF4-FFF2-40B4-BE49-F238E27FC236}">
                <a16:creationId xmlns:a16="http://schemas.microsoft.com/office/drawing/2014/main" id="{157F527C-8605-7ABD-2711-C8786492754D}"/>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3" name="logo_black" hidden="1">
            <a:extLst>
              <a:ext uri="{FF2B5EF4-FFF2-40B4-BE49-F238E27FC236}">
                <a16:creationId xmlns:a16="http://schemas.microsoft.com/office/drawing/2014/main" id="{80BB53F6-FC83-9E15-FFD9-9883B6973D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7" name="logo_white" hidden="1">
            <a:extLst>
              <a:ext uri="{FF2B5EF4-FFF2-40B4-BE49-F238E27FC236}">
                <a16:creationId xmlns:a16="http://schemas.microsoft.com/office/drawing/2014/main" id="{178D7FF6-460E-F5AF-7548-0058419C1E2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8" name="logo_">
            <a:extLst>
              <a:ext uri="{FF2B5EF4-FFF2-40B4-BE49-F238E27FC236}">
                <a16:creationId xmlns:a16="http://schemas.microsoft.com/office/drawing/2014/main" id="{A99F781E-954A-199A-4C52-0C1054F36B21}"/>
              </a:ext>
            </a:extLst>
          </p:cNvPr>
          <p:cNvSpPr>
            <a:spLocks noGrp="1"/>
          </p:cNvSpPr>
          <p:nvPr>
            <p:ph type="body" sz="quarter" idx="17"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1146070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 tekst og innhold">
    <p:bg>
      <p:bgPr>
        <a:solidFill>
          <a:srgbClr val="FFFFF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12" y="2074266"/>
            <a:ext cx="3326204" cy="404764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79CA766-4CEF-485E-9E5D-05F27302AFC3}" type="slidenum">
              <a:rPr lang="nb-NO" smtClean="0"/>
              <a:t>‹#›</a:t>
            </a:fld>
            <a:endParaRPr lang="nb-NO"/>
          </a:p>
        </p:txBody>
      </p:sp>
      <p:sp>
        <p:nvSpPr>
          <p:cNvPr id="11" name="Text Placeholder 10">
            <a:extLst>
              <a:ext uri="{FF2B5EF4-FFF2-40B4-BE49-F238E27FC236}">
                <a16:creationId xmlns:a16="http://schemas.microsoft.com/office/drawing/2014/main" id="{6F4C6A29-CEB5-2A8F-6B79-BC105A3F9722}"/>
              </a:ext>
            </a:extLst>
          </p:cNvPr>
          <p:cNvSpPr>
            <a:spLocks noGrp="1"/>
          </p:cNvSpPr>
          <p:nvPr>
            <p:ph type="body" sz="quarter" idx="14" hasCustomPrompt="1"/>
          </p:nvPr>
        </p:nvSpPr>
        <p:spPr>
          <a:xfrm>
            <a:off x="3838281" y="6129253"/>
            <a:ext cx="8104407" cy="235998"/>
          </a:xfrm>
        </p:spPr>
        <p:txBody>
          <a:bodyPr anchor="b"/>
          <a:lstStyle>
            <a:lvl1pPr marL="0" indent="0">
              <a:buNone/>
              <a:defRPr sz="1050"/>
            </a:lvl1pPr>
          </a:lstStyle>
          <a:p>
            <a:pPr lvl="0"/>
            <a:r>
              <a:rPr lang="nb-NO" dirty="0"/>
              <a:t>Figurtekst her</a:t>
            </a:r>
          </a:p>
        </p:txBody>
      </p:sp>
      <p:sp>
        <p:nvSpPr>
          <p:cNvPr id="2" name="Content Placeholder 1">
            <a:extLst>
              <a:ext uri="{FF2B5EF4-FFF2-40B4-BE49-F238E27FC236}">
                <a16:creationId xmlns:a16="http://schemas.microsoft.com/office/drawing/2014/main" id="{0D6F2EFA-3BC6-7D9E-A07A-37CFE02F9287}"/>
              </a:ext>
            </a:extLst>
          </p:cNvPr>
          <p:cNvSpPr>
            <a:spLocks noGrp="1"/>
          </p:cNvSpPr>
          <p:nvPr>
            <p:ph sz="quarter" idx="15"/>
          </p:nvPr>
        </p:nvSpPr>
        <p:spPr>
          <a:xfrm>
            <a:off x="3838281" y="2074266"/>
            <a:ext cx="8104406" cy="3905745"/>
          </a:xfrm>
          <a:prstGeom prst="rect">
            <a:avLst/>
          </a:prstGeom>
          <a:solidFill>
            <a:schemeClr val="bg1">
              <a:lumMod val="90000"/>
            </a:schemeClr>
          </a:solidFill>
        </p:spPr>
        <p:txBody>
          <a:bodyPr lIns="0" tIns="0" rIns="0" bIns="0"/>
          <a:lstStyle>
            <a:lvl1pPr marL="0" indent="0">
              <a:buNone/>
              <a:defRPr/>
            </a:lvl1pPr>
          </a:lstStyle>
          <a:p>
            <a:pPr lvl="0"/>
            <a:r>
              <a:rPr lang="en-US"/>
              <a:t>Click to edit Master text styles</a:t>
            </a:r>
          </a:p>
        </p:txBody>
      </p:sp>
      <p:sp>
        <p:nvSpPr>
          <p:cNvPr id="5" name="Text Placeholder 2">
            <a:extLst>
              <a:ext uri="{FF2B5EF4-FFF2-40B4-BE49-F238E27FC236}">
                <a16:creationId xmlns:a16="http://schemas.microsoft.com/office/drawing/2014/main" id="{B4A06EE2-BD1E-0A09-4837-C92A5A9514E4}"/>
              </a:ext>
            </a:extLst>
          </p:cNvPr>
          <p:cNvSpPr>
            <a:spLocks noGrp="1"/>
          </p:cNvSpPr>
          <p:nvPr>
            <p:ph type="body" sz="quarter" idx="16"/>
          </p:nvPr>
        </p:nvSpPr>
        <p:spPr>
          <a:xfrm>
            <a:off x="249312" y="242123"/>
            <a:ext cx="10491714" cy="1096101"/>
          </a:xfrm>
        </p:spPr>
        <p:txBody>
          <a:bodyPr anchor="t">
            <a:normAutofit/>
          </a:bodyPr>
          <a:lstStyle>
            <a:lvl1pPr marL="0" indent="0">
              <a:lnSpc>
                <a:spcPct val="96000"/>
              </a:lnSpc>
              <a:spcBef>
                <a:spcPts val="0"/>
              </a:spcBef>
              <a:buNone/>
              <a:defRPr lang="nb-NO" sz="6251" b="0" kern="1200" spc="-150" baseline="0" dirty="0">
                <a:solidFill>
                  <a:schemeClr val="tx1"/>
                </a:solidFill>
                <a:latin typeface="+mj-lt"/>
                <a:ea typeface="+mj-ea"/>
                <a:cs typeface="+mj-cs"/>
              </a:defRPr>
            </a:lvl1pPr>
          </a:lstStyle>
          <a:p>
            <a:pPr lvl="0"/>
            <a:r>
              <a:rPr lang="en-US"/>
              <a:t>Click to edit Master text styles</a:t>
            </a:r>
          </a:p>
        </p:txBody>
      </p:sp>
      <p:sp>
        <p:nvSpPr>
          <p:cNvPr id="13" name="addin_background" hidden="1">
            <a:extLst>
              <a:ext uri="{FF2B5EF4-FFF2-40B4-BE49-F238E27FC236}">
                <a16:creationId xmlns:a16="http://schemas.microsoft.com/office/drawing/2014/main" id="{2F5EAC23-D3C9-0185-E35B-6CFD5EBD1F1D}"/>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4" name="addin_text" hidden="1">
            <a:extLst>
              <a:ext uri="{FF2B5EF4-FFF2-40B4-BE49-F238E27FC236}">
                <a16:creationId xmlns:a16="http://schemas.microsoft.com/office/drawing/2014/main" id="{EAFBDC80-48A8-9F4B-094E-F1635C605B13}"/>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5" name="addin_logo" hidden="1">
            <a:extLst>
              <a:ext uri="{FF2B5EF4-FFF2-40B4-BE49-F238E27FC236}">
                <a16:creationId xmlns:a16="http://schemas.microsoft.com/office/drawing/2014/main" id="{7917F4AF-4864-780A-EC1E-3316AEF8A24E}"/>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6" name="addin_colorlist" hidden="1">
            <a:extLst>
              <a:ext uri="{FF2B5EF4-FFF2-40B4-BE49-F238E27FC236}">
                <a16:creationId xmlns:a16="http://schemas.microsoft.com/office/drawing/2014/main" id="{62E79AE0-1A61-18DC-E8C1-290A76BAA937}"/>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4" name="logo_black" hidden="1">
            <a:extLst>
              <a:ext uri="{FF2B5EF4-FFF2-40B4-BE49-F238E27FC236}">
                <a16:creationId xmlns:a16="http://schemas.microsoft.com/office/drawing/2014/main" id="{8FE2AFAD-5F6E-37F3-A191-DA6E10E643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7" name="logo_white" hidden="1">
            <a:extLst>
              <a:ext uri="{FF2B5EF4-FFF2-40B4-BE49-F238E27FC236}">
                <a16:creationId xmlns:a16="http://schemas.microsoft.com/office/drawing/2014/main" id="{1642C2FF-8F53-51EF-77E1-D8A678CE48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8" name="logo_">
            <a:extLst>
              <a:ext uri="{FF2B5EF4-FFF2-40B4-BE49-F238E27FC236}">
                <a16:creationId xmlns:a16="http://schemas.microsoft.com/office/drawing/2014/main" id="{C89D8538-F8AB-4454-C06E-E5C898B2A63F}"/>
              </a:ext>
            </a:extLst>
          </p:cNvPr>
          <p:cNvSpPr>
            <a:spLocks noGrp="1"/>
          </p:cNvSpPr>
          <p:nvPr>
            <p:ph type="body" sz="quarter" idx="17"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89803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11" y="2074266"/>
            <a:ext cx="4784513" cy="405498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a:extLst>
              <a:ext uri="{FF2B5EF4-FFF2-40B4-BE49-F238E27FC236}">
                <a16:creationId xmlns:a16="http://schemas.microsoft.com/office/drawing/2014/main" id="{2D574611-CD96-BB6D-A687-A592D7272188}"/>
              </a:ext>
            </a:extLst>
          </p:cNvPr>
          <p:cNvSpPr>
            <a:spLocks noGrp="1"/>
          </p:cNvSpPr>
          <p:nvPr>
            <p:ph type="pic" sz="quarter" idx="13"/>
          </p:nvPr>
        </p:nvSpPr>
        <p:spPr>
          <a:xfrm>
            <a:off x="6203964" y="619504"/>
            <a:ext cx="5738724" cy="5978116"/>
          </a:xfrm>
          <a:solidFill>
            <a:schemeClr val="bg1">
              <a:lumMod val="90000"/>
            </a:schemeClr>
          </a:solidFill>
        </p:spPr>
        <p:txBody>
          <a:bodyPr/>
          <a:lstStyle>
            <a:lvl1pPr marL="0" indent="0">
              <a:buNone/>
              <a:defRPr/>
            </a:lvl1pPr>
          </a:lstStyle>
          <a:p>
            <a:r>
              <a:rPr lang="en-US"/>
              <a:t>Click icon to add picture</a:t>
            </a:r>
            <a:endParaRPr lang="nb-NO" dirty="0"/>
          </a:p>
        </p:txBody>
      </p:sp>
      <p:sp>
        <p:nvSpPr>
          <p:cNvPr id="2" name="Text Placeholder 2">
            <a:extLst>
              <a:ext uri="{FF2B5EF4-FFF2-40B4-BE49-F238E27FC236}">
                <a16:creationId xmlns:a16="http://schemas.microsoft.com/office/drawing/2014/main" id="{C96538C4-E0F7-F21A-4174-6F000DB10236}"/>
              </a:ext>
            </a:extLst>
          </p:cNvPr>
          <p:cNvSpPr>
            <a:spLocks noGrp="1"/>
          </p:cNvSpPr>
          <p:nvPr>
            <p:ph type="body" sz="quarter" idx="14" hasCustomPrompt="1"/>
          </p:nvPr>
        </p:nvSpPr>
        <p:spPr>
          <a:xfrm>
            <a:off x="249311" y="602527"/>
            <a:ext cx="4784513" cy="949726"/>
          </a:xfrm>
        </p:spPr>
        <p:txBody>
          <a:bodyPr anchor="t">
            <a:normAutofit/>
          </a:bodyPr>
          <a:lstStyle>
            <a:lvl1pPr marL="0" indent="0">
              <a:lnSpc>
                <a:spcPct val="96000"/>
              </a:lnSpc>
              <a:spcBef>
                <a:spcPts val="0"/>
              </a:spcBef>
              <a:buNone/>
              <a:defRPr lang="nb-NO" sz="6250" b="0" kern="1200" spc="-90" baseline="0" dirty="0">
                <a:solidFill>
                  <a:schemeClr val="tx1"/>
                </a:solidFill>
                <a:latin typeface="+mj-lt"/>
                <a:ea typeface="+mj-ea"/>
                <a:cs typeface="+mj-cs"/>
              </a:defRPr>
            </a:lvl1pPr>
          </a:lstStyle>
          <a:p>
            <a:pPr lvl="0"/>
            <a:r>
              <a:rPr lang="en-US" dirty="0" err="1"/>
              <a:t>Tittel</a:t>
            </a:r>
            <a:endParaRPr lang="nb-NO" dirty="0"/>
          </a:p>
        </p:txBody>
      </p:sp>
      <p:sp>
        <p:nvSpPr>
          <p:cNvPr id="11" name="addin_background" hidden="1">
            <a:extLst>
              <a:ext uri="{FF2B5EF4-FFF2-40B4-BE49-F238E27FC236}">
                <a16:creationId xmlns:a16="http://schemas.microsoft.com/office/drawing/2014/main" id="{55052AE2-4B8A-EA99-CFEC-5B6DA437C060}"/>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2" name="addin_text" hidden="1">
            <a:extLst>
              <a:ext uri="{FF2B5EF4-FFF2-40B4-BE49-F238E27FC236}">
                <a16:creationId xmlns:a16="http://schemas.microsoft.com/office/drawing/2014/main" id="{D287B65C-8D61-76FE-C39E-9A59B77F1D49}"/>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3" name="addin_logo" hidden="1">
            <a:extLst>
              <a:ext uri="{FF2B5EF4-FFF2-40B4-BE49-F238E27FC236}">
                <a16:creationId xmlns:a16="http://schemas.microsoft.com/office/drawing/2014/main" id="{EA1EB67E-974A-6539-88A8-8ABC8ADB0966}"/>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4" name="addin_colorlist" hidden="1">
            <a:extLst>
              <a:ext uri="{FF2B5EF4-FFF2-40B4-BE49-F238E27FC236}">
                <a16:creationId xmlns:a16="http://schemas.microsoft.com/office/drawing/2014/main" id="{B567E2DD-D440-B345-15D9-D0E240AD3B00}"/>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4" name="logo_black" hidden="1">
            <a:extLst>
              <a:ext uri="{FF2B5EF4-FFF2-40B4-BE49-F238E27FC236}">
                <a16:creationId xmlns:a16="http://schemas.microsoft.com/office/drawing/2014/main" id="{94FCE4D2-C476-209E-A95A-481D54D15E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5" name="logo_white" hidden="1">
            <a:extLst>
              <a:ext uri="{FF2B5EF4-FFF2-40B4-BE49-F238E27FC236}">
                <a16:creationId xmlns:a16="http://schemas.microsoft.com/office/drawing/2014/main" id="{F880135F-D220-FD05-49CB-CB126E21136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6" name="logo_">
            <a:extLst>
              <a:ext uri="{FF2B5EF4-FFF2-40B4-BE49-F238E27FC236}">
                <a16:creationId xmlns:a16="http://schemas.microsoft.com/office/drawing/2014/main" id="{5D616032-DFCF-E171-ADD8-48A5BCC25375}"/>
              </a:ext>
            </a:extLst>
          </p:cNvPr>
          <p:cNvSpPr>
            <a:spLocks noGrp="1"/>
          </p:cNvSpPr>
          <p:nvPr>
            <p:ph type="body" sz="quarter" idx="15"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974844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ldekkende bil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1C2867C-A301-E09C-8D91-3021D82E94CB}"/>
              </a:ext>
            </a:extLst>
          </p:cNvPr>
          <p:cNvSpPr>
            <a:spLocks noGrp="1"/>
          </p:cNvSpPr>
          <p:nvPr>
            <p:ph type="pic" sz="quarter" idx="10"/>
          </p:nvPr>
        </p:nvSpPr>
        <p:spPr>
          <a:xfrm>
            <a:off x="0" y="0"/>
            <a:ext cx="12192000" cy="6858000"/>
          </a:xfrm>
          <a:solidFill>
            <a:schemeClr val="bg1">
              <a:lumMod val="90000"/>
            </a:schemeClr>
          </a:solidFill>
        </p:spPr>
        <p:txBody>
          <a:bodyPr/>
          <a:lstStyle>
            <a:lvl1pPr marL="0" indent="0">
              <a:buNone/>
              <a:defRPr/>
            </a:lvl1pPr>
          </a:lstStyle>
          <a:p>
            <a:r>
              <a:rPr lang="en-US"/>
              <a:t>Click icon to add picture</a:t>
            </a:r>
            <a:endParaRPr lang="nb-NO" dirty="0"/>
          </a:p>
        </p:txBody>
      </p:sp>
      <p:sp>
        <p:nvSpPr>
          <p:cNvPr id="2" name="addin_fillplaceholders" hidden="1">
            <a:extLst>
              <a:ext uri="{FF2B5EF4-FFF2-40B4-BE49-F238E27FC236}">
                <a16:creationId xmlns:a16="http://schemas.microsoft.com/office/drawing/2014/main" id="{FC90760A-4B64-8F22-29A9-940E0C185CE3}"/>
              </a:ext>
            </a:extLst>
          </p:cNvPr>
          <p:cNvSpPr/>
          <p:nvPr userDrawn="1"/>
        </p:nvSpPr>
        <p:spPr>
          <a:xfrm>
            <a:off x="6176814" y="-894704"/>
            <a:ext cx="1519385"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a:t>
            </a:r>
            <a:r>
              <a:rPr lang="nb-NO" sz="800"/>
              <a:t>_fillplaceholders</a:t>
            </a:r>
            <a:endParaRPr lang="nb-NO" sz="800" dirty="0"/>
          </a:p>
        </p:txBody>
      </p:sp>
      <p:sp>
        <p:nvSpPr>
          <p:cNvPr id="3" name="addin_colorlist" hidden="1">
            <a:extLst>
              <a:ext uri="{FF2B5EF4-FFF2-40B4-BE49-F238E27FC236}">
                <a16:creationId xmlns:a16="http://schemas.microsoft.com/office/drawing/2014/main" id="{496A6E80-D812-B8D6-1FB7-7456DCAAC4AE}"/>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sp>
        <p:nvSpPr>
          <p:cNvPr id="4" name="addin_text" hidden="1">
            <a:extLst>
              <a:ext uri="{FF2B5EF4-FFF2-40B4-BE49-F238E27FC236}">
                <a16:creationId xmlns:a16="http://schemas.microsoft.com/office/drawing/2014/main" id="{697AE8A0-8762-2506-691E-87F2A8ED4018}"/>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Tree>
    <p:extLst>
      <p:ext uri="{BB962C8B-B14F-4D97-AF65-F5344CB8AC3E}">
        <p14:creationId xmlns:p14="http://schemas.microsoft.com/office/powerpoint/2010/main" val="3324383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video &amp; logo">
    <p:bg>
      <p:bgPr>
        <a:solidFill>
          <a:schemeClr val="dk2"/>
        </a:solidFill>
        <a:effectLst/>
      </p:bgPr>
    </p:bg>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F43E379D-DBF1-ECC1-FC3B-54731E51B45F}"/>
              </a:ext>
            </a:extLst>
          </p:cNvPr>
          <p:cNvSpPr>
            <a:spLocks noGrp="1"/>
          </p:cNvSpPr>
          <p:nvPr>
            <p:ph type="media" sz="quarter" idx="14"/>
          </p:nvPr>
        </p:nvSpPr>
        <p:spPr>
          <a:xfrm>
            <a:off x="249269" y="602526"/>
            <a:ext cx="11693460" cy="4655274"/>
          </a:xfrm>
          <a:custGeom>
            <a:avLst/>
            <a:gdLst>
              <a:gd name="connsiteX0" fmla="*/ 1373156 w 11693460"/>
              <a:gd name="connsiteY0" fmla="*/ 0 h 4655274"/>
              <a:gd name="connsiteX1" fmla="*/ 11693460 w 11693460"/>
              <a:gd name="connsiteY1" fmla="*/ 0 h 4655274"/>
              <a:gd name="connsiteX2" fmla="*/ 11693460 w 11693460"/>
              <a:gd name="connsiteY2" fmla="*/ 4655274 h 4655274"/>
              <a:gd name="connsiteX3" fmla="*/ 0 w 11693460"/>
              <a:gd name="connsiteY3" fmla="*/ 4655274 h 4655274"/>
              <a:gd name="connsiteX4" fmla="*/ 0 w 11693460"/>
              <a:gd name="connsiteY4" fmla="*/ 1848574 h 4655274"/>
              <a:gd name="connsiteX5" fmla="*/ 1373156 w 11693460"/>
              <a:gd name="connsiteY5" fmla="*/ 1848574 h 465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93460" h="4655274">
                <a:moveTo>
                  <a:pt x="1373156" y="0"/>
                </a:moveTo>
                <a:lnTo>
                  <a:pt x="11693460" y="0"/>
                </a:lnTo>
                <a:lnTo>
                  <a:pt x="11693460" y="4655274"/>
                </a:lnTo>
                <a:lnTo>
                  <a:pt x="0" y="4655274"/>
                </a:lnTo>
                <a:lnTo>
                  <a:pt x="0" y="1848574"/>
                </a:lnTo>
                <a:lnTo>
                  <a:pt x="1373156" y="1848574"/>
                </a:lnTo>
                <a:close/>
              </a:path>
            </a:pathLst>
          </a:custGeom>
          <a:solidFill>
            <a:schemeClr val="bg1"/>
          </a:solidFill>
        </p:spPr>
        <p:txBody>
          <a:bodyPr wrap="square">
            <a:noAutofit/>
          </a:bodyPr>
          <a:lstStyle>
            <a:lvl1pPr marL="0" indent="0" algn="r">
              <a:buNone/>
              <a:defRPr/>
            </a:lvl1pPr>
          </a:lstStyle>
          <a:p>
            <a:r>
              <a:rPr lang="en-US"/>
              <a:t>Click icon to add media</a:t>
            </a:r>
            <a:endParaRPr lang="nb-NO" dirty="0"/>
          </a:p>
        </p:txBody>
      </p:sp>
      <p:pic>
        <p:nvPicPr>
          <p:cNvPr id="17" name="logo_white">
            <a:extLst>
              <a:ext uri="{FF2B5EF4-FFF2-40B4-BE49-F238E27FC236}">
                <a16:creationId xmlns:a16="http://schemas.microsoft.com/office/drawing/2014/main" id="{92BC91F4-A1B3-E6AA-437B-1EC69E0335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270" y="617910"/>
            <a:ext cx="5818688" cy="6009168"/>
          </a:xfrm>
          <a:prstGeom prst="rect">
            <a:avLst/>
          </a:prstGeom>
        </p:spPr>
      </p:pic>
    </p:spTree>
    <p:extLst>
      <p:ext uri="{BB962C8B-B14F-4D97-AF65-F5344CB8AC3E}">
        <p14:creationId xmlns:p14="http://schemas.microsoft.com/office/powerpoint/2010/main" val="545198577"/>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ldekkende bilde m teks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1C2867C-A301-E09C-8D91-3021D82E94CB}"/>
              </a:ext>
            </a:extLst>
          </p:cNvPr>
          <p:cNvSpPr>
            <a:spLocks noGrp="1"/>
          </p:cNvSpPr>
          <p:nvPr>
            <p:ph type="pic" sz="quarter" idx="10"/>
          </p:nvPr>
        </p:nvSpPr>
        <p:spPr>
          <a:xfrm>
            <a:off x="0" y="0"/>
            <a:ext cx="12192000" cy="6858000"/>
          </a:xfrm>
          <a:solidFill>
            <a:schemeClr val="bg1">
              <a:lumMod val="90000"/>
            </a:schemeClr>
          </a:solidFill>
        </p:spPr>
        <p:txBody>
          <a:bodyPr/>
          <a:lstStyle>
            <a:lvl1pPr marL="0" indent="0">
              <a:buNone/>
              <a:defRPr/>
            </a:lvl1pPr>
          </a:lstStyle>
          <a:p>
            <a:r>
              <a:rPr lang="en-US"/>
              <a:t>Click icon to add picture</a:t>
            </a:r>
            <a:endParaRPr lang="nb-NO" dirty="0"/>
          </a:p>
        </p:txBody>
      </p:sp>
      <p:sp>
        <p:nvSpPr>
          <p:cNvPr id="5" name="Text Placeholder 4">
            <a:extLst>
              <a:ext uri="{FF2B5EF4-FFF2-40B4-BE49-F238E27FC236}">
                <a16:creationId xmlns:a16="http://schemas.microsoft.com/office/drawing/2014/main" id="{D560BBD1-3AFE-7E5F-565B-610ADC4790BF}"/>
              </a:ext>
            </a:extLst>
          </p:cNvPr>
          <p:cNvSpPr>
            <a:spLocks noGrp="1"/>
          </p:cNvSpPr>
          <p:nvPr>
            <p:ph type="body" sz="quarter" idx="11"/>
          </p:nvPr>
        </p:nvSpPr>
        <p:spPr>
          <a:xfrm>
            <a:off x="5796666" y="5146504"/>
            <a:ext cx="6106832" cy="1446788"/>
          </a:xfrm>
          <a:solidFill>
            <a:schemeClr val="bg2"/>
          </a:solidFill>
          <a:effectLst>
            <a:outerShdw blurRad="50800" dist="50800" dir="5400000" algn="ctr" rotWithShape="0">
              <a:srgbClr val="010000">
                <a:alpha val="0"/>
              </a:srgbClr>
            </a:outerShdw>
          </a:effectLst>
        </p:spPr>
        <p:txBody>
          <a:bodyPr lIns="414000" tIns="252000" rIns="432000" bIns="252000" anchor="ctr"/>
          <a:lstStyle>
            <a:lvl1pPr marL="0" indent="0" algn="l">
              <a:lnSpc>
                <a:spcPct val="101000"/>
              </a:lnSpc>
              <a:buNone/>
              <a:defRPr sz="2400"/>
            </a:lvl1pPr>
          </a:lstStyle>
          <a:p>
            <a:pPr lvl="0"/>
            <a:r>
              <a:rPr lang="en-US"/>
              <a:t>Click to edit Master text styles</a:t>
            </a:r>
          </a:p>
        </p:txBody>
      </p:sp>
      <p:sp>
        <p:nvSpPr>
          <p:cNvPr id="4" name="addin_fillplaceholders" hidden="1">
            <a:extLst>
              <a:ext uri="{FF2B5EF4-FFF2-40B4-BE49-F238E27FC236}">
                <a16:creationId xmlns:a16="http://schemas.microsoft.com/office/drawing/2014/main" id="{21A613CA-DD5F-7553-F478-FA237EDABF4C}"/>
              </a:ext>
            </a:extLst>
          </p:cNvPr>
          <p:cNvSpPr/>
          <p:nvPr userDrawn="1"/>
        </p:nvSpPr>
        <p:spPr>
          <a:xfrm>
            <a:off x="6176814" y="-894704"/>
            <a:ext cx="1519385"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a:t>
            </a:r>
            <a:r>
              <a:rPr lang="nb-NO" sz="800"/>
              <a:t>_fillplaceholders</a:t>
            </a:r>
            <a:endParaRPr lang="nb-NO" sz="800" dirty="0"/>
          </a:p>
        </p:txBody>
      </p:sp>
      <p:sp>
        <p:nvSpPr>
          <p:cNvPr id="6" name="addin_colorlist" hidden="1">
            <a:extLst>
              <a:ext uri="{FF2B5EF4-FFF2-40B4-BE49-F238E27FC236}">
                <a16:creationId xmlns:a16="http://schemas.microsoft.com/office/drawing/2014/main" id="{3FCD6A60-F982-FF19-806D-7303CC7C8535}"/>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sp>
        <p:nvSpPr>
          <p:cNvPr id="8" name="addin_text" hidden="1">
            <a:extLst>
              <a:ext uri="{FF2B5EF4-FFF2-40B4-BE49-F238E27FC236}">
                <a16:creationId xmlns:a16="http://schemas.microsoft.com/office/drawing/2014/main" id="{713816D1-16BB-835D-F51D-195BCBBF044C}"/>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Tree>
    <p:extLst>
      <p:ext uri="{BB962C8B-B14F-4D97-AF65-F5344CB8AC3E}">
        <p14:creationId xmlns:p14="http://schemas.microsoft.com/office/powerpoint/2010/main" val="4212885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
    <p:bg>
      <p:bgPr>
        <a:solidFill>
          <a:schemeClr val="l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0600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e og tekstbok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1C2867C-A301-E09C-8D91-3021D82E94CB}"/>
              </a:ext>
            </a:extLst>
          </p:cNvPr>
          <p:cNvSpPr>
            <a:spLocks noGrp="1"/>
          </p:cNvSpPr>
          <p:nvPr>
            <p:ph type="pic" sz="quarter" idx="10" hasCustomPrompt="1"/>
          </p:nvPr>
        </p:nvSpPr>
        <p:spPr>
          <a:xfrm>
            <a:off x="0" y="0"/>
            <a:ext cx="12192000" cy="6858000"/>
          </a:xfrm>
          <a:solidFill>
            <a:schemeClr val="bg1">
              <a:lumMod val="90000"/>
            </a:schemeClr>
          </a:solidFill>
        </p:spPr>
        <p:txBody>
          <a:bodyPr>
            <a:normAutofit/>
          </a:bodyPr>
          <a:lstStyle>
            <a:lvl1pPr marL="0" indent="0" algn="r">
              <a:buNone/>
              <a:defRPr sz="1600"/>
            </a:lvl1pPr>
          </a:lstStyle>
          <a:p>
            <a:r>
              <a:rPr lang="en-US" dirty="0" err="1"/>
              <a:t>Klikk</a:t>
            </a:r>
            <a:r>
              <a:rPr lang="en-US" dirty="0"/>
              <a:t> sett inn – </a:t>
            </a:r>
            <a:r>
              <a:rPr lang="en-US" dirty="0" err="1"/>
              <a:t>bilder</a:t>
            </a:r>
            <a:r>
              <a:rPr lang="en-US" dirty="0"/>
              <a:t> – for å </a:t>
            </a:r>
            <a:r>
              <a:rPr lang="en-US" dirty="0" err="1"/>
              <a:t>endre</a:t>
            </a:r>
            <a:r>
              <a:rPr lang="en-US" dirty="0"/>
              <a:t> </a:t>
            </a:r>
            <a:r>
              <a:rPr lang="en-US" dirty="0" err="1"/>
              <a:t>eller</a:t>
            </a:r>
            <a:r>
              <a:rPr lang="en-US" dirty="0"/>
              <a:t> </a:t>
            </a:r>
            <a:r>
              <a:rPr lang="en-US" dirty="0" err="1"/>
              <a:t>sette</a:t>
            </a:r>
            <a:r>
              <a:rPr lang="en-US" dirty="0"/>
              <a:t> inn </a:t>
            </a:r>
            <a:r>
              <a:rPr lang="en-US" dirty="0" err="1"/>
              <a:t>bilde</a:t>
            </a:r>
            <a:r>
              <a:rPr lang="en-US" dirty="0"/>
              <a:t>.</a:t>
            </a:r>
            <a:endParaRPr lang="nb-NO" dirty="0"/>
          </a:p>
        </p:txBody>
      </p:sp>
      <p:sp>
        <p:nvSpPr>
          <p:cNvPr id="8" name="Text Placeholder 7">
            <a:extLst>
              <a:ext uri="{FF2B5EF4-FFF2-40B4-BE49-F238E27FC236}">
                <a16:creationId xmlns:a16="http://schemas.microsoft.com/office/drawing/2014/main" id="{C95515FA-1606-8DA6-AD36-9E809F273187}"/>
              </a:ext>
            </a:extLst>
          </p:cNvPr>
          <p:cNvSpPr>
            <a:spLocks noGrp="1"/>
          </p:cNvSpPr>
          <p:nvPr>
            <p:ph type="body" sz="quarter" idx="11"/>
          </p:nvPr>
        </p:nvSpPr>
        <p:spPr>
          <a:xfrm>
            <a:off x="247167" y="247164"/>
            <a:ext cx="5956797" cy="3225486"/>
          </a:xfrm>
          <a:custGeom>
            <a:avLst/>
            <a:gdLst>
              <a:gd name="connsiteX0" fmla="*/ 1436130 w 11788346"/>
              <a:gd name="connsiteY0" fmla="*/ 0 h 6450226"/>
              <a:gd name="connsiteX1" fmla="*/ 11788346 w 11788346"/>
              <a:gd name="connsiteY1" fmla="*/ 0 h 6450226"/>
              <a:gd name="connsiteX2" fmla="*/ 11788346 w 11788346"/>
              <a:gd name="connsiteY2" fmla="*/ 6450226 h 6450226"/>
              <a:gd name="connsiteX3" fmla="*/ 0 w 11788346"/>
              <a:gd name="connsiteY3" fmla="*/ 6450226 h 6450226"/>
              <a:gd name="connsiteX4" fmla="*/ 0 w 11788346"/>
              <a:gd name="connsiteY4" fmla="*/ 1494550 h 6450226"/>
              <a:gd name="connsiteX5" fmla="*/ 1436130 w 11788346"/>
              <a:gd name="connsiteY5" fmla="*/ 1494550 h 645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8346" h="6450226">
                <a:moveTo>
                  <a:pt x="1436130" y="0"/>
                </a:moveTo>
                <a:lnTo>
                  <a:pt x="11788346" y="0"/>
                </a:lnTo>
                <a:lnTo>
                  <a:pt x="11788346" y="6450226"/>
                </a:lnTo>
                <a:lnTo>
                  <a:pt x="0" y="6450226"/>
                </a:lnTo>
                <a:lnTo>
                  <a:pt x="0" y="1494550"/>
                </a:lnTo>
                <a:lnTo>
                  <a:pt x="1436130" y="1494550"/>
                </a:lnTo>
                <a:close/>
              </a:path>
            </a:pathLst>
          </a:custGeom>
          <a:solidFill>
            <a:schemeClr val="accent1"/>
          </a:solidFill>
          <a:effectLst>
            <a:outerShdw blurRad="50800" dist="50800" dir="5400000" sx="101000" sy="101000" algn="ctr" rotWithShape="0">
              <a:srgbClr val="010000">
                <a:alpha val="0"/>
              </a:srgbClr>
            </a:outerShdw>
          </a:effectLst>
        </p:spPr>
        <p:txBody>
          <a:bodyPr wrap="square" lIns="1170000" tIns="360000" rIns="702000" bIns="360000">
            <a:normAutofit/>
          </a:bodyPr>
          <a:lstStyle>
            <a:lvl1pPr marL="0" indent="0">
              <a:lnSpc>
                <a:spcPct val="101000"/>
              </a:lnSpc>
              <a:buNone/>
              <a:defRPr sz="3701" spc="-100" baseline="0">
                <a:solidFill>
                  <a:schemeClr val="bg1"/>
                </a:solidFill>
                <a:latin typeface="+mj-lt"/>
              </a:defRPr>
            </a:lvl1pPr>
          </a:lstStyle>
          <a:p>
            <a:pPr lvl="0"/>
            <a:r>
              <a:rPr lang="en-US"/>
              <a:t>Click to edit Master text styles</a:t>
            </a:r>
          </a:p>
        </p:txBody>
      </p:sp>
      <p:sp>
        <p:nvSpPr>
          <p:cNvPr id="4" name="addin_fillplaceholders" hidden="1">
            <a:extLst>
              <a:ext uri="{FF2B5EF4-FFF2-40B4-BE49-F238E27FC236}">
                <a16:creationId xmlns:a16="http://schemas.microsoft.com/office/drawing/2014/main" id="{E828407A-04BE-F56A-EE12-4C6AC74A870B}"/>
              </a:ext>
            </a:extLst>
          </p:cNvPr>
          <p:cNvSpPr/>
          <p:nvPr userDrawn="1"/>
        </p:nvSpPr>
        <p:spPr>
          <a:xfrm>
            <a:off x="6176814" y="-894704"/>
            <a:ext cx="1519385"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a:t>
            </a:r>
            <a:r>
              <a:rPr lang="nb-NO" sz="800"/>
              <a:t>_fillplaceholders</a:t>
            </a:r>
            <a:endParaRPr lang="nb-NO" sz="800" dirty="0"/>
          </a:p>
        </p:txBody>
      </p:sp>
      <p:sp>
        <p:nvSpPr>
          <p:cNvPr id="5" name="addin_colorlist" hidden="1">
            <a:extLst>
              <a:ext uri="{FF2B5EF4-FFF2-40B4-BE49-F238E27FC236}">
                <a16:creationId xmlns:a16="http://schemas.microsoft.com/office/drawing/2014/main" id="{85415F01-1196-AEE8-EC3C-1E957C93AC7F}"/>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sp>
        <p:nvSpPr>
          <p:cNvPr id="6" name="addin_text" hidden="1">
            <a:extLst>
              <a:ext uri="{FF2B5EF4-FFF2-40B4-BE49-F238E27FC236}">
                <a16:creationId xmlns:a16="http://schemas.microsoft.com/office/drawing/2014/main" id="{02AC8738-B106-274E-B3E0-33840D01245A}"/>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Tree>
    <p:extLst>
      <p:ext uri="{BB962C8B-B14F-4D97-AF65-F5344CB8AC3E}">
        <p14:creationId xmlns:p14="http://schemas.microsoft.com/office/powerpoint/2010/main" val="1052093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4789AAA-AB5D-CDD9-157A-CB42FF4F220A}"/>
              </a:ext>
            </a:extLst>
          </p:cNvPr>
          <p:cNvSpPr>
            <a:spLocks noGrp="1"/>
          </p:cNvSpPr>
          <p:nvPr>
            <p:ph type="sldNum" sz="quarter" idx="12"/>
          </p:nvPr>
        </p:nvSpPr>
        <p:spPr/>
        <p:txBody>
          <a:bodyPr/>
          <a:lstStyle/>
          <a:p>
            <a:fld id="{079CA766-4CEF-485E-9E5D-05F27302AFC3}" type="slidenum">
              <a:rPr lang="nb-NO" smtClean="0"/>
              <a:pPr/>
              <a:t>‹#›</a:t>
            </a:fld>
            <a:endParaRPr lang="nb-NO" dirty="0"/>
          </a:p>
        </p:txBody>
      </p:sp>
      <p:sp>
        <p:nvSpPr>
          <p:cNvPr id="9" name="Picture Placeholder 8">
            <a:extLst>
              <a:ext uri="{FF2B5EF4-FFF2-40B4-BE49-F238E27FC236}">
                <a16:creationId xmlns:a16="http://schemas.microsoft.com/office/drawing/2014/main" id="{F42270F3-C0E7-FB35-DB60-925495DF7C08}"/>
              </a:ext>
            </a:extLst>
          </p:cNvPr>
          <p:cNvSpPr>
            <a:spLocks noGrp="1"/>
          </p:cNvSpPr>
          <p:nvPr>
            <p:ph type="pic" sz="quarter" idx="13"/>
          </p:nvPr>
        </p:nvSpPr>
        <p:spPr>
          <a:xfrm>
            <a:off x="264353" y="601732"/>
            <a:ext cx="5691929" cy="5522758"/>
          </a:xfrm>
          <a:solidFill>
            <a:schemeClr val="bg1">
              <a:lumMod val="90000"/>
            </a:schemeClr>
          </a:solidFill>
        </p:spPr>
        <p:txBody>
          <a:bodyPr/>
          <a:lstStyle>
            <a:lvl1pPr marL="0" indent="0">
              <a:buNone/>
              <a:defRPr/>
            </a:lvl1pPr>
          </a:lstStyle>
          <a:p>
            <a:r>
              <a:rPr lang="en-US"/>
              <a:t>Click icon to add picture</a:t>
            </a:r>
            <a:endParaRPr lang="nb-NO" dirty="0"/>
          </a:p>
        </p:txBody>
      </p:sp>
      <p:sp>
        <p:nvSpPr>
          <p:cNvPr id="10" name="Picture Placeholder 8">
            <a:extLst>
              <a:ext uri="{FF2B5EF4-FFF2-40B4-BE49-F238E27FC236}">
                <a16:creationId xmlns:a16="http://schemas.microsoft.com/office/drawing/2014/main" id="{85C90D47-A427-952D-C906-79A8C0D34380}"/>
              </a:ext>
            </a:extLst>
          </p:cNvPr>
          <p:cNvSpPr>
            <a:spLocks noGrp="1"/>
          </p:cNvSpPr>
          <p:nvPr>
            <p:ph type="pic" sz="quarter" idx="14"/>
          </p:nvPr>
        </p:nvSpPr>
        <p:spPr>
          <a:xfrm>
            <a:off x="6250759" y="597220"/>
            <a:ext cx="5691929" cy="5522758"/>
          </a:xfrm>
          <a:solidFill>
            <a:schemeClr val="bg1">
              <a:lumMod val="90000"/>
            </a:schemeClr>
          </a:solidFill>
        </p:spPr>
        <p:txBody>
          <a:bodyPr/>
          <a:lstStyle>
            <a:lvl1pPr marL="0" indent="0">
              <a:buNone/>
              <a:defRPr/>
            </a:lvl1pPr>
          </a:lstStyle>
          <a:p>
            <a:r>
              <a:rPr lang="en-US"/>
              <a:t>Click icon to add picture</a:t>
            </a:r>
            <a:endParaRPr lang="nb-NO" dirty="0"/>
          </a:p>
        </p:txBody>
      </p:sp>
      <p:sp>
        <p:nvSpPr>
          <p:cNvPr id="11" name="addin_background" hidden="1">
            <a:extLst>
              <a:ext uri="{FF2B5EF4-FFF2-40B4-BE49-F238E27FC236}">
                <a16:creationId xmlns:a16="http://schemas.microsoft.com/office/drawing/2014/main" id="{616C8802-6B18-35A3-5B0C-3B6D6F7FDAAC}"/>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2" name="addin_text" hidden="1">
            <a:extLst>
              <a:ext uri="{FF2B5EF4-FFF2-40B4-BE49-F238E27FC236}">
                <a16:creationId xmlns:a16="http://schemas.microsoft.com/office/drawing/2014/main" id="{083F9BE1-3C36-7D8F-FEE4-C811A7700A7B}"/>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3" name="addin_logo" hidden="1">
            <a:extLst>
              <a:ext uri="{FF2B5EF4-FFF2-40B4-BE49-F238E27FC236}">
                <a16:creationId xmlns:a16="http://schemas.microsoft.com/office/drawing/2014/main" id="{B8854586-D464-E225-1940-293A9055ED50}"/>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4" name="addin_colorlist" hidden="1">
            <a:extLst>
              <a:ext uri="{FF2B5EF4-FFF2-40B4-BE49-F238E27FC236}">
                <a16:creationId xmlns:a16="http://schemas.microsoft.com/office/drawing/2014/main" id="{759F9A4F-1FD1-0239-52CA-25000190E0F5}"/>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2" name="logo_black" hidden="1">
            <a:extLst>
              <a:ext uri="{FF2B5EF4-FFF2-40B4-BE49-F238E27FC236}">
                <a16:creationId xmlns:a16="http://schemas.microsoft.com/office/drawing/2014/main" id="{66A688BA-9B37-F68A-A8DB-C09B27FF77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3" name="logo_white" hidden="1">
            <a:extLst>
              <a:ext uri="{FF2B5EF4-FFF2-40B4-BE49-F238E27FC236}">
                <a16:creationId xmlns:a16="http://schemas.microsoft.com/office/drawing/2014/main" id="{1286E71D-1041-8A6A-2685-2A564BF9E03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4" name="logo_">
            <a:extLst>
              <a:ext uri="{FF2B5EF4-FFF2-40B4-BE49-F238E27FC236}">
                <a16:creationId xmlns:a16="http://schemas.microsoft.com/office/drawing/2014/main" id="{1537461A-4707-99F0-9E15-9BB50D756AB2}"/>
              </a:ext>
            </a:extLst>
          </p:cNvPr>
          <p:cNvSpPr>
            <a:spLocks noGrp="1"/>
          </p:cNvSpPr>
          <p:nvPr>
            <p:ph type="body" sz="quarter" idx="15"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2566728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tel og tre bilder">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79CA766-4CEF-485E-9E5D-05F27302AFC3}" type="slidenum">
              <a:rPr lang="nb-NO" smtClean="0"/>
              <a:t>‹#›</a:t>
            </a:fld>
            <a:endParaRPr lang="nb-NO"/>
          </a:p>
        </p:txBody>
      </p:sp>
      <p:sp>
        <p:nvSpPr>
          <p:cNvPr id="10" name="Picture Placeholder 8">
            <a:extLst>
              <a:ext uri="{FF2B5EF4-FFF2-40B4-BE49-F238E27FC236}">
                <a16:creationId xmlns:a16="http://schemas.microsoft.com/office/drawing/2014/main" id="{387AF16E-69B0-4804-2A73-A15504EC3AA0}"/>
              </a:ext>
            </a:extLst>
          </p:cNvPr>
          <p:cNvSpPr>
            <a:spLocks noGrp="1"/>
          </p:cNvSpPr>
          <p:nvPr>
            <p:ph type="pic" sz="quarter" idx="13"/>
          </p:nvPr>
        </p:nvSpPr>
        <p:spPr>
          <a:xfrm>
            <a:off x="264354" y="1973407"/>
            <a:ext cx="3730651" cy="4031046"/>
          </a:xfrm>
          <a:solidFill>
            <a:schemeClr val="bg1">
              <a:lumMod val="90000"/>
            </a:schemeClr>
          </a:solidFill>
        </p:spPr>
        <p:txBody>
          <a:bodyPr/>
          <a:lstStyle>
            <a:lvl1pPr marL="0" indent="0">
              <a:buNone/>
              <a:defRPr/>
            </a:lvl1pPr>
          </a:lstStyle>
          <a:p>
            <a:r>
              <a:rPr lang="en-US"/>
              <a:t>Click icon to add picture</a:t>
            </a:r>
            <a:endParaRPr lang="nb-NO" dirty="0"/>
          </a:p>
        </p:txBody>
      </p:sp>
      <p:sp>
        <p:nvSpPr>
          <p:cNvPr id="11" name="Picture Placeholder 8">
            <a:extLst>
              <a:ext uri="{FF2B5EF4-FFF2-40B4-BE49-F238E27FC236}">
                <a16:creationId xmlns:a16="http://schemas.microsoft.com/office/drawing/2014/main" id="{666F9E20-D1B8-6910-7379-5017BCC5579A}"/>
              </a:ext>
            </a:extLst>
          </p:cNvPr>
          <p:cNvSpPr>
            <a:spLocks noGrp="1"/>
          </p:cNvSpPr>
          <p:nvPr>
            <p:ph type="pic" sz="quarter" idx="14"/>
          </p:nvPr>
        </p:nvSpPr>
        <p:spPr>
          <a:xfrm>
            <a:off x="8196995" y="1973407"/>
            <a:ext cx="3730651" cy="4031046"/>
          </a:xfrm>
          <a:solidFill>
            <a:schemeClr val="bg1">
              <a:lumMod val="90000"/>
            </a:schemeClr>
          </a:solidFill>
        </p:spPr>
        <p:txBody>
          <a:bodyPr/>
          <a:lstStyle>
            <a:lvl1pPr marL="0" indent="0">
              <a:buNone/>
              <a:defRPr/>
            </a:lvl1pPr>
          </a:lstStyle>
          <a:p>
            <a:r>
              <a:rPr lang="en-US"/>
              <a:t>Click icon to add picture</a:t>
            </a:r>
            <a:endParaRPr lang="nb-NO" dirty="0"/>
          </a:p>
        </p:txBody>
      </p:sp>
      <p:sp>
        <p:nvSpPr>
          <p:cNvPr id="12" name="Picture Placeholder 8">
            <a:extLst>
              <a:ext uri="{FF2B5EF4-FFF2-40B4-BE49-F238E27FC236}">
                <a16:creationId xmlns:a16="http://schemas.microsoft.com/office/drawing/2014/main" id="{EFA4E610-A1DC-6430-E8FE-1597E1C7B044}"/>
              </a:ext>
            </a:extLst>
          </p:cNvPr>
          <p:cNvSpPr>
            <a:spLocks noGrp="1"/>
          </p:cNvSpPr>
          <p:nvPr>
            <p:ph type="pic" sz="quarter" idx="15"/>
          </p:nvPr>
        </p:nvSpPr>
        <p:spPr>
          <a:xfrm>
            <a:off x="4230674" y="1973406"/>
            <a:ext cx="3730651" cy="4031046"/>
          </a:xfrm>
          <a:solidFill>
            <a:schemeClr val="bg1">
              <a:lumMod val="90000"/>
            </a:schemeClr>
          </a:solidFill>
        </p:spPr>
        <p:txBody>
          <a:bodyPr/>
          <a:lstStyle>
            <a:lvl1pPr marL="0" indent="0">
              <a:buNone/>
              <a:defRPr/>
            </a:lvl1pPr>
          </a:lstStyle>
          <a:p>
            <a:r>
              <a:rPr lang="en-US"/>
              <a:t>Click icon to add picture</a:t>
            </a:r>
            <a:endParaRPr lang="nb-NO" dirty="0"/>
          </a:p>
        </p:txBody>
      </p:sp>
      <p:sp>
        <p:nvSpPr>
          <p:cNvPr id="2" name="Text Placeholder 2">
            <a:extLst>
              <a:ext uri="{FF2B5EF4-FFF2-40B4-BE49-F238E27FC236}">
                <a16:creationId xmlns:a16="http://schemas.microsoft.com/office/drawing/2014/main" id="{22E2CFDD-5599-863A-5396-6B6D00507882}"/>
              </a:ext>
            </a:extLst>
          </p:cNvPr>
          <p:cNvSpPr>
            <a:spLocks noGrp="1"/>
          </p:cNvSpPr>
          <p:nvPr>
            <p:ph type="body" sz="quarter" idx="16"/>
          </p:nvPr>
        </p:nvSpPr>
        <p:spPr>
          <a:xfrm>
            <a:off x="249312" y="242123"/>
            <a:ext cx="10491714" cy="1096101"/>
          </a:xfrm>
        </p:spPr>
        <p:txBody>
          <a:bodyPr anchor="t">
            <a:normAutofit/>
          </a:bodyPr>
          <a:lstStyle>
            <a:lvl1pPr marL="0" indent="0">
              <a:lnSpc>
                <a:spcPct val="96000"/>
              </a:lnSpc>
              <a:spcBef>
                <a:spcPts val="0"/>
              </a:spcBef>
              <a:buNone/>
              <a:defRPr lang="nb-NO" sz="6251" b="0" kern="1200" spc="-150" baseline="0" dirty="0">
                <a:solidFill>
                  <a:schemeClr val="tx1"/>
                </a:solidFill>
                <a:latin typeface="+mj-lt"/>
                <a:ea typeface="+mj-ea"/>
                <a:cs typeface="+mj-cs"/>
              </a:defRPr>
            </a:lvl1pPr>
          </a:lstStyle>
          <a:p>
            <a:pPr lvl="0"/>
            <a:r>
              <a:rPr lang="en-US"/>
              <a:t>Click to edit Master text styles</a:t>
            </a:r>
          </a:p>
        </p:txBody>
      </p:sp>
      <p:sp>
        <p:nvSpPr>
          <p:cNvPr id="3" name="addin_background" hidden="1">
            <a:extLst>
              <a:ext uri="{FF2B5EF4-FFF2-40B4-BE49-F238E27FC236}">
                <a16:creationId xmlns:a16="http://schemas.microsoft.com/office/drawing/2014/main" id="{A734DA45-2369-0D1D-331F-35877093A3BC}"/>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CEB529FF-17BF-F8DD-2C14-0D8935ED7F5E}"/>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5" name="addin_logo" hidden="1">
            <a:extLst>
              <a:ext uri="{FF2B5EF4-FFF2-40B4-BE49-F238E27FC236}">
                <a16:creationId xmlns:a16="http://schemas.microsoft.com/office/drawing/2014/main" id="{3E167A2E-05B9-65F7-4409-7843ED746DFF}"/>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6" name="addin_colorlist" hidden="1">
            <a:extLst>
              <a:ext uri="{FF2B5EF4-FFF2-40B4-BE49-F238E27FC236}">
                <a16:creationId xmlns:a16="http://schemas.microsoft.com/office/drawing/2014/main" id="{C7322CB2-98A3-E483-7807-F5BE625296EF}"/>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13" name="logo_black" hidden="1">
            <a:extLst>
              <a:ext uri="{FF2B5EF4-FFF2-40B4-BE49-F238E27FC236}">
                <a16:creationId xmlns:a16="http://schemas.microsoft.com/office/drawing/2014/main" id="{E1E0634F-2B8D-4101-DA1A-9B574D4B77B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4" name="logo_white" hidden="1">
            <a:extLst>
              <a:ext uri="{FF2B5EF4-FFF2-40B4-BE49-F238E27FC236}">
                <a16:creationId xmlns:a16="http://schemas.microsoft.com/office/drawing/2014/main" id="{40AA08CD-5359-A7B6-9F03-9F0045FE00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5" name="logo_">
            <a:extLst>
              <a:ext uri="{FF2B5EF4-FFF2-40B4-BE49-F238E27FC236}">
                <a16:creationId xmlns:a16="http://schemas.microsoft.com/office/drawing/2014/main" id="{1BF67345-6242-1CDB-0EC9-83A1EE1F9883}"/>
              </a:ext>
            </a:extLst>
          </p:cNvPr>
          <p:cNvSpPr>
            <a:spLocks noGrp="1"/>
          </p:cNvSpPr>
          <p:nvPr>
            <p:ph type="body" sz="quarter" idx="17"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726415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tel og fire bilder">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79CA766-4CEF-485E-9E5D-05F27302AFC3}" type="slidenum">
              <a:rPr lang="nb-NO" smtClean="0"/>
              <a:t>‹#›</a:t>
            </a:fld>
            <a:endParaRPr lang="nb-NO"/>
          </a:p>
        </p:txBody>
      </p:sp>
      <p:sp>
        <p:nvSpPr>
          <p:cNvPr id="10" name="Picture Placeholder 8">
            <a:extLst>
              <a:ext uri="{FF2B5EF4-FFF2-40B4-BE49-F238E27FC236}">
                <a16:creationId xmlns:a16="http://schemas.microsoft.com/office/drawing/2014/main" id="{387AF16E-69B0-4804-2A73-A15504EC3AA0}"/>
              </a:ext>
            </a:extLst>
          </p:cNvPr>
          <p:cNvSpPr>
            <a:spLocks noGrp="1"/>
          </p:cNvSpPr>
          <p:nvPr>
            <p:ph type="pic" sz="quarter" idx="13"/>
          </p:nvPr>
        </p:nvSpPr>
        <p:spPr>
          <a:xfrm>
            <a:off x="264354" y="1973408"/>
            <a:ext cx="2707833" cy="3297034"/>
          </a:xfrm>
          <a:solidFill>
            <a:schemeClr val="bg1">
              <a:lumMod val="90000"/>
            </a:schemeClr>
          </a:solidFill>
        </p:spPr>
        <p:txBody>
          <a:bodyPr/>
          <a:lstStyle>
            <a:lvl1pPr marL="0" indent="0">
              <a:buNone/>
              <a:defRPr/>
            </a:lvl1pPr>
          </a:lstStyle>
          <a:p>
            <a:r>
              <a:rPr lang="en-US"/>
              <a:t>Click icon to add picture</a:t>
            </a:r>
            <a:endParaRPr lang="nb-NO" dirty="0"/>
          </a:p>
        </p:txBody>
      </p:sp>
      <p:sp>
        <p:nvSpPr>
          <p:cNvPr id="5" name="Picture Placeholder 8">
            <a:extLst>
              <a:ext uri="{FF2B5EF4-FFF2-40B4-BE49-F238E27FC236}">
                <a16:creationId xmlns:a16="http://schemas.microsoft.com/office/drawing/2014/main" id="{0DF20613-4023-7B0F-4755-F5A5C1BA0A65}"/>
              </a:ext>
            </a:extLst>
          </p:cNvPr>
          <p:cNvSpPr>
            <a:spLocks noGrp="1"/>
          </p:cNvSpPr>
          <p:nvPr>
            <p:ph type="pic" sz="quarter" idx="14"/>
          </p:nvPr>
        </p:nvSpPr>
        <p:spPr>
          <a:xfrm>
            <a:off x="3236252" y="1973408"/>
            <a:ext cx="2707833" cy="3297034"/>
          </a:xfrm>
          <a:solidFill>
            <a:schemeClr val="bg1">
              <a:lumMod val="90000"/>
            </a:schemeClr>
          </a:solidFill>
        </p:spPr>
        <p:txBody>
          <a:bodyPr/>
          <a:lstStyle>
            <a:lvl1pPr marL="0" indent="0">
              <a:buNone/>
              <a:defRPr/>
            </a:lvl1pPr>
          </a:lstStyle>
          <a:p>
            <a:r>
              <a:rPr lang="en-US"/>
              <a:t>Click icon to add picture</a:t>
            </a:r>
            <a:endParaRPr lang="nb-NO" dirty="0"/>
          </a:p>
        </p:txBody>
      </p:sp>
      <p:sp>
        <p:nvSpPr>
          <p:cNvPr id="6" name="Picture Placeholder 8">
            <a:extLst>
              <a:ext uri="{FF2B5EF4-FFF2-40B4-BE49-F238E27FC236}">
                <a16:creationId xmlns:a16="http://schemas.microsoft.com/office/drawing/2014/main" id="{F019167C-6F8E-D88D-E2AB-95C0EDD01435}"/>
              </a:ext>
            </a:extLst>
          </p:cNvPr>
          <p:cNvSpPr>
            <a:spLocks noGrp="1"/>
          </p:cNvSpPr>
          <p:nvPr>
            <p:ph type="pic" sz="quarter" idx="15"/>
          </p:nvPr>
        </p:nvSpPr>
        <p:spPr>
          <a:xfrm>
            <a:off x="9235879" y="1973408"/>
            <a:ext cx="2707833" cy="3297034"/>
          </a:xfrm>
          <a:solidFill>
            <a:schemeClr val="bg1">
              <a:lumMod val="90000"/>
            </a:schemeClr>
          </a:solidFill>
        </p:spPr>
        <p:txBody>
          <a:bodyPr/>
          <a:lstStyle>
            <a:lvl1pPr marL="0" indent="0">
              <a:buNone/>
              <a:defRPr/>
            </a:lvl1pPr>
          </a:lstStyle>
          <a:p>
            <a:r>
              <a:rPr lang="en-US"/>
              <a:t>Click icon to add picture</a:t>
            </a:r>
            <a:endParaRPr lang="nb-NO" dirty="0"/>
          </a:p>
        </p:txBody>
      </p:sp>
      <p:sp>
        <p:nvSpPr>
          <p:cNvPr id="8" name="Picture Placeholder 8">
            <a:extLst>
              <a:ext uri="{FF2B5EF4-FFF2-40B4-BE49-F238E27FC236}">
                <a16:creationId xmlns:a16="http://schemas.microsoft.com/office/drawing/2014/main" id="{29CCCED7-A3CE-F3A9-CAD4-CF28234638DF}"/>
              </a:ext>
            </a:extLst>
          </p:cNvPr>
          <p:cNvSpPr>
            <a:spLocks noGrp="1"/>
          </p:cNvSpPr>
          <p:nvPr>
            <p:ph type="pic" sz="quarter" idx="16"/>
          </p:nvPr>
        </p:nvSpPr>
        <p:spPr>
          <a:xfrm>
            <a:off x="6236066" y="1973408"/>
            <a:ext cx="2707833" cy="3297034"/>
          </a:xfrm>
          <a:solidFill>
            <a:schemeClr val="bg1">
              <a:lumMod val="90000"/>
            </a:schemeClr>
          </a:solidFill>
        </p:spPr>
        <p:txBody>
          <a:bodyPr/>
          <a:lstStyle>
            <a:lvl1pPr marL="0" indent="0">
              <a:buNone/>
              <a:defRPr/>
            </a:lvl1pPr>
          </a:lstStyle>
          <a:p>
            <a:r>
              <a:rPr lang="en-US"/>
              <a:t>Click icon to add picture</a:t>
            </a:r>
            <a:endParaRPr lang="nb-NO" dirty="0"/>
          </a:p>
        </p:txBody>
      </p:sp>
      <p:sp>
        <p:nvSpPr>
          <p:cNvPr id="13" name="Text Placeholder 12">
            <a:extLst>
              <a:ext uri="{FF2B5EF4-FFF2-40B4-BE49-F238E27FC236}">
                <a16:creationId xmlns:a16="http://schemas.microsoft.com/office/drawing/2014/main" id="{FE92BE5C-10C3-E331-ADED-6FDDEBCEDEBF}"/>
              </a:ext>
            </a:extLst>
          </p:cNvPr>
          <p:cNvSpPr>
            <a:spLocks noGrp="1"/>
          </p:cNvSpPr>
          <p:nvPr>
            <p:ph type="body" sz="quarter" idx="17"/>
          </p:nvPr>
        </p:nvSpPr>
        <p:spPr>
          <a:xfrm>
            <a:off x="249312" y="5480434"/>
            <a:ext cx="2722876" cy="324138"/>
          </a:xfrm>
        </p:spPr>
        <p:txBody>
          <a:bodyPr/>
          <a:lstStyle>
            <a:lvl1pPr marL="0" indent="0">
              <a:lnSpc>
                <a:spcPct val="96000"/>
              </a:lnSpc>
              <a:buNone/>
              <a:defRPr sz="1050"/>
            </a:lvl1pPr>
          </a:lstStyle>
          <a:p>
            <a:pPr lvl="0"/>
            <a:r>
              <a:rPr lang="en-US"/>
              <a:t>Click to edit Master text styles</a:t>
            </a:r>
          </a:p>
        </p:txBody>
      </p:sp>
      <p:sp>
        <p:nvSpPr>
          <p:cNvPr id="14" name="Text Placeholder 12">
            <a:extLst>
              <a:ext uri="{FF2B5EF4-FFF2-40B4-BE49-F238E27FC236}">
                <a16:creationId xmlns:a16="http://schemas.microsoft.com/office/drawing/2014/main" id="{0738855E-9D84-5CF1-B777-535FD5B6E658}"/>
              </a:ext>
            </a:extLst>
          </p:cNvPr>
          <p:cNvSpPr>
            <a:spLocks noGrp="1"/>
          </p:cNvSpPr>
          <p:nvPr>
            <p:ph type="body" sz="quarter" idx="18"/>
          </p:nvPr>
        </p:nvSpPr>
        <p:spPr>
          <a:xfrm>
            <a:off x="3236252" y="5480434"/>
            <a:ext cx="2707833" cy="324138"/>
          </a:xfrm>
        </p:spPr>
        <p:txBody>
          <a:bodyPr/>
          <a:lstStyle>
            <a:lvl1pPr marL="0" indent="0">
              <a:lnSpc>
                <a:spcPct val="96000"/>
              </a:lnSpc>
              <a:buNone/>
              <a:defRPr sz="1050"/>
            </a:lvl1pPr>
          </a:lstStyle>
          <a:p>
            <a:pPr lvl="0"/>
            <a:r>
              <a:rPr lang="en-US"/>
              <a:t>Click to edit Master text styles</a:t>
            </a:r>
          </a:p>
        </p:txBody>
      </p:sp>
      <p:sp>
        <p:nvSpPr>
          <p:cNvPr id="15" name="Text Placeholder 12">
            <a:extLst>
              <a:ext uri="{FF2B5EF4-FFF2-40B4-BE49-F238E27FC236}">
                <a16:creationId xmlns:a16="http://schemas.microsoft.com/office/drawing/2014/main" id="{30E25862-4718-7141-5949-AC56E3FCBAF8}"/>
              </a:ext>
            </a:extLst>
          </p:cNvPr>
          <p:cNvSpPr>
            <a:spLocks noGrp="1"/>
          </p:cNvSpPr>
          <p:nvPr>
            <p:ph type="body" sz="quarter" idx="19"/>
          </p:nvPr>
        </p:nvSpPr>
        <p:spPr>
          <a:xfrm>
            <a:off x="6236066" y="5480434"/>
            <a:ext cx="2707833" cy="324138"/>
          </a:xfrm>
        </p:spPr>
        <p:txBody>
          <a:bodyPr/>
          <a:lstStyle>
            <a:lvl1pPr marL="0" indent="0">
              <a:lnSpc>
                <a:spcPct val="96000"/>
              </a:lnSpc>
              <a:buNone/>
              <a:defRPr sz="1050"/>
            </a:lvl1pPr>
          </a:lstStyle>
          <a:p>
            <a:pPr lvl="0"/>
            <a:r>
              <a:rPr lang="en-US"/>
              <a:t>Click to edit Master text styles</a:t>
            </a:r>
          </a:p>
        </p:txBody>
      </p:sp>
      <p:sp>
        <p:nvSpPr>
          <p:cNvPr id="16" name="Text Placeholder 12">
            <a:extLst>
              <a:ext uri="{FF2B5EF4-FFF2-40B4-BE49-F238E27FC236}">
                <a16:creationId xmlns:a16="http://schemas.microsoft.com/office/drawing/2014/main" id="{E707BEDF-7D73-971C-0B0F-8EA9EED2E949}"/>
              </a:ext>
            </a:extLst>
          </p:cNvPr>
          <p:cNvSpPr>
            <a:spLocks noGrp="1"/>
          </p:cNvSpPr>
          <p:nvPr>
            <p:ph type="body" sz="quarter" idx="20"/>
          </p:nvPr>
        </p:nvSpPr>
        <p:spPr>
          <a:xfrm>
            <a:off x="9235879" y="5480434"/>
            <a:ext cx="2707833" cy="324138"/>
          </a:xfrm>
        </p:spPr>
        <p:txBody>
          <a:bodyPr/>
          <a:lstStyle>
            <a:lvl1pPr marL="0" indent="0">
              <a:lnSpc>
                <a:spcPct val="96000"/>
              </a:lnSpc>
              <a:buNone/>
              <a:defRPr sz="1050"/>
            </a:lvl1pPr>
          </a:lstStyle>
          <a:p>
            <a:pPr lvl="0"/>
            <a:r>
              <a:rPr lang="en-US"/>
              <a:t>Click to edit Master text styles</a:t>
            </a:r>
          </a:p>
        </p:txBody>
      </p:sp>
      <p:sp>
        <p:nvSpPr>
          <p:cNvPr id="2" name="Text Placeholder 2">
            <a:extLst>
              <a:ext uri="{FF2B5EF4-FFF2-40B4-BE49-F238E27FC236}">
                <a16:creationId xmlns:a16="http://schemas.microsoft.com/office/drawing/2014/main" id="{379BE4BE-8579-5964-DAED-21E0A327F504}"/>
              </a:ext>
            </a:extLst>
          </p:cNvPr>
          <p:cNvSpPr>
            <a:spLocks noGrp="1"/>
          </p:cNvSpPr>
          <p:nvPr>
            <p:ph type="body" sz="quarter" idx="21"/>
          </p:nvPr>
        </p:nvSpPr>
        <p:spPr>
          <a:xfrm>
            <a:off x="249312" y="242123"/>
            <a:ext cx="10491714" cy="1096101"/>
          </a:xfrm>
        </p:spPr>
        <p:txBody>
          <a:bodyPr anchor="t">
            <a:normAutofit/>
          </a:bodyPr>
          <a:lstStyle>
            <a:lvl1pPr marL="0" indent="0">
              <a:lnSpc>
                <a:spcPct val="96000"/>
              </a:lnSpc>
              <a:spcBef>
                <a:spcPts val="0"/>
              </a:spcBef>
              <a:buNone/>
              <a:defRPr lang="nb-NO" sz="6251" b="0" kern="1200" spc="-150" baseline="0" dirty="0">
                <a:solidFill>
                  <a:schemeClr val="tx1"/>
                </a:solidFill>
                <a:latin typeface="+mj-lt"/>
                <a:ea typeface="+mj-ea"/>
                <a:cs typeface="+mj-cs"/>
              </a:defRPr>
            </a:lvl1pPr>
          </a:lstStyle>
          <a:p>
            <a:pPr lvl="0"/>
            <a:r>
              <a:rPr lang="en-US"/>
              <a:t>Click to edit Master text styles</a:t>
            </a:r>
          </a:p>
        </p:txBody>
      </p:sp>
      <p:sp>
        <p:nvSpPr>
          <p:cNvPr id="3" name="addin_background" hidden="1">
            <a:extLst>
              <a:ext uri="{FF2B5EF4-FFF2-40B4-BE49-F238E27FC236}">
                <a16:creationId xmlns:a16="http://schemas.microsoft.com/office/drawing/2014/main" id="{6EB97698-3D5A-0FBD-6A54-A7E7EFC67269}"/>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7FEBB2FC-B2ED-A2EB-66A9-8AE9AEF3E323}"/>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9" name="addin_logo" hidden="1">
            <a:extLst>
              <a:ext uri="{FF2B5EF4-FFF2-40B4-BE49-F238E27FC236}">
                <a16:creationId xmlns:a16="http://schemas.microsoft.com/office/drawing/2014/main" id="{8172D135-A67E-E8EE-60E3-7AB9532E6EA3}"/>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1" name="addin_colorlist" hidden="1">
            <a:extLst>
              <a:ext uri="{FF2B5EF4-FFF2-40B4-BE49-F238E27FC236}">
                <a16:creationId xmlns:a16="http://schemas.microsoft.com/office/drawing/2014/main" id="{098BC228-E020-301F-255E-8D3E893E172C}"/>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21" name="logo_black" hidden="1">
            <a:extLst>
              <a:ext uri="{FF2B5EF4-FFF2-40B4-BE49-F238E27FC236}">
                <a16:creationId xmlns:a16="http://schemas.microsoft.com/office/drawing/2014/main" id="{9C8E1B01-C553-AA10-D42F-43394341B1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22" name="logo_white" hidden="1">
            <a:extLst>
              <a:ext uri="{FF2B5EF4-FFF2-40B4-BE49-F238E27FC236}">
                <a16:creationId xmlns:a16="http://schemas.microsoft.com/office/drawing/2014/main" id="{1DBAA8D4-17C9-3F6F-48E0-E49D47E8583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23" name="logo_">
            <a:extLst>
              <a:ext uri="{FF2B5EF4-FFF2-40B4-BE49-F238E27FC236}">
                <a16:creationId xmlns:a16="http://schemas.microsoft.com/office/drawing/2014/main" id="{8A0CAEBE-5900-8FA1-5C03-29D5E6056A17}"/>
              </a:ext>
            </a:extLst>
          </p:cNvPr>
          <p:cNvSpPr>
            <a:spLocks noGrp="1"/>
          </p:cNvSpPr>
          <p:nvPr>
            <p:ph type="body" sz="quarter" idx="22"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6434281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tat Hvit/Burgunder tekst">
    <p:bg>
      <p:bgPr>
        <a:solidFill>
          <a:schemeClr val="lt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E1FFD8D-02FD-5712-D7EB-158172CD02FE}"/>
              </a:ext>
            </a:extLst>
          </p:cNvPr>
          <p:cNvSpPr>
            <a:spLocks noGrp="1"/>
          </p:cNvSpPr>
          <p:nvPr>
            <p:ph type="sldNum" sz="quarter" idx="12"/>
          </p:nvPr>
        </p:nvSpPr>
        <p:spPr/>
        <p:txBody>
          <a:bodyPr/>
          <a:lstStyle>
            <a:lvl1pPr>
              <a:defRPr>
                <a:solidFill>
                  <a:schemeClr val="tx2"/>
                </a:solidFill>
              </a:defRPr>
            </a:lvl1pPr>
          </a:lstStyle>
          <a:p>
            <a:fld id="{079CA766-4CEF-485E-9E5D-05F27302AFC3}" type="slidenum">
              <a:rPr lang="nb-NO" smtClean="0"/>
              <a:pPr/>
              <a:t>‹#›</a:t>
            </a:fld>
            <a:endParaRPr lang="nb-NO" dirty="0"/>
          </a:p>
        </p:txBody>
      </p:sp>
      <p:sp>
        <p:nvSpPr>
          <p:cNvPr id="13" name="Text Placeholder 9">
            <a:extLst>
              <a:ext uri="{FF2B5EF4-FFF2-40B4-BE49-F238E27FC236}">
                <a16:creationId xmlns:a16="http://schemas.microsoft.com/office/drawing/2014/main" id="{76A8968A-99E0-BA6E-9B43-98548949AE91}"/>
              </a:ext>
            </a:extLst>
          </p:cNvPr>
          <p:cNvSpPr>
            <a:spLocks noGrp="1"/>
          </p:cNvSpPr>
          <p:nvPr>
            <p:ph type="body" sz="quarter" idx="13"/>
          </p:nvPr>
        </p:nvSpPr>
        <p:spPr>
          <a:xfrm>
            <a:off x="244507" y="4999002"/>
            <a:ext cx="10493717" cy="620784"/>
          </a:xfrm>
        </p:spPr>
        <p:txBody>
          <a:bodyPr>
            <a:normAutofit/>
          </a:bodyPr>
          <a:lstStyle>
            <a:lvl1pPr marL="0" indent="0">
              <a:lnSpc>
                <a:spcPct val="96000"/>
              </a:lnSpc>
              <a:buNone/>
              <a:defRPr sz="2400">
                <a:solidFill>
                  <a:schemeClr val="tx2"/>
                </a:solidFill>
              </a:defRPr>
            </a:lvl1pPr>
          </a:lstStyle>
          <a:p>
            <a:pPr lvl="0"/>
            <a:r>
              <a:rPr lang="en-US"/>
              <a:t>Click to edit Master text styles</a:t>
            </a:r>
          </a:p>
        </p:txBody>
      </p:sp>
      <p:sp>
        <p:nvSpPr>
          <p:cNvPr id="2" name="Text Placeholder 2">
            <a:extLst>
              <a:ext uri="{FF2B5EF4-FFF2-40B4-BE49-F238E27FC236}">
                <a16:creationId xmlns:a16="http://schemas.microsoft.com/office/drawing/2014/main" id="{E9F1C304-C19F-FDE4-B32D-52E788AD68DA}"/>
              </a:ext>
            </a:extLst>
          </p:cNvPr>
          <p:cNvSpPr>
            <a:spLocks noGrp="1"/>
          </p:cNvSpPr>
          <p:nvPr>
            <p:ph type="body" sz="quarter" idx="14"/>
          </p:nvPr>
        </p:nvSpPr>
        <p:spPr>
          <a:xfrm>
            <a:off x="244507" y="249220"/>
            <a:ext cx="10493717" cy="4637310"/>
          </a:xfrm>
        </p:spPr>
        <p:txBody>
          <a:bodyPr anchor="t">
            <a:normAutofit/>
          </a:bodyPr>
          <a:lstStyle>
            <a:lvl1pPr marL="0" indent="0">
              <a:lnSpc>
                <a:spcPct val="96000"/>
              </a:lnSpc>
              <a:spcBef>
                <a:spcPts val="0"/>
              </a:spcBef>
              <a:buNone/>
              <a:defRPr lang="nb-NO" sz="11102" b="0" kern="1200" spc="-125" baseline="0" dirty="0">
                <a:solidFill>
                  <a:schemeClr val="tx2"/>
                </a:solidFill>
                <a:latin typeface="+mj-lt"/>
                <a:ea typeface="+mj-ea"/>
                <a:cs typeface="+mj-cs"/>
              </a:defRPr>
            </a:lvl1pPr>
          </a:lstStyle>
          <a:p>
            <a:pPr lvl="0"/>
            <a:r>
              <a:rPr lang="en-US"/>
              <a:t>Click to edit Master text styles</a:t>
            </a:r>
          </a:p>
        </p:txBody>
      </p:sp>
      <p:sp>
        <p:nvSpPr>
          <p:cNvPr id="10" name="addin_background" hidden="1">
            <a:extLst>
              <a:ext uri="{FF2B5EF4-FFF2-40B4-BE49-F238E27FC236}">
                <a16:creationId xmlns:a16="http://schemas.microsoft.com/office/drawing/2014/main" id="{209FF8FE-D8B6-AD67-4F4F-A3030B0E0FD7}"/>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1" name="addin_text" hidden="1">
            <a:extLst>
              <a:ext uri="{FF2B5EF4-FFF2-40B4-BE49-F238E27FC236}">
                <a16:creationId xmlns:a16="http://schemas.microsoft.com/office/drawing/2014/main" id="{81FAFA99-94F5-35B6-7BDE-66591C995F53}"/>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2" name="addin_logo" hidden="1">
            <a:extLst>
              <a:ext uri="{FF2B5EF4-FFF2-40B4-BE49-F238E27FC236}">
                <a16:creationId xmlns:a16="http://schemas.microsoft.com/office/drawing/2014/main" id="{A5B92BC5-C9CE-BD05-C01A-5D13CFEC70B0}"/>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4" name="addin_colorlist" hidden="1">
            <a:extLst>
              <a:ext uri="{FF2B5EF4-FFF2-40B4-BE49-F238E27FC236}">
                <a16:creationId xmlns:a16="http://schemas.microsoft.com/office/drawing/2014/main" id="{F438BAAA-B5B2-8E56-19B4-65346DF4F7EC}"/>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3" name="logo_black" hidden="1">
            <a:extLst>
              <a:ext uri="{FF2B5EF4-FFF2-40B4-BE49-F238E27FC236}">
                <a16:creationId xmlns:a16="http://schemas.microsoft.com/office/drawing/2014/main" id="{38FC7661-F678-4B3D-7C89-47726EF5A4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4" name="logo_white" hidden="1">
            <a:extLst>
              <a:ext uri="{FF2B5EF4-FFF2-40B4-BE49-F238E27FC236}">
                <a16:creationId xmlns:a16="http://schemas.microsoft.com/office/drawing/2014/main" id="{94318EC3-0343-2756-D01A-2B35BA068A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6" name="logo_">
            <a:extLst>
              <a:ext uri="{FF2B5EF4-FFF2-40B4-BE49-F238E27FC236}">
                <a16:creationId xmlns:a16="http://schemas.microsoft.com/office/drawing/2014/main" id="{4AF8D07A-E5CE-DA16-60FF-47BAE1F28063}"/>
              </a:ext>
            </a:extLst>
          </p:cNvPr>
          <p:cNvSpPr>
            <a:spLocks noGrp="1"/>
          </p:cNvSpPr>
          <p:nvPr>
            <p:ph type="body" sz="quarter" idx="15"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500294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tat m bilde Hvit">
    <p:bg>
      <p:bgPr>
        <a:solidFill>
          <a:schemeClr val="lt1"/>
        </a:solidFill>
        <a:effectLst/>
      </p:bgPr>
    </p:bg>
    <p:spTree>
      <p:nvGrpSpPr>
        <p:cNvPr id="1" name=""/>
        <p:cNvGrpSpPr/>
        <p:nvPr/>
      </p:nvGrpSpPr>
      <p:grpSpPr>
        <a:xfrm>
          <a:off x="0" y="0"/>
          <a:ext cx="0" cy="0"/>
          <a:chOff x="0" y="0"/>
          <a:chExt cx="0" cy="0"/>
        </a:xfrm>
      </p:grpSpPr>
      <p:pic>
        <p:nvPicPr>
          <p:cNvPr id="4" name="Picture 3" descr="Diagram&#10;&#10;Description automatically generated with medium confidence" hidden="1">
            <a:extLst>
              <a:ext uri="{FF2B5EF4-FFF2-40B4-BE49-F238E27FC236}">
                <a16:creationId xmlns:a16="http://schemas.microsoft.com/office/drawing/2014/main" id="{100A85CA-3B55-A0E9-00BA-99276381D0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 Placeholder 9">
            <a:extLst>
              <a:ext uri="{FF2B5EF4-FFF2-40B4-BE49-F238E27FC236}">
                <a16:creationId xmlns:a16="http://schemas.microsoft.com/office/drawing/2014/main" id="{76A8968A-99E0-BA6E-9B43-98548949AE91}"/>
              </a:ext>
            </a:extLst>
          </p:cNvPr>
          <p:cNvSpPr>
            <a:spLocks noGrp="1"/>
          </p:cNvSpPr>
          <p:nvPr>
            <p:ph type="body" sz="quarter" idx="13"/>
          </p:nvPr>
        </p:nvSpPr>
        <p:spPr>
          <a:xfrm>
            <a:off x="249313" y="5342728"/>
            <a:ext cx="5723976" cy="347142"/>
          </a:xfrm>
        </p:spPr>
        <p:txBody>
          <a:bodyPr>
            <a:normAutofit/>
          </a:bodyPr>
          <a:lstStyle>
            <a:lvl1pPr marL="0" indent="0">
              <a:lnSpc>
                <a:spcPct val="96000"/>
              </a:lnSpc>
              <a:buNone/>
              <a:defRPr sz="2400">
                <a:solidFill>
                  <a:schemeClr val="tx2"/>
                </a:solidFill>
              </a:defRPr>
            </a:lvl1pPr>
          </a:lstStyle>
          <a:p>
            <a:pPr lvl="0"/>
            <a:r>
              <a:rPr lang="en-US"/>
              <a:t>Click to edit Master text styles</a:t>
            </a:r>
          </a:p>
        </p:txBody>
      </p:sp>
      <p:sp>
        <p:nvSpPr>
          <p:cNvPr id="2" name="Text Placeholder 2">
            <a:extLst>
              <a:ext uri="{FF2B5EF4-FFF2-40B4-BE49-F238E27FC236}">
                <a16:creationId xmlns:a16="http://schemas.microsoft.com/office/drawing/2014/main" id="{E9F1C304-C19F-FDE4-B32D-52E788AD68DA}"/>
              </a:ext>
            </a:extLst>
          </p:cNvPr>
          <p:cNvSpPr>
            <a:spLocks noGrp="1"/>
          </p:cNvSpPr>
          <p:nvPr>
            <p:ph type="body" sz="quarter" idx="14"/>
          </p:nvPr>
        </p:nvSpPr>
        <p:spPr>
          <a:xfrm>
            <a:off x="256382" y="617518"/>
            <a:ext cx="5716906" cy="4251365"/>
          </a:xfrm>
        </p:spPr>
        <p:txBody>
          <a:bodyPr anchor="t">
            <a:normAutofit/>
          </a:bodyPr>
          <a:lstStyle>
            <a:lvl1pPr marL="0" indent="0">
              <a:lnSpc>
                <a:spcPct val="90000"/>
              </a:lnSpc>
              <a:spcBef>
                <a:spcPts val="0"/>
              </a:spcBef>
              <a:buNone/>
              <a:defRPr lang="nb-NO" sz="8100" b="0" kern="1200" spc="-125" baseline="0" dirty="0">
                <a:solidFill>
                  <a:schemeClr val="tx2"/>
                </a:solidFill>
                <a:latin typeface="+mj-lt"/>
                <a:ea typeface="+mj-ea"/>
                <a:cs typeface="+mj-cs"/>
              </a:defRPr>
            </a:lvl1pPr>
          </a:lstStyle>
          <a:p>
            <a:pPr lvl="0"/>
            <a:r>
              <a:rPr lang="en-US"/>
              <a:t>Click to edit Master text styles</a:t>
            </a:r>
          </a:p>
        </p:txBody>
      </p:sp>
      <p:sp>
        <p:nvSpPr>
          <p:cNvPr id="7" name="Picture Placeholder 6">
            <a:extLst>
              <a:ext uri="{FF2B5EF4-FFF2-40B4-BE49-F238E27FC236}">
                <a16:creationId xmlns:a16="http://schemas.microsoft.com/office/drawing/2014/main" id="{F68FAF3A-EB99-B350-5BA0-2D15937FA694}"/>
              </a:ext>
            </a:extLst>
          </p:cNvPr>
          <p:cNvSpPr>
            <a:spLocks noGrp="1"/>
          </p:cNvSpPr>
          <p:nvPr>
            <p:ph type="pic" sz="quarter" idx="15"/>
          </p:nvPr>
        </p:nvSpPr>
        <p:spPr>
          <a:xfrm>
            <a:off x="6281738" y="617518"/>
            <a:ext cx="5653087" cy="5991246"/>
          </a:xfrm>
          <a:solidFill>
            <a:schemeClr val="bg1">
              <a:lumMod val="90000"/>
            </a:schemeClr>
          </a:solidFill>
        </p:spPr>
        <p:txBody>
          <a:bodyPr/>
          <a:lstStyle>
            <a:lvl1pPr marL="0" indent="0">
              <a:buNone/>
              <a:defRPr/>
            </a:lvl1pPr>
          </a:lstStyle>
          <a:p>
            <a:r>
              <a:rPr lang="en-US"/>
              <a:t>Click icon to add picture</a:t>
            </a:r>
            <a:endParaRPr lang="nb-NO" dirty="0"/>
          </a:p>
        </p:txBody>
      </p:sp>
      <p:sp>
        <p:nvSpPr>
          <p:cNvPr id="11" name="addin_background" hidden="1">
            <a:extLst>
              <a:ext uri="{FF2B5EF4-FFF2-40B4-BE49-F238E27FC236}">
                <a16:creationId xmlns:a16="http://schemas.microsoft.com/office/drawing/2014/main" id="{7E0CD0C9-4008-8825-1B8B-CB0298C610D1}"/>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2" name="addin_text" hidden="1">
            <a:extLst>
              <a:ext uri="{FF2B5EF4-FFF2-40B4-BE49-F238E27FC236}">
                <a16:creationId xmlns:a16="http://schemas.microsoft.com/office/drawing/2014/main" id="{BB68B476-6A95-232E-96F0-037BEE40843A}"/>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4" name="addin_logo" hidden="1">
            <a:extLst>
              <a:ext uri="{FF2B5EF4-FFF2-40B4-BE49-F238E27FC236}">
                <a16:creationId xmlns:a16="http://schemas.microsoft.com/office/drawing/2014/main" id="{B7BC19FF-21B8-82D9-9746-8F8B2224FC15}"/>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5" name="addin_colorlist" hidden="1">
            <a:extLst>
              <a:ext uri="{FF2B5EF4-FFF2-40B4-BE49-F238E27FC236}">
                <a16:creationId xmlns:a16="http://schemas.microsoft.com/office/drawing/2014/main" id="{3A9CA5CA-0ED9-4655-90AA-9A8FBFD07922}"/>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3" name="logo_black" hidden="1">
            <a:extLst>
              <a:ext uri="{FF2B5EF4-FFF2-40B4-BE49-F238E27FC236}">
                <a16:creationId xmlns:a16="http://schemas.microsoft.com/office/drawing/2014/main" id="{0926AE6D-2F2B-C2A3-9E40-1CE0A6EAA07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49312" y="6373204"/>
            <a:ext cx="452057" cy="235576"/>
          </a:xfrm>
          <a:prstGeom prst="rect">
            <a:avLst/>
          </a:prstGeom>
        </p:spPr>
      </p:pic>
      <p:pic>
        <p:nvPicPr>
          <p:cNvPr id="5" name="logo_white" hidden="1">
            <a:extLst>
              <a:ext uri="{FF2B5EF4-FFF2-40B4-BE49-F238E27FC236}">
                <a16:creationId xmlns:a16="http://schemas.microsoft.com/office/drawing/2014/main" id="{F73C90C5-DED1-0EB1-87BF-47EEF605B23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49312" y="6373204"/>
            <a:ext cx="452057" cy="235576"/>
          </a:xfrm>
          <a:prstGeom prst="rect">
            <a:avLst/>
          </a:prstGeom>
        </p:spPr>
      </p:pic>
      <p:sp>
        <p:nvSpPr>
          <p:cNvPr id="6" name="logo_">
            <a:extLst>
              <a:ext uri="{FF2B5EF4-FFF2-40B4-BE49-F238E27FC236}">
                <a16:creationId xmlns:a16="http://schemas.microsoft.com/office/drawing/2014/main" id="{CECDBA0E-BD6E-75CE-8804-2CD50BD6C5DE}"/>
              </a:ext>
            </a:extLst>
          </p:cNvPr>
          <p:cNvSpPr>
            <a:spLocks noGrp="1"/>
          </p:cNvSpPr>
          <p:nvPr>
            <p:ph type="body" sz="quarter" idx="16" hasCustomPrompt="1"/>
          </p:nvPr>
        </p:nvSpPr>
        <p:spPr>
          <a:xfrm>
            <a:off x="249313" y="6373204"/>
            <a:ext cx="452057" cy="235576"/>
          </a:xfrm>
          <a:prstGeom prst="rect">
            <a:avLst/>
          </a:prstGeom>
          <a:blipFill dpi="0"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421868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apportside 6 bi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4965"/>
            <a:ext cx="6942137" cy="4862512"/>
          </a:xfrm>
        </p:spPr>
        <p:txBody>
          <a:bodyPr/>
          <a:lstStyle>
            <a:lvl1pPr marL="0" indent="0">
              <a:lnSpc>
                <a:spcPct val="101000"/>
              </a:lnSpc>
              <a:buNone/>
              <a:defRPr sz="1200"/>
            </a:lvl1pPr>
            <a:lvl2pPr marL="328613" indent="-104775">
              <a:lnSpc>
                <a:spcPct val="101000"/>
              </a:lnSpc>
              <a:spcBef>
                <a:spcPts val="500"/>
              </a:spcBef>
              <a:defRPr sz="1100"/>
            </a:lvl2pPr>
            <a:lvl3pPr marL="571500" indent="-117475">
              <a:lnSpc>
                <a:spcPct val="101000"/>
              </a:lnSpc>
              <a:spcBef>
                <a:spcPts val="500"/>
              </a:spcBef>
              <a:defRPr sz="1000"/>
            </a:lvl3pPr>
            <a:lvl4pPr marL="790575" indent="-107950">
              <a:lnSpc>
                <a:spcPct val="101000"/>
              </a:lnSpc>
              <a:spcBef>
                <a:spcPts val="500"/>
              </a:spcBef>
              <a:defRPr sz="900"/>
            </a:lvl4pPr>
            <a:lvl5pPr marL="957263" indent="-104775">
              <a:lnSpc>
                <a:spcPct val="101000"/>
              </a:lnSpc>
              <a:defRPr sz="800"/>
            </a:lvl5pPr>
          </a:lstStyle>
          <a:p>
            <a:pPr lvl="0"/>
            <a:endParaRPr lang="nb-NO" dirty="0"/>
          </a:p>
        </p:txBody>
      </p:sp>
      <p:sp>
        <p:nvSpPr>
          <p:cNvPr id="15" name="Picture Placeholder 14">
            <a:extLst>
              <a:ext uri="{FF2B5EF4-FFF2-40B4-BE49-F238E27FC236}">
                <a16:creationId xmlns:a16="http://schemas.microsoft.com/office/drawing/2014/main" id="{400856D1-E3C8-4E97-2A93-E7290665C607}"/>
              </a:ext>
            </a:extLst>
          </p:cNvPr>
          <p:cNvSpPr>
            <a:spLocks noGrp="1"/>
          </p:cNvSpPr>
          <p:nvPr>
            <p:ph type="pic" sz="quarter" idx="15"/>
          </p:nvPr>
        </p:nvSpPr>
        <p:spPr>
          <a:xfrm>
            <a:off x="7410450" y="600075"/>
            <a:ext cx="2165351" cy="1933575"/>
          </a:xfrm>
          <a:solidFill>
            <a:schemeClr val="bg1">
              <a:lumMod val="90000"/>
            </a:schemeClr>
          </a:solidFill>
        </p:spPr>
        <p:txBody>
          <a:bodyPr/>
          <a:lstStyle>
            <a:lvl1pPr marL="0" indent="0">
              <a:buNone/>
              <a:defRPr sz="1100"/>
            </a:lvl1pPr>
          </a:lstStyle>
          <a:p>
            <a:endParaRPr lang="nb-NO" dirty="0"/>
          </a:p>
        </p:txBody>
      </p:sp>
      <p:sp>
        <p:nvSpPr>
          <p:cNvPr id="16" name="Picture Placeholder 14">
            <a:extLst>
              <a:ext uri="{FF2B5EF4-FFF2-40B4-BE49-F238E27FC236}">
                <a16:creationId xmlns:a16="http://schemas.microsoft.com/office/drawing/2014/main" id="{B20F3283-460B-F0BA-C4B4-D12A7FC1313F}"/>
              </a:ext>
            </a:extLst>
          </p:cNvPr>
          <p:cNvSpPr>
            <a:spLocks noGrp="1"/>
          </p:cNvSpPr>
          <p:nvPr>
            <p:ph type="pic" sz="quarter" idx="16"/>
          </p:nvPr>
        </p:nvSpPr>
        <p:spPr>
          <a:xfrm>
            <a:off x="7410449" y="2657475"/>
            <a:ext cx="2165351" cy="1933575"/>
          </a:xfrm>
          <a:solidFill>
            <a:schemeClr val="bg1">
              <a:lumMod val="90000"/>
            </a:schemeClr>
          </a:solidFill>
        </p:spPr>
        <p:txBody>
          <a:bodyPr/>
          <a:lstStyle>
            <a:lvl1pPr marL="0" indent="0">
              <a:buNone/>
              <a:defRPr sz="1100"/>
            </a:lvl1pPr>
          </a:lstStyle>
          <a:p>
            <a:endParaRPr lang="nb-NO" dirty="0"/>
          </a:p>
        </p:txBody>
      </p:sp>
      <p:sp>
        <p:nvSpPr>
          <p:cNvPr id="17" name="Picture Placeholder 14">
            <a:extLst>
              <a:ext uri="{FF2B5EF4-FFF2-40B4-BE49-F238E27FC236}">
                <a16:creationId xmlns:a16="http://schemas.microsoft.com/office/drawing/2014/main" id="{60161AA8-4205-7582-26AA-F10BA45F76E2}"/>
              </a:ext>
            </a:extLst>
          </p:cNvPr>
          <p:cNvSpPr>
            <a:spLocks noGrp="1"/>
          </p:cNvSpPr>
          <p:nvPr>
            <p:ph type="pic" sz="quarter" idx="17"/>
          </p:nvPr>
        </p:nvSpPr>
        <p:spPr>
          <a:xfrm>
            <a:off x="7410449" y="4704493"/>
            <a:ext cx="2165351" cy="1933575"/>
          </a:xfrm>
          <a:solidFill>
            <a:schemeClr val="bg1">
              <a:lumMod val="90000"/>
            </a:schemeClr>
          </a:solidFill>
        </p:spPr>
        <p:txBody>
          <a:bodyPr/>
          <a:lstStyle>
            <a:lvl1pPr marL="0" indent="0">
              <a:buNone/>
              <a:defRPr sz="1100"/>
            </a:lvl1pPr>
          </a:lstStyle>
          <a:p>
            <a:endParaRPr lang="nb-NO" dirty="0"/>
          </a:p>
        </p:txBody>
      </p:sp>
      <p:sp>
        <p:nvSpPr>
          <p:cNvPr id="18" name="Picture Placeholder 14">
            <a:extLst>
              <a:ext uri="{FF2B5EF4-FFF2-40B4-BE49-F238E27FC236}">
                <a16:creationId xmlns:a16="http://schemas.microsoft.com/office/drawing/2014/main" id="{F01ECDED-F1B2-4CC6-E229-0977197544FF}"/>
              </a:ext>
            </a:extLst>
          </p:cNvPr>
          <p:cNvSpPr>
            <a:spLocks noGrp="1"/>
          </p:cNvSpPr>
          <p:nvPr>
            <p:ph type="pic" sz="quarter" idx="18"/>
          </p:nvPr>
        </p:nvSpPr>
        <p:spPr>
          <a:xfrm>
            <a:off x="9761464" y="600075"/>
            <a:ext cx="2165351" cy="1933575"/>
          </a:xfrm>
          <a:solidFill>
            <a:schemeClr val="bg1">
              <a:lumMod val="90000"/>
            </a:schemeClr>
          </a:solidFill>
        </p:spPr>
        <p:txBody>
          <a:bodyPr/>
          <a:lstStyle>
            <a:lvl1pPr marL="0" indent="0">
              <a:buNone/>
              <a:defRPr sz="1100"/>
            </a:lvl1pPr>
          </a:lstStyle>
          <a:p>
            <a:endParaRPr lang="nb-NO" dirty="0"/>
          </a:p>
        </p:txBody>
      </p:sp>
      <p:sp>
        <p:nvSpPr>
          <p:cNvPr id="19" name="Picture Placeholder 14">
            <a:extLst>
              <a:ext uri="{FF2B5EF4-FFF2-40B4-BE49-F238E27FC236}">
                <a16:creationId xmlns:a16="http://schemas.microsoft.com/office/drawing/2014/main" id="{103B4752-2BE1-0AEF-3E56-60E51A448573}"/>
              </a:ext>
            </a:extLst>
          </p:cNvPr>
          <p:cNvSpPr>
            <a:spLocks noGrp="1"/>
          </p:cNvSpPr>
          <p:nvPr>
            <p:ph type="pic" sz="quarter" idx="19"/>
          </p:nvPr>
        </p:nvSpPr>
        <p:spPr>
          <a:xfrm>
            <a:off x="9761463" y="2657475"/>
            <a:ext cx="2165351" cy="1933575"/>
          </a:xfrm>
          <a:solidFill>
            <a:schemeClr val="bg1">
              <a:lumMod val="90000"/>
            </a:schemeClr>
          </a:solidFill>
        </p:spPr>
        <p:txBody>
          <a:bodyPr/>
          <a:lstStyle>
            <a:lvl1pPr marL="0" indent="0">
              <a:buNone/>
              <a:defRPr sz="1100"/>
            </a:lvl1pPr>
          </a:lstStyle>
          <a:p>
            <a:endParaRPr lang="nb-NO" dirty="0"/>
          </a:p>
        </p:txBody>
      </p:sp>
      <p:sp>
        <p:nvSpPr>
          <p:cNvPr id="20" name="Picture Placeholder 14">
            <a:extLst>
              <a:ext uri="{FF2B5EF4-FFF2-40B4-BE49-F238E27FC236}">
                <a16:creationId xmlns:a16="http://schemas.microsoft.com/office/drawing/2014/main" id="{0EC7E784-D2E0-A707-CCBB-0ECB48E1B434}"/>
              </a:ext>
            </a:extLst>
          </p:cNvPr>
          <p:cNvSpPr>
            <a:spLocks noGrp="1"/>
          </p:cNvSpPr>
          <p:nvPr>
            <p:ph type="pic" sz="quarter" idx="20"/>
          </p:nvPr>
        </p:nvSpPr>
        <p:spPr>
          <a:xfrm>
            <a:off x="9761463" y="4704493"/>
            <a:ext cx="2165351" cy="1933575"/>
          </a:xfrm>
          <a:solidFill>
            <a:schemeClr val="bg1">
              <a:lumMod val="90000"/>
            </a:schemeClr>
          </a:solidFill>
        </p:spPr>
        <p:txBody>
          <a:bodyPr/>
          <a:lstStyle>
            <a:lvl1pPr marL="0" indent="0">
              <a:buNone/>
              <a:defRPr sz="1100"/>
            </a:lvl1pPr>
          </a:lstStyle>
          <a:p>
            <a:endParaRPr lang="nb-NO" dirty="0"/>
          </a:p>
        </p:txBody>
      </p:sp>
      <p:sp>
        <p:nvSpPr>
          <p:cNvPr id="3" name="addin_background" hidden="1">
            <a:extLst>
              <a:ext uri="{FF2B5EF4-FFF2-40B4-BE49-F238E27FC236}">
                <a16:creationId xmlns:a16="http://schemas.microsoft.com/office/drawing/2014/main" id="{78B080CF-D512-8C7A-7D84-6040255BA8F8}"/>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741BF649-6521-67FA-2130-0B91BF8149C7}"/>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5" name="addin_logo" hidden="1">
            <a:extLst>
              <a:ext uri="{FF2B5EF4-FFF2-40B4-BE49-F238E27FC236}">
                <a16:creationId xmlns:a16="http://schemas.microsoft.com/office/drawing/2014/main" id="{73B41FEE-14FC-B530-8526-60268B6F7D05}"/>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6" name="addin_colorlist" hidden="1">
            <a:extLst>
              <a:ext uri="{FF2B5EF4-FFF2-40B4-BE49-F238E27FC236}">
                <a16:creationId xmlns:a16="http://schemas.microsoft.com/office/drawing/2014/main" id="{AE878A15-2E81-9DD4-5DD8-5783B9434952}"/>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9" name="logo_black" hidden="1">
            <a:extLst>
              <a:ext uri="{FF2B5EF4-FFF2-40B4-BE49-F238E27FC236}">
                <a16:creationId xmlns:a16="http://schemas.microsoft.com/office/drawing/2014/main" id="{072A5769-F6E1-B638-95F5-411B1319AA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0" name="logo_white" hidden="1">
            <a:extLst>
              <a:ext uri="{FF2B5EF4-FFF2-40B4-BE49-F238E27FC236}">
                <a16:creationId xmlns:a16="http://schemas.microsoft.com/office/drawing/2014/main" id="{1DF5CA25-755F-95F9-64BA-34091C10688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1" name="logo_">
            <a:extLst>
              <a:ext uri="{FF2B5EF4-FFF2-40B4-BE49-F238E27FC236}">
                <a16:creationId xmlns:a16="http://schemas.microsoft.com/office/drawing/2014/main" id="{B1926F3C-4C25-229E-FB8B-5A7492F1AC35}"/>
              </a:ext>
            </a:extLst>
          </p:cNvPr>
          <p:cNvSpPr>
            <a:spLocks noGrp="1"/>
          </p:cNvSpPr>
          <p:nvPr>
            <p:ph type="body" sz="quarter" idx="21"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27561114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apportside 6 bilder Punktlis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4965"/>
            <a:ext cx="6942137" cy="4862512"/>
          </a:xfrm>
        </p:spPr>
        <p:txBody>
          <a:bodyPr/>
          <a:lstStyle>
            <a:lvl1pPr marL="136525" indent="-136525">
              <a:lnSpc>
                <a:spcPct val="101000"/>
              </a:lnSpc>
              <a:defRPr sz="1200"/>
            </a:lvl1pPr>
            <a:lvl2pPr marL="328613" indent="-104775">
              <a:lnSpc>
                <a:spcPct val="101000"/>
              </a:lnSpc>
              <a:spcBef>
                <a:spcPts val="500"/>
              </a:spcBef>
              <a:defRPr sz="1100"/>
            </a:lvl2pPr>
            <a:lvl3pPr marL="571500" indent="-117475">
              <a:lnSpc>
                <a:spcPct val="101000"/>
              </a:lnSpc>
              <a:spcBef>
                <a:spcPts val="500"/>
              </a:spcBef>
              <a:defRPr sz="1000"/>
            </a:lvl3pPr>
            <a:lvl4pPr marL="790575" indent="-107950">
              <a:lnSpc>
                <a:spcPct val="101000"/>
              </a:lnSpc>
              <a:spcBef>
                <a:spcPts val="500"/>
              </a:spcBef>
              <a:defRPr sz="900"/>
            </a:lvl4pPr>
            <a:lvl5pPr marL="957263" indent="-104775">
              <a:lnSpc>
                <a:spcPct val="101000"/>
              </a:lnSpc>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5" name="Picture Placeholder 14">
            <a:extLst>
              <a:ext uri="{FF2B5EF4-FFF2-40B4-BE49-F238E27FC236}">
                <a16:creationId xmlns:a16="http://schemas.microsoft.com/office/drawing/2014/main" id="{400856D1-E3C8-4E97-2A93-E7290665C607}"/>
              </a:ext>
            </a:extLst>
          </p:cNvPr>
          <p:cNvSpPr>
            <a:spLocks noGrp="1"/>
          </p:cNvSpPr>
          <p:nvPr>
            <p:ph type="pic" sz="quarter" idx="15"/>
          </p:nvPr>
        </p:nvSpPr>
        <p:spPr>
          <a:xfrm>
            <a:off x="7410450" y="600075"/>
            <a:ext cx="2165351" cy="1933575"/>
          </a:xfrm>
          <a:solidFill>
            <a:schemeClr val="bg1">
              <a:lumMod val="90000"/>
            </a:schemeClr>
          </a:solidFill>
        </p:spPr>
        <p:txBody>
          <a:bodyPr/>
          <a:lstStyle>
            <a:lvl1pPr marL="0" indent="0">
              <a:buNone/>
              <a:defRPr sz="1100"/>
            </a:lvl1pPr>
          </a:lstStyle>
          <a:p>
            <a:endParaRPr lang="nb-NO" dirty="0"/>
          </a:p>
        </p:txBody>
      </p:sp>
      <p:sp>
        <p:nvSpPr>
          <p:cNvPr id="16" name="Picture Placeholder 14">
            <a:extLst>
              <a:ext uri="{FF2B5EF4-FFF2-40B4-BE49-F238E27FC236}">
                <a16:creationId xmlns:a16="http://schemas.microsoft.com/office/drawing/2014/main" id="{B20F3283-460B-F0BA-C4B4-D12A7FC1313F}"/>
              </a:ext>
            </a:extLst>
          </p:cNvPr>
          <p:cNvSpPr>
            <a:spLocks noGrp="1"/>
          </p:cNvSpPr>
          <p:nvPr>
            <p:ph type="pic" sz="quarter" idx="16"/>
          </p:nvPr>
        </p:nvSpPr>
        <p:spPr>
          <a:xfrm>
            <a:off x="7410449" y="2657475"/>
            <a:ext cx="2165351" cy="1933575"/>
          </a:xfrm>
          <a:solidFill>
            <a:schemeClr val="bg1">
              <a:lumMod val="90000"/>
            </a:schemeClr>
          </a:solidFill>
        </p:spPr>
        <p:txBody>
          <a:bodyPr/>
          <a:lstStyle>
            <a:lvl1pPr marL="0" indent="0">
              <a:buNone/>
              <a:defRPr sz="1100"/>
            </a:lvl1pPr>
          </a:lstStyle>
          <a:p>
            <a:endParaRPr lang="nb-NO" dirty="0"/>
          </a:p>
        </p:txBody>
      </p:sp>
      <p:sp>
        <p:nvSpPr>
          <p:cNvPr id="17" name="Picture Placeholder 14">
            <a:extLst>
              <a:ext uri="{FF2B5EF4-FFF2-40B4-BE49-F238E27FC236}">
                <a16:creationId xmlns:a16="http://schemas.microsoft.com/office/drawing/2014/main" id="{60161AA8-4205-7582-26AA-F10BA45F76E2}"/>
              </a:ext>
            </a:extLst>
          </p:cNvPr>
          <p:cNvSpPr>
            <a:spLocks noGrp="1"/>
          </p:cNvSpPr>
          <p:nvPr>
            <p:ph type="pic" sz="quarter" idx="17"/>
          </p:nvPr>
        </p:nvSpPr>
        <p:spPr>
          <a:xfrm>
            <a:off x="7410449" y="4704493"/>
            <a:ext cx="2165351" cy="1933575"/>
          </a:xfrm>
          <a:solidFill>
            <a:schemeClr val="bg1">
              <a:lumMod val="90000"/>
            </a:schemeClr>
          </a:solidFill>
        </p:spPr>
        <p:txBody>
          <a:bodyPr/>
          <a:lstStyle>
            <a:lvl1pPr marL="0" indent="0">
              <a:buNone/>
              <a:defRPr sz="1100"/>
            </a:lvl1pPr>
          </a:lstStyle>
          <a:p>
            <a:endParaRPr lang="nb-NO" dirty="0"/>
          </a:p>
        </p:txBody>
      </p:sp>
      <p:sp>
        <p:nvSpPr>
          <p:cNvPr id="18" name="Picture Placeholder 14">
            <a:extLst>
              <a:ext uri="{FF2B5EF4-FFF2-40B4-BE49-F238E27FC236}">
                <a16:creationId xmlns:a16="http://schemas.microsoft.com/office/drawing/2014/main" id="{F01ECDED-F1B2-4CC6-E229-0977197544FF}"/>
              </a:ext>
            </a:extLst>
          </p:cNvPr>
          <p:cNvSpPr>
            <a:spLocks noGrp="1"/>
          </p:cNvSpPr>
          <p:nvPr>
            <p:ph type="pic" sz="quarter" idx="18"/>
          </p:nvPr>
        </p:nvSpPr>
        <p:spPr>
          <a:xfrm>
            <a:off x="9761464" y="600075"/>
            <a:ext cx="2165351" cy="1933575"/>
          </a:xfrm>
          <a:solidFill>
            <a:schemeClr val="bg1">
              <a:lumMod val="90000"/>
            </a:schemeClr>
          </a:solidFill>
        </p:spPr>
        <p:txBody>
          <a:bodyPr/>
          <a:lstStyle>
            <a:lvl1pPr marL="0" indent="0">
              <a:buNone/>
              <a:defRPr sz="1100"/>
            </a:lvl1pPr>
          </a:lstStyle>
          <a:p>
            <a:endParaRPr lang="nb-NO" dirty="0"/>
          </a:p>
        </p:txBody>
      </p:sp>
      <p:sp>
        <p:nvSpPr>
          <p:cNvPr id="19" name="Picture Placeholder 14">
            <a:extLst>
              <a:ext uri="{FF2B5EF4-FFF2-40B4-BE49-F238E27FC236}">
                <a16:creationId xmlns:a16="http://schemas.microsoft.com/office/drawing/2014/main" id="{103B4752-2BE1-0AEF-3E56-60E51A448573}"/>
              </a:ext>
            </a:extLst>
          </p:cNvPr>
          <p:cNvSpPr>
            <a:spLocks noGrp="1"/>
          </p:cNvSpPr>
          <p:nvPr>
            <p:ph type="pic" sz="quarter" idx="19"/>
          </p:nvPr>
        </p:nvSpPr>
        <p:spPr>
          <a:xfrm>
            <a:off x="9761463" y="2657475"/>
            <a:ext cx="2165351" cy="1933575"/>
          </a:xfrm>
          <a:solidFill>
            <a:schemeClr val="bg1">
              <a:lumMod val="90000"/>
            </a:schemeClr>
          </a:solidFill>
        </p:spPr>
        <p:txBody>
          <a:bodyPr/>
          <a:lstStyle>
            <a:lvl1pPr marL="0" indent="0">
              <a:buNone/>
              <a:defRPr sz="1100"/>
            </a:lvl1pPr>
          </a:lstStyle>
          <a:p>
            <a:endParaRPr lang="nb-NO" dirty="0"/>
          </a:p>
        </p:txBody>
      </p:sp>
      <p:sp>
        <p:nvSpPr>
          <p:cNvPr id="20" name="Picture Placeholder 14">
            <a:extLst>
              <a:ext uri="{FF2B5EF4-FFF2-40B4-BE49-F238E27FC236}">
                <a16:creationId xmlns:a16="http://schemas.microsoft.com/office/drawing/2014/main" id="{0EC7E784-D2E0-A707-CCBB-0ECB48E1B434}"/>
              </a:ext>
            </a:extLst>
          </p:cNvPr>
          <p:cNvSpPr>
            <a:spLocks noGrp="1"/>
          </p:cNvSpPr>
          <p:nvPr>
            <p:ph type="pic" sz="quarter" idx="20"/>
          </p:nvPr>
        </p:nvSpPr>
        <p:spPr>
          <a:xfrm>
            <a:off x="9761463" y="4704493"/>
            <a:ext cx="2165351" cy="1933575"/>
          </a:xfrm>
          <a:solidFill>
            <a:schemeClr val="bg1">
              <a:lumMod val="90000"/>
            </a:schemeClr>
          </a:solidFill>
        </p:spPr>
        <p:txBody>
          <a:bodyPr/>
          <a:lstStyle>
            <a:lvl1pPr marL="0" indent="0">
              <a:buNone/>
              <a:defRPr sz="1100"/>
            </a:lvl1pPr>
          </a:lstStyle>
          <a:p>
            <a:endParaRPr lang="nb-NO" dirty="0"/>
          </a:p>
        </p:txBody>
      </p:sp>
      <p:sp>
        <p:nvSpPr>
          <p:cNvPr id="3" name="addin_background" hidden="1">
            <a:extLst>
              <a:ext uri="{FF2B5EF4-FFF2-40B4-BE49-F238E27FC236}">
                <a16:creationId xmlns:a16="http://schemas.microsoft.com/office/drawing/2014/main" id="{82FC0071-F760-A31A-5F67-A2D84162528E}"/>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847832B4-DAAD-BFC5-E187-0747FEB60FF5}"/>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5" name="addin_logo" hidden="1">
            <a:extLst>
              <a:ext uri="{FF2B5EF4-FFF2-40B4-BE49-F238E27FC236}">
                <a16:creationId xmlns:a16="http://schemas.microsoft.com/office/drawing/2014/main" id="{09D58DB2-6307-D873-832D-B56BDBCA0684}"/>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6" name="addin_colorlist" hidden="1">
            <a:extLst>
              <a:ext uri="{FF2B5EF4-FFF2-40B4-BE49-F238E27FC236}">
                <a16:creationId xmlns:a16="http://schemas.microsoft.com/office/drawing/2014/main" id="{7C75A26F-1CF5-CBB7-5123-4BC375A7591E}"/>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9" name="logo_black" hidden="1">
            <a:extLst>
              <a:ext uri="{FF2B5EF4-FFF2-40B4-BE49-F238E27FC236}">
                <a16:creationId xmlns:a16="http://schemas.microsoft.com/office/drawing/2014/main" id="{7C64F056-AAD0-FA85-A7CB-99CE9C3EDD5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0" name="logo_white" hidden="1">
            <a:extLst>
              <a:ext uri="{FF2B5EF4-FFF2-40B4-BE49-F238E27FC236}">
                <a16:creationId xmlns:a16="http://schemas.microsoft.com/office/drawing/2014/main" id="{653D6301-014F-9A74-3C07-BDB6AD8B485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1" name="logo_">
            <a:extLst>
              <a:ext uri="{FF2B5EF4-FFF2-40B4-BE49-F238E27FC236}">
                <a16:creationId xmlns:a16="http://schemas.microsoft.com/office/drawing/2014/main" id="{2B7929C0-518F-03FF-9EAE-CD8DD5E39420}"/>
              </a:ext>
            </a:extLst>
          </p:cNvPr>
          <p:cNvSpPr>
            <a:spLocks noGrp="1"/>
          </p:cNvSpPr>
          <p:nvPr>
            <p:ph type="body" sz="quarter" idx="21"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451412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tekst og undertittel Hvit">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4505" y="5301141"/>
            <a:ext cx="10496520" cy="828112"/>
          </a:xfrm>
        </p:spPr>
        <p:txBody>
          <a:bodyPr>
            <a:normAutofit/>
          </a:bodyPr>
          <a:lstStyle>
            <a:lvl1pPr marL="0" indent="0" algn="l">
              <a:buNone/>
              <a:defRPr sz="2400">
                <a:solidFill>
                  <a:schemeClr val="bg1"/>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A392B08A-105C-16E2-A517-1B0EB569CE34}"/>
              </a:ext>
            </a:extLst>
          </p:cNvPr>
          <p:cNvSpPr>
            <a:spLocks noGrp="1"/>
          </p:cNvSpPr>
          <p:nvPr>
            <p:ph type="dt" sz="half" idx="10"/>
          </p:nvPr>
        </p:nvSpPr>
        <p:spPr>
          <a:xfrm>
            <a:off x="1828800" y="6479337"/>
            <a:ext cx="1662567" cy="158731"/>
          </a:xfrm>
        </p:spPr>
        <p:txBody>
          <a:bodyPr lIns="0" tIns="0" rIns="0" bIns="0"/>
          <a:lstStyle>
            <a:lvl1pPr>
              <a:defRPr sz="900">
                <a:solidFill>
                  <a:schemeClr val="bg1"/>
                </a:solidFill>
              </a:defRPr>
            </a:lvl1pPr>
          </a:lstStyle>
          <a:p>
            <a:endParaRPr lang="nb-NO" dirty="0"/>
          </a:p>
        </p:txBody>
      </p:sp>
      <p:sp>
        <p:nvSpPr>
          <p:cNvPr id="9" name="Slide Number Placeholder 8">
            <a:extLst>
              <a:ext uri="{FF2B5EF4-FFF2-40B4-BE49-F238E27FC236}">
                <a16:creationId xmlns:a16="http://schemas.microsoft.com/office/drawing/2014/main" id="{7E9A5BA4-9DA6-580C-6278-696D48AAB69C}"/>
              </a:ext>
            </a:extLst>
          </p:cNvPr>
          <p:cNvSpPr>
            <a:spLocks noGrp="1"/>
          </p:cNvSpPr>
          <p:nvPr>
            <p:ph type="sldNum" sz="quarter" idx="12"/>
          </p:nvPr>
        </p:nvSpPr>
        <p:spPr/>
        <p:txBody>
          <a:bodyPr/>
          <a:lstStyle>
            <a:lvl1pPr>
              <a:defRPr>
                <a:solidFill>
                  <a:schemeClr val="bg1"/>
                </a:solidFill>
              </a:defRPr>
            </a:lvl1pPr>
          </a:lstStyle>
          <a:p>
            <a:fld id="{079CA766-4CEF-485E-9E5D-05F27302AFC3}" type="slidenum">
              <a:rPr lang="nb-NO" smtClean="0"/>
              <a:pPr/>
              <a:t>‹#›</a:t>
            </a:fld>
            <a:endParaRPr lang="nb-NO" dirty="0"/>
          </a:p>
        </p:txBody>
      </p:sp>
      <p:sp>
        <p:nvSpPr>
          <p:cNvPr id="5" name="Text Placeholder 4">
            <a:extLst>
              <a:ext uri="{FF2B5EF4-FFF2-40B4-BE49-F238E27FC236}">
                <a16:creationId xmlns:a16="http://schemas.microsoft.com/office/drawing/2014/main" id="{C42D1FD5-8F5D-49D8-3F34-BA33C71175BA}"/>
              </a:ext>
            </a:extLst>
          </p:cNvPr>
          <p:cNvSpPr>
            <a:spLocks noGrp="1"/>
          </p:cNvSpPr>
          <p:nvPr>
            <p:ph type="body" sz="quarter" idx="13"/>
          </p:nvPr>
        </p:nvSpPr>
        <p:spPr>
          <a:xfrm>
            <a:off x="244505" y="249220"/>
            <a:ext cx="10496520" cy="4543877"/>
          </a:xfrm>
        </p:spPr>
        <p:txBody>
          <a:bodyPr anchor="t">
            <a:normAutofit/>
          </a:bodyPr>
          <a:lstStyle>
            <a:lvl1pPr marL="0" indent="0">
              <a:lnSpc>
                <a:spcPct val="96000"/>
              </a:lnSpc>
              <a:spcBef>
                <a:spcPts val="0"/>
              </a:spcBef>
              <a:buNone/>
              <a:defRPr lang="nb-NO" sz="11102" b="0" kern="1200" spc="-250" baseline="0" dirty="0">
                <a:solidFill>
                  <a:schemeClr val="bg1"/>
                </a:solidFill>
                <a:latin typeface="EnergiGrotesk-Medium" panose="020B0504060101020104" pitchFamily="34" charset="0"/>
                <a:ea typeface="EnergiGrotesk-Medium" panose="020B0504060101020104" pitchFamily="34" charset="0"/>
                <a:cs typeface="+mj-cs"/>
              </a:defRPr>
            </a:lvl1pPr>
          </a:lstStyle>
          <a:p>
            <a:pPr lvl="0"/>
            <a:r>
              <a:rPr lang="en-US"/>
              <a:t>Click to edit Master text styles</a:t>
            </a:r>
          </a:p>
        </p:txBody>
      </p:sp>
      <p:pic>
        <p:nvPicPr>
          <p:cNvPr id="4" name="logo_black" hidden="1">
            <a:extLst>
              <a:ext uri="{FF2B5EF4-FFF2-40B4-BE49-F238E27FC236}">
                <a16:creationId xmlns:a16="http://schemas.microsoft.com/office/drawing/2014/main" id="{D75FCADA-CD10-782E-B160-B9E58EFA44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2" name="logo_white" hidden="1">
            <a:extLst>
              <a:ext uri="{FF2B5EF4-FFF2-40B4-BE49-F238E27FC236}">
                <a16:creationId xmlns:a16="http://schemas.microsoft.com/office/drawing/2014/main" id="{69305D3D-9195-BDD2-52BF-E13F51E197C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4" name="logo_">
            <a:extLst>
              <a:ext uri="{FF2B5EF4-FFF2-40B4-BE49-F238E27FC236}">
                <a16:creationId xmlns:a16="http://schemas.microsoft.com/office/drawing/2014/main" id="{D2C2FCA4-1AD5-70EF-857A-00D9C6F2B75B}"/>
              </a:ext>
            </a:extLst>
          </p:cNvPr>
          <p:cNvSpPr>
            <a:spLocks noGrp="1"/>
          </p:cNvSpPr>
          <p:nvPr>
            <p:ph type="body" sz="quarter" idx="14"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
        <p:nvSpPr>
          <p:cNvPr id="12" name="addin_background" hidden="1">
            <a:extLst>
              <a:ext uri="{FF2B5EF4-FFF2-40B4-BE49-F238E27FC236}">
                <a16:creationId xmlns:a16="http://schemas.microsoft.com/office/drawing/2014/main" id="{CA47B372-3F14-E688-5598-6A1BF98AB830}"/>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5" name="addin_text" hidden="1">
            <a:extLst>
              <a:ext uri="{FF2B5EF4-FFF2-40B4-BE49-F238E27FC236}">
                <a16:creationId xmlns:a16="http://schemas.microsoft.com/office/drawing/2014/main" id="{A668E8F7-2A63-700E-0E4F-AFE2985951AA}"/>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6" name="addin_logo" hidden="1">
            <a:extLst>
              <a:ext uri="{FF2B5EF4-FFF2-40B4-BE49-F238E27FC236}">
                <a16:creationId xmlns:a16="http://schemas.microsoft.com/office/drawing/2014/main" id="{7716A7D0-3C29-6615-75CB-F7184A7399C2}"/>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7" name="addin_colorlist" hidden="1">
            <a:extLst>
              <a:ext uri="{FF2B5EF4-FFF2-40B4-BE49-F238E27FC236}">
                <a16:creationId xmlns:a16="http://schemas.microsoft.com/office/drawing/2014/main" id="{5607FF3F-EB3C-97BF-8034-85AC7907F84D}"/>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spTree>
    <p:extLst>
      <p:ext uri="{BB962C8B-B14F-4D97-AF65-F5344CB8AC3E}">
        <p14:creationId xmlns:p14="http://schemas.microsoft.com/office/powerpoint/2010/main" val="4010190521"/>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apportside 6 bilder 2 kolonner Punktlis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7076"/>
            <a:ext cx="6942137" cy="4862512"/>
          </a:xfrm>
        </p:spPr>
        <p:txBody>
          <a:bodyPr numCol="2" spcCol="216000"/>
          <a:lstStyle>
            <a:lvl1pPr marL="98425" indent="-98425" algn="l">
              <a:lnSpc>
                <a:spcPct val="101000"/>
              </a:lnSpc>
              <a:defRPr sz="900"/>
            </a:lvl1pPr>
            <a:lvl2pPr marL="314325" indent="-90488">
              <a:lnSpc>
                <a:spcPct val="101000"/>
              </a:lnSpc>
              <a:spcBef>
                <a:spcPts val="500"/>
              </a:spcBef>
              <a:defRPr sz="800"/>
            </a:lvl2pPr>
            <a:lvl3pPr marL="541338" indent="-87313">
              <a:lnSpc>
                <a:spcPct val="101000"/>
              </a:lnSpc>
              <a:spcBef>
                <a:spcPts val="500"/>
              </a:spcBef>
              <a:defRPr sz="700"/>
            </a:lvl3pPr>
            <a:lvl4pPr marL="774700" indent="-92075">
              <a:lnSpc>
                <a:spcPct val="101000"/>
              </a:lnSpc>
              <a:spcBef>
                <a:spcPts val="500"/>
              </a:spcBef>
              <a:defRPr sz="600"/>
            </a:lvl4pPr>
            <a:lvl5pPr marL="938213" indent="-85725">
              <a:lnSpc>
                <a:spcPct val="101000"/>
              </a:lnSpc>
              <a:tabLst/>
              <a:defRPr sz="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5" name="Picture Placeholder 14">
            <a:extLst>
              <a:ext uri="{FF2B5EF4-FFF2-40B4-BE49-F238E27FC236}">
                <a16:creationId xmlns:a16="http://schemas.microsoft.com/office/drawing/2014/main" id="{400856D1-E3C8-4E97-2A93-E7290665C607}"/>
              </a:ext>
            </a:extLst>
          </p:cNvPr>
          <p:cNvSpPr>
            <a:spLocks noGrp="1"/>
          </p:cNvSpPr>
          <p:nvPr>
            <p:ph type="pic" sz="quarter" idx="15"/>
          </p:nvPr>
        </p:nvSpPr>
        <p:spPr>
          <a:xfrm>
            <a:off x="7410450" y="600075"/>
            <a:ext cx="2165351" cy="1933575"/>
          </a:xfrm>
          <a:solidFill>
            <a:schemeClr val="bg1">
              <a:lumMod val="90000"/>
            </a:schemeClr>
          </a:solidFill>
        </p:spPr>
        <p:txBody>
          <a:bodyPr/>
          <a:lstStyle>
            <a:lvl1pPr marL="0" indent="0">
              <a:buNone/>
              <a:defRPr sz="1100"/>
            </a:lvl1pPr>
          </a:lstStyle>
          <a:p>
            <a:endParaRPr lang="nb-NO" dirty="0"/>
          </a:p>
        </p:txBody>
      </p:sp>
      <p:sp>
        <p:nvSpPr>
          <p:cNvPr id="16" name="Picture Placeholder 14">
            <a:extLst>
              <a:ext uri="{FF2B5EF4-FFF2-40B4-BE49-F238E27FC236}">
                <a16:creationId xmlns:a16="http://schemas.microsoft.com/office/drawing/2014/main" id="{B20F3283-460B-F0BA-C4B4-D12A7FC1313F}"/>
              </a:ext>
            </a:extLst>
          </p:cNvPr>
          <p:cNvSpPr>
            <a:spLocks noGrp="1"/>
          </p:cNvSpPr>
          <p:nvPr>
            <p:ph type="pic" sz="quarter" idx="16"/>
          </p:nvPr>
        </p:nvSpPr>
        <p:spPr>
          <a:xfrm>
            <a:off x="7410449" y="2657475"/>
            <a:ext cx="2165351" cy="1933575"/>
          </a:xfrm>
          <a:solidFill>
            <a:schemeClr val="bg1">
              <a:lumMod val="90000"/>
            </a:schemeClr>
          </a:solidFill>
        </p:spPr>
        <p:txBody>
          <a:bodyPr/>
          <a:lstStyle>
            <a:lvl1pPr marL="0" indent="0">
              <a:buNone/>
              <a:defRPr sz="1100"/>
            </a:lvl1pPr>
          </a:lstStyle>
          <a:p>
            <a:endParaRPr lang="nb-NO" dirty="0"/>
          </a:p>
        </p:txBody>
      </p:sp>
      <p:sp>
        <p:nvSpPr>
          <p:cNvPr id="17" name="Picture Placeholder 14">
            <a:extLst>
              <a:ext uri="{FF2B5EF4-FFF2-40B4-BE49-F238E27FC236}">
                <a16:creationId xmlns:a16="http://schemas.microsoft.com/office/drawing/2014/main" id="{60161AA8-4205-7582-26AA-F10BA45F76E2}"/>
              </a:ext>
            </a:extLst>
          </p:cNvPr>
          <p:cNvSpPr>
            <a:spLocks noGrp="1"/>
          </p:cNvSpPr>
          <p:nvPr>
            <p:ph type="pic" sz="quarter" idx="17"/>
          </p:nvPr>
        </p:nvSpPr>
        <p:spPr>
          <a:xfrm>
            <a:off x="7410449" y="4704493"/>
            <a:ext cx="2165351" cy="1933575"/>
          </a:xfrm>
          <a:solidFill>
            <a:schemeClr val="bg1">
              <a:lumMod val="90000"/>
            </a:schemeClr>
          </a:solidFill>
        </p:spPr>
        <p:txBody>
          <a:bodyPr/>
          <a:lstStyle>
            <a:lvl1pPr marL="0" indent="0">
              <a:buNone/>
              <a:defRPr sz="1100"/>
            </a:lvl1pPr>
          </a:lstStyle>
          <a:p>
            <a:endParaRPr lang="nb-NO" dirty="0"/>
          </a:p>
        </p:txBody>
      </p:sp>
      <p:sp>
        <p:nvSpPr>
          <p:cNvPr id="18" name="Picture Placeholder 14">
            <a:extLst>
              <a:ext uri="{FF2B5EF4-FFF2-40B4-BE49-F238E27FC236}">
                <a16:creationId xmlns:a16="http://schemas.microsoft.com/office/drawing/2014/main" id="{F01ECDED-F1B2-4CC6-E229-0977197544FF}"/>
              </a:ext>
            </a:extLst>
          </p:cNvPr>
          <p:cNvSpPr>
            <a:spLocks noGrp="1"/>
          </p:cNvSpPr>
          <p:nvPr>
            <p:ph type="pic" sz="quarter" idx="18"/>
          </p:nvPr>
        </p:nvSpPr>
        <p:spPr>
          <a:xfrm>
            <a:off x="9761464" y="600075"/>
            <a:ext cx="2165351" cy="1933575"/>
          </a:xfrm>
          <a:solidFill>
            <a:schemeClr val="bg1">
              <a:lumMod val="90000"/>
            </a:schemeClr>
          </a:solidFill>
        </p:spPr>
        <p:txBody>
          <a:bodyPr/>
          <a:lstStyle>
            <a:lvl1pPr marL="0" indent="0">
              <a:buNone/>
              <a:defRPr sz="1100"/>
            </a:lvl1pPr>
          </a:lstStyle>
          <a:p>
            <a:endParaRPr lang="nb-NO" dirty="0"/>
          </a:p>
        </p:txBody>
      </p:sp>
      <p:sp>
        <p:nvSpPr>
          <p:cNvPr id="19" name="Picture Placeholder 14">
            <a:extLst>
              <a:ext uri="{FF2B5EF4-FFF2-40B4-BE49-F238E27FC236}">
                <a16:creationId xmlns:a16="http://schemas.microsoft.com/office/drawing/2014/main" id="{103B4752-2BE1-0AEF-3E56-60E51A448573}"/>
              </a:ext>
            </a:extLst>
          </p:cNvPr>
          <p:cNvSpPr>
            <a:spLocks noGrp="1"/>
          </p:cNvSpPr>
          <p:nvPr>
            <p:ph type="pic" sz="quarter" idx="19"/>
          </p:nvPr>
        </p:nvSpPr>
        <p:spPr>
          <a:xfrm>
            <a:off x="9761463" y="2657475"/>
            <a:ext cx="2165351" cy="1933575"/>
          </a:xfrm>
          <a:solidFill>
            <a:schemeClr val="bg1">
              <a:lumMod val="90000"/>
            </a:schemeClr>
          </a:solidFill>
        </p:spPr>
        <p:txBody>
          <a:bodyPr/>
          <a:lstStyle>
            <a:lvl1pPr marL="0" indent="0">
              <a:buNone/>
              <a:defRPr sz="1100"/>
            </a:lvl1pPr>
          </a:lstStyle>
          <a:p>
            <a:endParaRPr lang="nb-NO" dirty="0"/>
          </a:p>
        </p:txBody>
      </p:sp>
      <p:sp>
        <p:nvSpPr>
          <p:cNvPr id="20" name="Picture Placeholder 14">
            <a:extLst>
              <a:ext uri="{FF2B5EF4-FFF2-40B4-BE49-F238E27FC236}">
                <a16:creationId xmlns:a16="http://schemas.microsoft.com/office/drawing/2014/main" id="{0EC7E784-D2E0-A707-CCBB-0ECB48E1B434}"/>
              </a:ext>
            </a:extLst>
          </p:cNvPr>
          <p:cNvSpPr>
            <a:spLocks noGrp="1"/>
          </p:cNvSpPr>
          <p:nvPr>
            <p:ph type="pic" sz="quarter" idx="20"/>
          </p:nvPr>
        </p:nvSpPr>
        <p:spPr>
          <a:xfrm>
            <a:off x="9761463" y="4704493"/>
            <a:ext cx="2165351" cy="1933575"/>
          </a:xfrm>
          <a:solidFill>
            <a:schemeClr val="bg1">
              <a:lumMod val="90000"/>
            </a:schemeClr>
          </a:solidFill>
        </p:spPr>
        <p:txBody>
          <a:bodyPr/>
          <a:lstStyle>
            <a:lvl1pPr marL="0" indent="0">
              <a:buNone/>
              <a:defRPr sz="1100"/>
            </a:lvl1pPr>
          </a:lstStyle>
          <a:p>
            <a:endParaRPr lang="nb-NO" dirty="0"/>
          </a:p>
        </p:txBody>
      </p:sp>
      <p:sp>
        <p:nvSpPr>
          <p:cNvPr id="3" name="addin_background" hidden="1">
            <a:extLst>
              <a:ext uri="{FF2B5EF4-FFF2-40B4-BE49-F238E27FC236}">
                <a16:creationId xmlns:a16="http://schemas.microsoft.com/office/drawing/2014/main" id="{92A10ABD-671B-D1EA-BF8F-7441C22AD92A}"/>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7679AF88-52DE-CDC4-61BE-6D51AD81B3E3}"/>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5" name="addin_logo" hidden="1">
            <a:extLst>
              <a:ext uri="{FF2B5EF4-FFF2-40B4-BE49-F238E27FC236}">
                <a16:creationId xmlns:a16="http://schemas.microsoft.com/office/drawing/2014/main" id="{E0E2BE0A-091D-7C54-E2F7-E39830D22897}"/>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6" name="addin_colorlist" hidden="1">
            <a:extLst>
              <a:ext uri="{FF2B5EF4-FFF2-40B4-BE49-F238E27FC236}">
                <a16:creationId xmlns:a16="http://schemas.microsoft.com/office/drawing/2014/main" id="{555A4F33-3697-250A-6F9D-074550FC0046}"/>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9" name="logo_black" hidden="1">
            <a:extLst>
              <a:ext uri="{FF2B5EF4-FFF2-40B4-BE49-F238E27FC236}">
                <a16:creationId xmlns:a16="http://schemas.microsoft.com/office/drawing/2014/main" id="{2A577C2F-874F-83DB-8FE4-6F21078A08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0" name="logo_white" hidden="1">
            <a:extLst>
              <a:ext uri="{FF2B5EF4-FFF2-40B4-BE49-F238E27FC236}">
                <a16:creationId xmlns:a16="http://schemas.microsoft.com/office/drawing/2014/main" id="{AB700094-9AF5-0CF1-ECD9-59C9A9E2A0C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1" name="logo_">
            <a:extLst>
              <a:ext uri="{FF2B5EF4-FFF2-40B4-BE49-F238E27FC236}">
                <a16:creationId xmlns:a16="http://schemas.microsoft.com/office/drawing/2014/main" id="{28FB7CE0-EE7B-950D-080B-7F3F5ADA9A74}"/>
              </a:ext>
            </a:extLst>
          </p:cNvPr>
          <p:cNvSpPr>
            <a:spLocks noGrp="1"/>
          </p:cNvSpPr>
          <p:nvPr>
            <p:ph type="body" sz="quarter" idx="21"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20425166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apportside 6 bilder 2 kolon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7076"/>
            <a:ext cx="6942137" cy="4862512"/>
          </a:xfrm>
        </p:spPr>
        <p:txBody>
          <a:bodyPr numCol="2" spcCol="216000"/>
          <a:lstStyle>
            <a:lvl1pPr marL="0" indent="0" algn="l">
              <a:lnSpc>
                <a:spcPct val="101000"/>
              </a:lnSpc>
              <a:buNone/>
              <a:defRPr sz="900"/>
            </a:lvl1pPr>
            <a:lvl2pPr marL="314325" indent="-90488">
              <a:lnSpc>
                <a:spcPct val="101000"/>
              </a:lnSpc>
              <a:spcBef>
                <a:spcPts val="500"/>
              </a:spcBef>
              <a:defRPr sz="800"/>
            </a:lvl2pPr>
            <a:lvl3pPr marL="541338" indent="-87313">
              <a:lnSpc>
                <a:spcPct val="101000"/>
              </a:lnSpc>
              <a:spcBef>
                <a:spcPts val="500"/>
              </a:spcBef>
              <a:defRPr sz="700"/>
            </a:lvl3pPr>
            <a:lvl4pPr marL="774700" indent="-92075">
              <a:lnSpc>
                <a:spcPct val="101000"/>
              </a:lnSpc>
              <a:spcBef>
                <a:spcPts val="500"/>
              </a:spcBef>
              <a:defRPr sz="600"/>
            </a:lvl4pPr>
            <a:lvl5pPr marL="938213" indent="-85725">
              <a:lnSpc>
                <a:spcPct val="101000"/>
              </a:lnSpc>
              <a:tabLst/>
              <a:defRPr sz="500"/>
            </a:lvl5pPr>
          </a:lstStyle>
          <a:p>
            <a:pPr lvl="0"/>
            <a:endParaRPr lang="nb-NO" dirty="0"/>
          </a:p>
        </p:txBody>
      </p:sp>
      <p:sp>
        <p:nvSpPr>
          <p:cNvPr id="15" name="Picture Placeholder 14">
            <a:extLst>
              <a:ext uri="{FF2B5EF4-FFF2-40B4-BE49-F238E27FC236}">
                <a16:creationId xmlns:a16="http://schemas.microsoft.com/office/drawing/2014/main" id="{400856D1-E3C8-4E97-2A93-E7290665C607}"/>
              </a:ext>
            </a:extLst>
          </p:cNvPr>
          <p:cNvSpPr>
            <a:spLocks noGrp="1"/>
          </p:cNvSpPr>
          <p:nvPr>
            <p:ph type="pic" sz="quarter" idx="15"/>
          </p:nvPr>
        </p:nvSpPr>
        <p:spPr>
          <a:xfrm>
            <a:off x="7410450" y="600075"/>
            <a:ext cx="2165351" cy="1933575"/>
          </a:xfrm>
          <a:solidFill>
            <a:schemeClr val="bg1">
              <a:lumMod val="90000"/>
            </a:schemeClr>
          </a:solidFill>
        </p:spPr>
        <p:txBody>
          <a:bodyPr/>
          <a:lstStyle>
            <a:lvl1pPr marL="0" indent="0">
              <a:buNone/>
              <a:defRPr sz="1100"/>
            </a:lvl1pPr>
          </a:lstStyle>
          <a:p>
            <a:endParaRPr lang="nb-NO" dirty="0"/>
          </a:p>
        </p:txBody>
      </p:sp>
      <p:sp>
        <p:nvSpPr>
          <p:cNvPr id="16" name="Picture Placeholder 14">
            <a:extLst>
              <a:ext uri="{FF2B5EF4-FFF2-40B4-BE49-F238E27FC236}">
                <a16:creationId xmlns:a16="http://schemas.microsoft.com/office/drawing/2014/main" id="{B20F3283-460B-F0BA-C4B4-D12A7FC1313F}"/>
              </a:ext>
            </a:extLst>
          </p:cNvPr>
          <p:cNvSpPr>
            <a:spLocks noGrp="1"/>
          </p:cNvSpPr>
          <p:nvPr>
            <p:ph type="pic" sz="quarter" idx="16"/>
          </p:nvPr>
        </p:nvSpPr>
        <p:spPr>
          <a:xfrm>
            <a:off x="7410449" y="2657475"/>
            <a:ext cx="2165351" cy="1933575"/>
          </a:xfrm>
          <a:solidFill>
            <a:schemeClr val="bg1">
              <a:lumMod val="90000"/>
            </a:schemeClr>
          </a:solidFill>
        </p:spPr>
        <p:txBody>
          <a:bodyPr/>
          <a:lstStyle>
            <a:lvl1pPr marL="0" indent="0">
              <a:buNone/>
              <a:defRPr sz="1100"/>
            </a:lvl1pPr>
          </a:lstStyle>
          <a:p>
            <a:endParaRPr lang="nb-NO" dirty="0"/>
          </a:p>
        </p:txBody>
      </p:sp>
      <p:sp>
        <p:nvSpPr>
          <p:cNvPr id="17" name="Picture Placeholder 14">
            <a:extLst>
              <a:ext uri="{FF2B5EF4-FFF2-40B4-BE49-F238E27FC236}">
                <a16:creationId xmlns:a16="http://schemas.microsoft.com/office/drawing/2014/main" id="{60161AA8-4205-7582-26AA-F10BA45F76E2}"/>
              </a:ext>
            </a:extLst>
          </p:cNvPr>
          <p:cNvSpPr>
            <a:spLocks noGrp="1"/>
          </p:cNvSpPr>
          <p:nvPr>
            <p:ph type="pic" sz="quarter" idx="17"/>
          </p:nvPr>
        </p:nvSpPr>
        <p:spPr>
          <a:xfrm>
            <a:off x="7410449" y="4704493"/>
            <a:ext cx="2165351" cy="1933575"/>
          </a:xfrm>
          <a:solidFill>
            <a:schemeClr val="bg1">
              <a:lumMod val="90000"/>
            </a:schemeClr>
          </a:solidFill>
        </p:spPr>
        <p:txBody>
          <a:bodyPr/>
          <a:lstStyle>
            <a:lvl1pPr marL="0" indent="0">
              <a:buNone/>
              <a:defRPr sz="1100"/>
            </a:lvl1pPr>
          </a:lstStyle>
          <a:p>
            <a:endParaRPr lang="nb-NO" dirty="0"/>
          </a:p>
        </p:txBody>
      </p:sp>
      <p:sp>
        <p:nvSpPr>
          <p:cNvPr id="18" name="Picture Placeholder 14">
            <a:extLst>
              <a:ext uri="{FF2B5EF4-FFF2-40B4-BE49-F238E27FC236}">
                <a16:creationId xmlns:a16="http://schemas.microsoft.com/office/drawing/2014/main" id="{F01ECDED-F1B2-4CC6-E229-0977197544FF}"/>
              </a:ext>
            </a:extLst>
          </p:cNvPr>
          <p:cNvSpPr>
            <a:spLocks noGrp="1"/>
          </p:cNvSpPr>
          <p:nvPr>
            <p:ph type="pic" sz="quarter" idx="18"/>
          </p:nvPr>
        </p:nvSpPr>
        <p:spPr>
          <a:xfrm>
            <a:off x="9761464" y="600075"/>
            <a:ext cx="2165351" cy="1933575"/>
          </a:xfrm>
          <a:solidFill>
            <a:schemeClr val="bg1">
              <a:lumMod val="90000"/>
            </a:schemeClr>
          </a:solidFill>
        </p:spPr>
        <p:txBody>
          <a:bodyPr/>
          <a:lstStyle>
            <a:lvl1pPr marL="0" indent="0">
              <a:buNone/>
              <a:defRPr sz="1100"/>
            </a:lvl1pPr>
          </a:lstStyle>
          <a:p>
            <a:endParaRPr lang="nb-NO" dirty="0"/>
          </a:p>
        </p:txBody>
      </p:sp>
      <p:sp>
        <p:nvSpPr>
          <p:cNvPr id="19" name="Picture Placeholder 14">
            <a:extLst>
              <a:ext uri="{FF2B5EF4-FFF2-40B4-BE49-F238E27FC236}">
                <a16:creationId xmlns:a16="http://schemas.microsoft.com/office/drawing/2014/main" id="{103B4752-2BE1-0AEF-3E56-60E51A448573}"/>
              </a:ext>
            </a:extLst>
          </p:cNvPr>
          <p:cNvSpPr>
            <a:spLocks noGrp="1"/>
          </p:cNvSpPr>
          <p:nvPr>
            <p:ph type="pic" sz="quarter" idx="19"/>
          </p:nvPr>
        </p:nvSpPr>
        <p:spPr>
          <a:xfrm>
            <a:off x="9761463" y="2657475"/>
            <a:ext cx="2165351" cy="1933575"/>
          </a:xfrm>
          <a:solidFill>
            <a:schemeClr val="bg1">
              <a:lumMod val="90000"/>
            </a:schemeClr>
          </a:solidFill>
        </p:spPr>
        <p:txBody>
          <a:bodyPr/>
          <a:lstStyle>
            <a:lvl1pPr marL="0" indent="0">
              <a:buNone/>
              <a:defRPr sz="1100"/>
            </a:lvl1pPr>
          </a:lstStyle>
          <a:p>
            <a:endParaRPr lang="nb-NO" dirty="0"/>
          </a:p>
        </p:txBody>
      </p:sp>
      <p:sp>
        <p:nvSpPr>
          <p:cNvPr id="20" name="Picture Placeholder 14">
            <a:extLst>
              <a:ext uri="{FF2B5EF4-FFF2-40B4-BE49-F238E27FC236}">
                <a16:creationId xmlns:a16="http://schemas.microsoft.com/office/drawing/2014/main" id="{0EC7E784-D2E0-A707-CCBB-0ECB48E1B434}"/>
              </a:ext>
            </a:extLst>
          </p:cNvPr>
          <p:cNvSpPr>
            <a:spLocks noGrp="1"/>
          </p:cNvSpPr>
          <p:nvPr>
            <p:ph type="pic" sz="quarter" idx="20"/>
          </p:nvPr>
        </p:nvSpPr>
        <p:spPr>
          <a:xfrm>
            <a:off x="9761463" y="4704493"/>
            <a:ext cx="2165351" cy="1933575"/>
          </a:xfrm>
          <a:solidFill>
            <a:schemeClr val="bg1">
              <a:lumMod val="90000"/>
            </a:schemeClr>
          </a:solidFill>
        </p:spPr>
        <p:txBody>
          <a:bodyPr/>
          <a:lstStyle>
            <a:lvl1pPr marL="0" indent="0">
              <a:buNone/>
              <a:defRPr sz="1100"/>
            </a:lvl1pPr>
          </a:lstStyle>
          <a:p>
            <a:endParaRPr lang="nb-NO" dirty="0"/>
          </a:p>
        </p:txBody>
      </p:sp>
      <p:sp>
        <p:nvSpPr>
          <p:cNvPr id="3" name="addin_background" hidden="1">
            <a:extLst>
              <a:ext uri="{FF2B5EF4-FFF2-40B4-BE49-F238E27FC236}">
                <a16:creationId xmlns:a16="http://schemas.microsoft.com/office/drawing/2014/main" id="{697DA9C5-8A82-17F5-0F44-D126A2AFA1D9}"/>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8FFD12DE-DF02-C75E-95DD-DC6684AF29FD}"/>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5" name="addin_logo" hidden="1">
            <a:extLst>
              <a:ext uri="{FF2B5EF4-FFF2-40B4-BE49-F238E27FC236}">
                <a16:creationId xmlns:a16="http://schemas.microsoft.com/office/drawing/2014/main" id="{8E60BAD3-1E80-646A-459A-D5A9032D20D6}"/>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6" name="addin_colorlist" hidden="1">
            <a:extLst>
              <a:ext uri="{FF2B5EF4-FFF2-40B4-BE49-F238E27FC236}">
                <a16:creationId xmlns:a16="http://schemas.microsoft.com/office/drawing/2014/main" id="{AF35E857-FD52-764C-AC35-E7071DDFD3C0}"/>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9" name="logo_black" hidden="1">
            <a:extLst>
              <a:ext uri="{FF2B5EF4-FFF2-40B4-BE49-F238E27FC236}">
                <a16:creationId xmlns:a16="http://schemas.microsoft.com/office/drawing/2014/main" id="{A662B9CE-8BBA-7218-A725-D5C899602D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0" name="logo_white" hidden="1">
            <a:extLst>
              <a:ext uri="{FF2B5EF4-FFF2-40B4-BE49-F238E27FC236}">
                <a16:creationId xmlns:a16="http://schemas.microsoft.com/office/drawing/2014/main" id="{111F36E7-A148-2D23-EA92-CB6BB2AF7B6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1" name="logo_">
            <a:extLst>
              <a:ext uri="{FF2B5EF4-FFF2-40B4-BE49-F238E27FC236}">
                <a16:creationId xmlns:a16="http://schemas.microsoft.com/office/drawing/2014/main" id="{5E2EE62B-48DD-13E9-B6C0-E1B43C6D697F}"/>
              </a:ext>
            </a:extLst>
          </p:cNvPr>
          <p:cNvSpPr>
            <a:spLocks noGrp="1"/>
          </p:cNvSpPr>
          <p:nvPr>
            <p:ph type="body" sz="quarter" idx="21"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0781485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apportside 3 bi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4965"/>
            <a:ext cx="6942137" cy="4862512"/>
          </a:xfrm>
        </p:spPr>
        <p:txBody>
          <a:bodyPr/>
          <a:lstStyle>
            <a:lvl1pPr marL="0" indent="0">
              <a:lnSpc>
                <a:spcPct val="101000"/>
              </a:lnSpc>
              <a:buNone/>
              <a:defRPr sz="1200"/>
            </a:lvl1pPr>
            <a:lvl2pPr marL="328613" indent="-104775">
              <a:lnSpc>
                <a:spcPct val="101000"/>
              </a:lnSpc>
              <a:spcBef>
                <a:spcPts val="500"/>
              </a:spcBef>
              <a:defRPr sz="1100"/>
            </a:lvl2pPr>
            <a:lvl3pPr marL="571500" indent="-117475">
              <a:lnSpc>
                <a:spcPct val="101000"/>
              </a:lnSpc>
              <a:spcBef>
                <a:spcPts val="500"/>
              </a:spcBef>
              <a:defRPr sz="1000"/>
            </a:lvl3pPr>
            <a:lvl4pPr marL="790575" indent="-107950">
              <a:lnSpc>
                <a:spcPct val="101000"/>
              </a:lnSpc>
              <a:spcBef>
                <a:spcPts val="500"/>
              </a:spcBef>
              <a:defRPr sz="900"/>
            </a:lvl4pPr>
            <a:lvl5pPr marL="957263" indent="-104775">
              <a:lnSpc>
                <a:spcPct val="101000"/>
              </a:lnSpc>
              <a:defRPr sz="800"/>
            </a:lvl5pPr>
          </a:lstStyle>
          <a:p>
            <a:pPr lvl="0"/>
            <a:endParaRPr lang="nb-NO" dirty="0"/>
          </a:p>
        </p:txBody>
      </p:sp>
      <p:sp>
        <p:nvSpPr>
          <p:cNvPr id="18" name="Picture Placeholder 14">
            <a:extLst>
              <a:ext uri="{FF2B5EF4-FFF2-40B4-BE49-F238E27FC236}">
                <a16:creationId xmlns:a16="http://schemas.microsoft.com/office/drawing/2014/main" id="{F01ECDED-F1B2-4CC6-E229-0977197544FF}"/>
              </a:ext>
            </a:extLst>
          </p:cNvPr>
          <p:cNvSpPr>
            <a:spLocks noGrp="1"/>
          </p:cNvSpPr>
          <p:nvPr>
            <p:ph type="pic" sz="quarter" idx="18"/>
          </p:nvPr>
        </p:nvSpPr>
        <p:spPr>
          <a:xfrm>
            <a:off x="7410450" y="600075"/>
            <a:ext cx="4516366" cy="1933575"/>
          </a:xfrm>
          <a:solidFill>
            <a:schemeClr val="bg1">
              <a:lumMod val="90000"/>
            </a:schemeClr>
          </a:solidFill>
        </p:spPr>
        <p:txBody>
          <a:bodyPr/>
          <a:lstStyle>
            <a:lvl1pPr marL="0" indent="0">
              <a:buNone/>
              <a:defRPr sz="1100"/>
            </a:lvl1pPr>
          </a:lstStyle>
          <a:p>
            <a:endParaRPr lang="nb-NO" dirty="0"/>
          </a:p>
        </p:txBody>
      </p:sp>
      <p:sp>
        <p:nvSpPr>
          <p:cNvPr id="19" name="Picture Placeholder 14">
            <a:extLst>
              <a:ext uri="{FF2B5EF4-FFF2-40B4-BE49-F238E27FC236}">
                <a16:creationId xmlns:a16="http://schemas.microsoft.com/office/drawing/2014/main" id="{103B4752-2BE1-0AEF-3E56-60E51A448573}"/>
              </a:ext>
            </a:extLst>
          </p:cNvPr>
          <p:cNvSpPr>
            <a:spLocks noGrp="1"/>
          </p:cNvSpPr>
          <p:nvPr>
            <p:ph type="pic" sz="quarter" idx="19"/>
          </p:nvPr>
        </p:nvSpPr>
        <p:spPr>
          <a:xfrm>
            <a:off x="7410449" y="2657475"/>
            <a:ext cx="4516365" cy="1933575"/>
          </a:xfrm>
          <a:solidFill>
            <a:schemeClr val="bg1">
              <a:lumMod val="90000"/>
            </a:schemeClr>
          </a:solidFill>
        </p:spPr>
        <p:txBody>
          <a:bodyPr/>
          <a:lstStyle>
            <a:lvl1pPr marL="0" indent="0">
              <a:buNone/>
              <a:defRPr sz="1100"/>
            </a:lvl1pPr>
          </a:lstStyle>
          <a:p>
            <a:endParaRPr lang="nb-NO" dirty="0"/>
          </a:p>
        </p:txBody>
      </p:sp>
      <p:sp>
        <p:nvSpPr>
          <p:cNvPr id="20" name="Picture Placeholder 14">
            <a:extLst>
              <a:ext uri="{FF2B5EF4-FFF2-40B4-BE49-F238E27FC236}">
                <a16:creationId xmlns:a16="http://schemas.microsoft.com/office/drawing/2014/main" id="{0EC7E784-D2E0-A707-CCBB-0ECB48E1B434}"/>
              </a:ext>
            </a:extLst>
          </p:cNvPr>
          <p:cNvSpPr>
            <a:spLocks noGrp="1"/>
          </p:cNvSpPr>
          <p:nvPr>
            <p:ph type="pic" sz="quarter" idx="20"/>
          </p:nvPr>
        </p:nvSpPr>
        <p:spPr>
          <a:xfrm>
            <a:off x="7410449" y="4704493"/>
            <a:ext cx="4516365" cy="1933575"/>
          </a:xfrm>
          <a:solidFill>
            <a:schemeClr val="bg1">
              <a:lumMod val="90000"/>
            </a:schemeClr>
          </a:solidFill>
        </p:spPr>
        <p:txBody>
          <a:bodyPr/>
          <a:lstStyle>
            <a:lvl1pPr marL="0" indent="0">
              <a:buNone/>
              <a:defRPr sz="1100"/>
            </a:lvl1pPr>
          </a:lstStyle>
          <a:p>
            <a:endParaRPr lang="nb-NO" dirty="0"/>
          </a:p>
        </p:txBody>
      </p:sp>
      <p:sp>
        <p:nvSpPr>
          <p:cNvPr id="3" name="addin_background" hidden="1">
            <a:extLst>
              <a:ext uri="{FF2B5EF4-FFF2-40B4-BE49-F238E27FC236}">
                <a16:creationId xmlns:a16="http://schemas.microsoft.com/office/drawing/2014/main" id="{89141D63-B59A-BD66-9DD8-456705DC5B7B}"/>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C2FEADC0-4FCD-A9DC-592A-1BF8FDD3E5C7}"/>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5" name="addin_logo" hidden="1">
            <a:extLst>
              <a:ext uri="{FF2B5EF4-FFF2-40B4-BE49-F238E27FC236}">
                <a16:creationId xmlns:a16="http://schemas.microsoft.com/office/drawing/2014/main" id="{268EC584-B697-53DB-3D6E-CA2D44EBA0DA}"/>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6" name="addin_colorlist" hidden="1">
            <a:extLst>
              <a:ext uri="{FF2B5EF4-FFF2-40B4-BE49-F238E27FC236}">
                <a16:creationId xmlns:a16="http://schemas.microsoft.com/office/drawing/2014/main" id="{E0C10E9C-BE71-8900-C049-40C11F19C98D}"/>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9" name="logo_black" hidden="1">
            <a:extLst>
              <a:ext uri="{FF2B5EF4-FFF2-40B4-BE49-F238E27FC236}">
                <a16:creationId xmlns:a16="http://schemas.microsoft.com/office/drawing/2014/main" id="{C5DC4049-B7DA-49C5-4C26-89BECC883B0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0" name="logo_white" hidden="1">
            <a:extLst>
              <a:ext uri="{FF2B5EF4-FFF2-40B4-BE49-F238E27FC236}">
                <a16:creationId xmlns:a16="http://schemas.microsoft.com/office/drawing/2014/main" id="{F837BF3C-8DE8-2382-ADAE-5127AB9E194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1" name="logo_">
            <a:extLst>
              <a:ext uri="{FF2B5EF4-FFF2-40B4-BE49-F238E27FC236}">
                <a16:creationId xmlns:a16="http://schemas.microsoft.com/office/drawing/2014/main" id="{84A39E80-30C0-316C-F6B4-14CB4A641B3B}"/>
              </a:ext>
            </a:extLst>
          </p:cNvPr>
          <p:cNvSpPr>
            <a:spLocks noGrp="1"/>
          </p:cNvSpPr>
          <p:nvPr>
            <p:ph type="body" sz="quarter" idx="21"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3625978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apportside 3 bilder Punktlis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4965"/>
            <a:ext cx="6942137" cy="4862512"/>
          </a:xfrm>
        </p:spPr>
        <p:txBody>
          <a:bodyPr/>
          <a:lstStyle>
            <a:lvl1pPr marL="136525" indent="-136525">
              <a:lnSpc>
                <a:spcPct val="101000"/>
              </a:lnSpc>
              <a:defRPr sz="1200"/>
            </a:lvl1pPr>
            <a:lvl2pPr marL="328613" indent="-104775">
              <a:lnSpc>
                <a:spcPct val="101000"/>
              </a:lnSpc>
              <a:spcBef>
                <a:spcPts val="500"/>
              </a:spcBef>
              <a:defRPr sz="1100"/>
            </a:lvl2pPr>
            <a:lvl3pPr marL="571500" indent="-117475">
              <a:lnSpc>
                <a:spcPct val="101000"/>
              </a:lnSpc>
              <a:spcBef>
                <a:spcPts val="500"/>
              </a:spcBef>
              <a:defRPr sz="1000"/>
            </a:lvl3pPr>
            <a:lvl4pPr marL="790575" indent="-107950">
              <a:lnSpc>
                <a:spcPct val="101000"/>
              </a:lnSpc>
              <a:spcBef>
                <a:spcPts val="500"/>
              </a:spcBef>
              <a:defRPr sz="900"/>
            </a:lvl4pPr>
            <a:lvl5pPr marL="957263" indent="-104775">
              <a:lnSpc>
                <a:spcPct val="101000"/>
              </a:lnSpc>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8" name="Picture Placeholder 14">
            <a:extLst>
              <a:ext uri="{FF2B5EF4-FFF2-40B4-BE49-F238E27FC236}">
                <a16:creationId xmlns:a16="http://schemas.microsoft.com/office/drawing/2014/main" id="{F01ECDED-F1B2-4CC6-E229-0977197544FF}"/>
              </a:ext>
            </a:extLst>
          </p:cNvPr>
          <p:cNvSpPr>
            <a:spLocks noGrp="1"/>
          </p:cNvSpPr>
          <p:nvPr>
            <p:ph type="pic" sz="quarter" idx="18"/>
          </p:nvPr>
        </p:nvSpPr>
        <p:spPr>
          <a:xfrm>
            <a:off x="7410450" y="600075"/>
            <a:ext cx="4516366" cy="1933575"/>
          </a:xfrm>
          <a:solidFill>
            <a:schemeClr val="bg1">
              <a:lumMod val="90000"/>
            </a:schemeClr>
          </a:solidFill>
        </p:spPr>
        <p:txBody>
          <a:bodyPr/>
          <a:lstStyle>
            <a:lvl1pPr marL="0" indent="0">
              <a:buNone/>
              <a:defRPr sz="1100"/>
            </a:lvl1pPr>
          </a:lstStyle>
          <a:p>
            <a:endParaRPr lang="nb-NO" dirty="0"/>
          </a:p>
        </p:txBody>
      </p:sp>
      <p:sp>
        <p:nvSpPr>
          <p:cNvPr id="19" name="Picture Placeholder 14">
            <a:extLst>
              <a:ext uri="{FF2B5EF4-FFF2-40B4-BE49-F238E27FC236}">
                <a16:creationId xmlns:a16="http://schemas.microsoft.com/office/drawing/2014/main" id="{103B4752-2BE1-0AEF-3E56-60E51A448573}"/>
              </a:ext>
            </a:extLst>
          </p:cNvPr>
          <p:cNvSpPr>
            <a:spLocks noGrp="1"/>
          </p:cNvSpPr>
          <p:nvPr>
            <p:ph type="pic" sz="quarter" idx="19"/>
          </p:nvPr>
        </p:nvSpPr>
        <p:spPr>
          <a:xfrm>
            <a:off x="7410449" y="2657475"/>
            <a:ext cx="4516365" cy="1933575"/>
          </a:xfrm>
          <a:solidFill>
            <a:schemeClr val="bg1">
              <a:lumMod val="90000"/>
            </a:schemeClr>
          </a:solidFill>
        </p:spPr>
        <p:txBody>
          <a:bodyPr/>
          <a:lstStyle>
            <a:lvl1pPr marL="0" indent="0">
              <a:buNone/>
              <a:defRPr sz="1100"/>
            </a:lvl1pPr>
          </a:lstStyle>
          <a:p>
            <a:endParaRPr lang="nb-NO" dirty="0"/>
          </a:p>
        </p:txBody>
      </p:sp>
      <p:sp>
        <p:nvSpPr>
          <p:cNvPr id="20" name="Picture Placeholder 14">
            <a:extLst>
              <a:ext uri="{FF2B5EF4-FFF2-40B4-BE49-F238E27FC236}">
                <a16:creationId xmlns:a16="http://schemas.microsoft.com/office/drawing/2014/main" id="{0EC7E784-D2E0-A707-CCBB-0ECB48E1B434}"/>
              </a:ext>
            </a:extLst>
          </p:cNvPr>
          <p:cNvSpPr>
            <a:spLocks noGrp="1"/>
          </p:cNvSpPr>
          <p:nvPr>
            <p:ph type="pic" sz="quarter" idx="20"/>
          </p:nvPr>
        </p:nvSpPr>
        <p:spPr>
          <a:xfrm>
            <a:off x="7410449" y="4704493"/>
            <a:ext cx="4516365" cy="1933575"/>
          </a:xfrm>
          <a:solidFill>
            <a:schemeClr val="bg1">
              <a:lumMod val="90000"/>
            </a:schemeClr>
          </a:solidFill>
        </p:spPr>
        <p:txBody>
          <a:bodyPr/>
          <a:lstStyle>
            <a:lvl1pPr marL="0" indent="0">
              <a:buNone/>
              <a:defRPr sz="1100"/>
            </a:lvl1pPr>
          </a:lstStyle>
          <a:p>
            <a:endParaRPr lang="nb-NO" dirty="0"/>
          </a:p>
        </p:txBody>
      </p:sp>
      <p:sp>
        <p:nvSpPr>
          <p:cNvPr id="3" name="addin_background" hidden="1">
            <a:extLst>
              <a:ext uri="{FF2B5EF4-FFF2-40B4-BE49-F238E27FC236}">
                <a16:creationId xmlns:a16="http://schemas.microsoft.com/office/drawing/2014/main" id="{28720D1B-4698-803E-CE7A-CD2DFF82775C}"/>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849D28B1-463F-3AA8-3159-E4DBF9E17F8A}"/>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5" name="addin_logo" hidden="1">
            <a:extLst>
              <a:ext uri="{FF2B5EF4-FFF2-40B4-BE49-F238E27FC236}">
                <a16:creationId xmlns:a16="http://schemas.microsoft.com/office/drawing/2014/main" id="{6CFFE29D-3A6D-AE65-C2A5-E324664595FD}"/>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6" name="addin_colorlist" hidden="1">
            <a:extLst>
              <a:ext uri="{FF2B5EF4-FFF2-40B4-BE49-F238E27FC236}">
                <a16:creationId xmlns:a16="http://schemas.microsoft.com/office/drawing/2014/main" id="{0751CC47-D4F1-015B-38A3-1ADF20325059}"/>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9" name="logo_black" hidden="1">
            <a:extLst>
              <a:ext uri="{FF2B5EF4-FFF2-40B4-BE49-F238E27FC236}">
                <a16:creationId xmlns:a16="http://schemas.microsoft.com/office/drawing/2014/main" id="{6A6EC26C-1B8B-675E-EEC4-DF6CF84281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0" name="logo_white" hidden="1">
            <a:extLst>
              <a:ext uri="{FF2B5EF4-FFF2-40B4-BE49-F238E27FC236}">
                <a16:creationId xmlns:a16="http://schemas.microsoft.com/office/drawing/2014/main" id="{FAB6E3AA-A073-3AA7-12AA-BA5CAE405FE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1" name="logo_">
            <a:extLst>
              <a:ext uri="{FF2B5EF4-FFF2-40B4-BE49-F238E27FC236}">
                <a16:creationId xmlns:a16="http://schemas.microsoft.com/office/drawing/2014/main" id="{A77FBD8C-300A-B97E-F41E-B43A282F006F}"/>
              </a:ext>
            </a:extLst>
          </p:cNvPr>
          <p:cNvSpPr>
            <a:spLocks noGrp="1"/>
          </p:cNvSpPr>
          <p:nvPr>
            <p:ph type="body" sz="quarter" idx="21"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2047334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apportside 3 bilder 2 kolonner Punktlis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7076"/>
            <a:ext cx="6942137" cy="4862512"/>
          </a:xfrm>
        </p:spPr>
        <p:txBody>
          <a:bodyPr numCol="2" spcCol="216000"/>
          <a:lstStyle>
            <a:lvl1pPr marL="98425" indent="-98425" algn="l">
              <a:lnSpc>
                <a:spcPct val="101000"/>
              </a:lnSpc>
              <a:defRPr sz="900"/>
            </a:lvl1pPr>
            <a:lvl2pPr marL="314325" indent="-90488">
              <a:lnSpc>
                <a:spcPct val="101000"/>
              </a:lnSpc>
              <a:spcBef>
                <a:spcPts val="500"/>
              </a:spcBef>
              <a:defRPr sz="800"/>
            </a:lvl2pPr>
            <a:lvl3pPr marL="541338" indent="-87313">
              <a:lnSpc>
                <a:spcPct val="101000"/>
              </a:lnSpc>
              <a:spcBef>
                <a:spcPts val="500"/>
              </a:spcBef>
              <a:defRPr sz="700"/>
            </a:lvl3pPr>
            <a:lvl4pPr marL="774700" indent="-92075">
              <a:lnSpc>
                <a:spcPct val="101000"/>
              </a:lnSpc>
              <a:spcBef>
                <a:spcPts val="500"/>
              </a:spcBef>
              <a:defRPr sz="600"/>
            </a:lvl4pPr>
            <a:lvl5pPr marL="938213" indent="-85725">
              <a:lnSpc>
                <a:spcPct val="101000"/>
              </a:lnSpc>
              <a:tabLst/>
              <a:defRPr sz="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6" name="Picture Placeholder 14">
            <a:extLst>
              <a:ext uri="{FF2B5EF4-FFF2-40B4-BE49-F238E27FC236}">
                <a16:creationId xmlns:a16="http://schemas.microsoft.com/office/drawing/2014/main" id="{3EB47DCB-C20D-67C7-413F-B131B23D9860}"/>
              </a:ext>
            </a:extLst>
          </p:cNvPr>
          <p:cNvSpPr>
            <a:spLocks noGrp="1"/>
          </p:cNvSpPr>
          <p:nvPr>
            <p:ph type="pic" sz="quarter" idx="18"/>
          </p:nvPr>
        </p:nvSpPr>
        <p:spPr>
          <a:xfrm>
            <a:off x="7410450" y="600075"/>
            <a:ext cx="4516366" cy="1933575"/>
          </a:xfrm>
          <a:solidFill>
            <a:schemeClr val="bg1">
              <a:lumMod val="90000"/>
            </a:schemeClr>
          </a:solidFill>
        </p:spPr>
        <p:txBody>
          <a:bodyPr/>
          <a:lstStyle>
            <a:lvl1pPr marL="0" indent="0">
              <a:buNone/>
              <a:defRPr sz="1100"/>
            </a:lvl1pPr>
          </a:lstStyle>
          <a:p>
            <a:endParaRPr lang="nb-NO" dirty="0"/>
          </a:p>
        </p:txBody>
      </p:sp>
      <p:sp>
        <p:nvSpPr>
          <p:cNvPr id="7" name="Picture Placeholder 14">
            <a:extLst>
              <a:ext uri="{FF2B5EF4-FFF2-40B4-BE49-F238E27FC236}">
                <a16:creationId xmlns:a16="http://schemas.microsoft.com/office/drawing/2014/main" id="{1637CDDB-37E5-AAD7-A1F3-A6A94C3D3F84}"/>
              </a:ext>
            </a:extLst>
          </p:cNvPr>
          <p:cNvSpPr>
            <a:spLocks noGrp="1"/>
          </p:cNvSpPr>
          <p:nvPr>
            <p:ph type="pic" sz="quarter" idx="19"/>
          </p:nvPr>
        </p:nvSpPr>
        <p:spPr>
          <a:xfrm>
            <a:off x="7410449" y="2657475"/>
            <a:ext cx="4516365" cy="1933575"/>
          </a:xfrm>
          <a:solidFill>
            <a:schemeClr val="bg1">
              <a:lumMod val="90000"/>
            </a:schemeClr>
          </a:solidFill>
        </p:spPr>
        <p:txBody>
          <a:bodyPr/>
          <a:lstStyle>
            <a:lvl1pPr marL="0" indent="0">
              <a:buNone/>
              <a:defRPr sz="1100"/>
            </a:lvl1pPr>
          </a:lstStyle>
          <a:p>
            <a:endParaRPr lang="nb-NO" dirty="0"/>
          </a:p>
        </p:txBody>
      </p:sp>
      <p:sp>
        <p:nvSpPr>
          <p:cNvPr id="8" name="Picture Placeholder 14">
            <a:extLst>
              <a:ext uri="{FF2B5EF4-FFF2-40B4-BE49-F238E27FC236}">
                <a16:creationId xmlns:a16="http://schemas.microsoft.com/office/drawing/2014/main" id="{79BE0998-B53E-673B-E4A4-D9BE55D746FE}"/>
              </a:ext>
            </a:extLst>
          </p:cNvPr>
          <p:cNvSpPr>
            <a:spLocks noGrp="1"/>
          </p:cNvSpPr>
          <p:nvPr>
            <p:ph type="pic" sz="quarter" idx="20"/>
          </p:nvPr>
        </p:nvSpPr>
        <p:spPr>
          <a:xfrm>
            <a:off x="7410449" y="4704493"/>
            <a:ext cx="4516365" cy="1933575"/>
          </a:xfrm>
          <a:solidFill>
            <a:schemeClr val="bg1">
              <a:lumMod val="90000"/>
            </a:schemeClr>
          </a:solidFill>
        </p:spPr>
        <p:txBody>
          <a:bodyPr/>
          <a:lstStyle>
            <a:lvl1pPr marL="0" indent="0">
              <a:buNone/>
              <a:defRPr sz="1100"/>
            </a:lvl1pPr>
          </a:lstStyle>
          <a:p>
            <a:endParaRPr lang="nb-NO" dirty="0"/>
          </a:p>
        </p:txBody>
      </p:sp>
      <p:sp>
        <p:nvSpPr>
          <p:cNvPr id="10" name="addin_background" hidden="1">
            <a:extLst>
              <a:ext uri="{FF2B5EF4-FFF2-40B4-BE49-F238E27FC236}">
                <a16:creationId xmlns:a16="http://schemas.microsoft.com/office/drawing/2014/main" id="{637ECBD1-6A7B-B5B8-0DBE-34218E12A5DC}"/>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1" name="addin_text" hidden="1">
            <a:extLst>
              <a:ext uri="{FF2B5EF4-FFF2-40B4-BE49-F238E27FC236}">
                <a16:creationId xmlns:a16="http://schemas.microsoft.com/office/drawing/2014/main" id="{1C85948C-49D9-B9E9-DD0F-FF05FE88A78F}"/>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2" name="addin_logo" hidden="1">
            <a:extLst>
              <a:ext uri="{FF2B5EF4-FFF2-40B4-BE49-F238E27FC236}">
                <a16:creationId xmlns:a16="http://schemas.microsoft.com/office/drawing/2014/main" id="{91BE0311-A6C7-2D35-1CA9-83720C5CB839}"/>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4" name="addin_colorlist" hidden="1">
            <a:extLst>
              <a:ext uri="{FF2B5EF4-FFF2-40B4-BE49-F238E27FC236}">
                <a16:creationId xmlns:a16="http://schemas.microsoft.com/office/drawing/2014/main" id="{971A0B25-5DEE-25FC-C0ED-11C6755275EC}"/>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3" name="logo_black" hidden="1">
            <a:extLst>
              <a:ext uri="{FF2B5EF4-FFF2-40B4-BE49-F238E27FC236}">
                <a16:creationId xmlns:a16="http://schemas.microsoft.com/office/drawing/2014/main" id="{307E8194-53E3-8133-6BB0-BE30B8FB72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4" name="logo_white" hidden="1">
            <a:extLst>
              <a:ext uri="{FF2B5EF4-FFF2-40B4-BE49-F238E27FC236}">
                <a16:creationId xmlns:a16="http://schemas.microsoft.com/office/drawing/2014/main" id="{92C27C77-8275-9BCE-8509-A7ECA990E13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5" name="logo_">
            <a:extLst>
              <a:ext uri="{FF2B5EF4-FFF2-40B4-BE49-F238E27FC236}">
                <a16:creationId xmlns:a16="http://schemas.microsoft.com/office/drawing/2014/main" id="{E879D433-96B9-B105-B820-5C945FA5DD96}"/>
              </a:ext>
            </a:extLst>
          </p:cNvPr>
          <p:cNvSpPr>
            <a:spLocks noGrp="1"/>
          </p:cNvSpPr>
          <p:nvPr>
            <p:ph type="body" sz="quarter" idx="21"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28536752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apportside 3 bilder 2 kolon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7076"/>
            <a:ext cx="6942137" cy="4862512"/>
          </a:xfrm>
        </p:spPr>
        <p:txBody>
          <a:bodyPr numCol="2" spcCol="216000"/>
          <a:lstStyle>
            <a:lvl1pPr marL="0" indent="0" algn="l">
              <a:lnSpc>
                <a:spcPct val="101000"/>
              </a:lnSpc>
              <a:buNone/>
              <a:defRPr sz="900"/>
            </a:lvl1pPr>
            <a:lvl2pPr marL="314325" indent="-90488">
              <a:lnSpc>
                <a:spcPct val="101000"/>
              </a:lnSpc>
              <a:spcBef>
                <a:spcPts val="500"/>
              </a:spcBef>
              <a:defRPr sz="800"/>
            </a:lvl2pPr>
            <a:lvl3pPr marL="541338" indent="-87313">
              <a:lnSpc>
                <a:spcPct val="101000"/>
              </a:lnSpc>
              <a:spcBef>
                <a:spcPts val="500"/>
              </a:spcBef>
              <a:defRPr sz="700"/>
            </a:lvl3pPr>
            <a:lvl4pPr marL="774700" indent="-92075">
              <a:lnSpc>
                <a:spcPct val="101000"/>
              </a:lnSpc>
              <a:spcBef>
                <a:spcPts val="500"/>
              </a:spcBef>
              <a:defRPr sz="600"/>
            </a:lvl4pPr>
            <a:lvl5pPr marL="938213" indent="-85725">
              <a:lnSpc>
                <a:spcPct val="101000"/>
              </a:lnSpc>
              <a:tabLst/>
              <a:defRPr sz="500"/>
            </a:lvl5pPr>
          </a:lstStyle>
          <a:p>
            <a:pPr lvl="0"/>
            <a:endParaRPr lang="nb-NO" dirty="0"/>
          </a:p>
        </p:txBody>
      </p:sp>
      <p:sp>
        <p:nvSpPr>
          <p:cNvPr id="6" name="Picture Placeholder 14">
            <a:extLst>
              <a:ext uri="{FF2B5EF4-FFF2-40B4-BE49-F238E27FC236}">
                <a16:creationId xmlns:a16="http://schemas.microsoft.com/office/drawing/2014/main" id="{3EB47DCB-C20D-67C7-413F-B131B23D9860}"/>
              </a:ext>
            </a:extLst>
          </p:cNvPr>
          <p:cNvSpPr>
            <a:spLocks noGrp="1"/>
          </p:cNvSpPr>
          <p:nvPr>
            <p:ph type="pic" sz="quarter" idx="18"/>
          </p:nvPr>
        </p:nvSpPr>
        <p:spPr>
          <a:xfrm>
            <a:off x="7410450" y="600075"/>
            <a:ext cx="4516366" cy="1933575"/>
          </a:xfrm>
          <a:solidFill>
            <a:schemeClr val="bg1">
              <a:lumMod val="90000"/>
            </a:schemeClr>
          </a:solidFill>
        </p:spPr>
        <p:txBody>
          <a:bodyPr/>
          <a:lstStyle>
            <a:lvl1pPr marL="0" indent="0">
              <a:buNone/>
              <a:defRPr sz="1100"/>
            </a:lvl1pPr>
          </a:lstStyle>
          <a:p>
            <a:endParaRPr lang="nb-NO" dirty="0"/>
          </a:p>
        </p:txBody>
      </p:sp>
      <p:sp>
        <p:nvSpPr>
          <p:cNvPr id="7" name="Picture Placeholder 14">
            <a:extLst>
              <a:ext uri="{FF2B5EF4-FFF2-40B4-BE49-F238E27FC236}">
                <a16:creationId xmlns:a16="http://schemas.microsoft.com/office/drawing/2014/main" id="{1637CDDB-37E5-AAD7-A1F3-A6A94C3D3F84}"/>
              </a:ext>
            </a:extLst>
          </p:cNvPr>
          <p:cNvSpPr>
            <a:spLocks noGrp="1"/>
          </p:cNvSpPr>
          <p:nvPr>
            <p:ph type="pic" sz="quarter" idx="19"/>
          </p:nvPr>
        </p:nvSpPr>
        <p:spPr>
          <a:xfrm>
            <a:off x="7410449" y="2657475"/>
            <a:ext cx="4516365" cy="1933575"/>
          </a:xfrm>
          <a:solidFill>
            <a:schemeClr val="bg1">
              <a:lumMod val="90000"/>
            </a:schemeClr>
          </a:solidFill>
        </p:spPr>
        <p:txBody>
          <a:bodyPr/>
          <a:lstStyle>
            <a:lvl1pPr marL="0" indent="0">
              <a:buNone/>
              <a:defRPr sz="1100"/>
            </a:lvl1pPr>
          </a:lstStyle>
          <a:p>
            <a:endParaRPr lang="nb-NO" dirty="0"/>
          </a:p>
        </p:txBody>
      </p:sp>
      <p:sp>
        <p:nvSpPr>
          <p:cNvPr id="8" name="Picture Placeholder 14">
            <a:extLst>
              <a:ext uri="{FF2B5EF4-FFF2-40B4-BE49-F238E27FC236}">
                <a16:creationId xmlns:a16="http://schemas.microsoft.com/office/drawing/2014/main" id="{79BE0998-B53E-673B-E4A4-D9BE55D746FE}"/>
              </a:ext>
            </a:extLst>
          </p:cNvPr>
          <p:cNvSpPr>
            <a:spLocks noGrp="1"/>
          </p:cNvSpPr>
          <p:nvPr>
            <p:ph type="pic" sz="quarter" idx="20"/>
          </p:nvPr>
        </p:nvSpPr>
        <p:spPr>
          <a:xfrm>
            <a:off x="7410449" y="4704493"/>
            <a:ext cx="4516365" cy="1933575"/>
          </a:xfrm>
          <a:solidFill>
            <a:schemeClr val="bg1">
              <a:lumMod val="90000"/>
            </a:schemeClr>
          </a:solidFill>
        </p:spPr>
        <p:txBody>
          <a:bodyPr/>
          <a:lstStyle>
            <a:lvl1pPr marL="0" indent="0">
              <a:buNone/>
              <a:defRPr sz="1100"/>
            </a:lvl1pPr>
          </a:lstStyle>
          <a:p>
            <a:endParaRPr lang="nb-NO" dirty="0"/>
          </a:p>
        </p:txBody>
      </p:sp>
      <p:sp>
        <p:nvSpPr>
          <p:cNvPr id="3" name="addin_background" hidden="1">
            <a:extLst>
              <a:ext uri="{FF2B5EF4-FFF2-40B4-BE49-F238E27FC236}">
                <a16:creationId xmlns:a16="http://schemas.microsoft.com/office/drawing/2014/main" id="{A8ACAAA6-83D7-9B6B-F815-21C91AB617A0}"/>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1D0BEBD9-1FF9-159E-C207-338E581F6A80}"/>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5" name="addin_logo" hidden="1">
            <a:extLst>
              <a:ext uri="{FF2B5EF4-FFF2-40B4-BE49-F238E27FC236}">
                <a16:creationId xmlns:a16="http://schemas.microsoft.com/office/drawing/2014/main" id="{9FE01CAD-FB71-806C-44AA-AF1A47EE4523}"/>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9" name="addin_colorlist" hidden="1">
            <a:extLst>
              <a:ext uri="{FF2B5EF4-FFF2-40B4-BE49-F238E27FC236}">
                <a16:creationId xmlns:a16="http://schemas.microsoft.com/office/drawing/2014/main" id="{B56B69FA-F9F8-3A15-A4AE-8FDBFD2A2704}"/>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12" name="logo_black" hidden="1">
            <a:extLst>
              <a:ext uri="{FF2B5EF4-FFF2-40B4-BE49-F238E27FC236}">
                <a16:creationId xmlns:a16="http://schemas.microsoft.com/office/drawing/2014/main" id="{08D2A226-9425-1640-156F-CE59EB3490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4" name="logo_white" hidden="1">
            <a:extLst>
              <a:ext uri="{FF2B5EF4-FFF2-40B4-BE49-F238E27FC236}">
                <a16:creationId xmlns:a16="http://schemas.microsoft.com/office/drawing/2014/main" id="{D00F291B-97CB-BD85-BF0C-AA983A330D6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5" name="logo_">
            <a:extLst>
              <a:ext uri="{FF2B5EF4-FFF2-40B4-BE49-F238E27FC236}">
                <a16:creationId xmlns:a16="http://schemas.microsoft.com/office/drawing/2014/main" id="{4B54DB27-0598-690B-BF58-B9325CC1D56A}"/>
              </a:ext>
            </a:extLst>
          </p:cNvPr>
          <p:cNvSpPr>
            <a:spLocks noGrp="1"/>
          </p:cNvSpPr>
          <p:nvPr>
            <p:ph type="body" sz="quarter" idx="21"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4611625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apportside 1 bilder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4965"/>
            <a:ext cx="6942137" cy="4862512"/>
          </a:xfrm>
        </p:spPr>
        <p:txBody>
          <a:bodyPr/>
          <a:lstStyle>
            <a:lvl1pPr marL="0" indent="0">
              <a:lnSpc>
                <a:spcPct val="101000"/>
              </a:lnSpc>
              <a:buNone/>
              <a:defRPr sz="1200"/>
            </a:lvl1pPr>
            <a:lvl2pPr marL="328613" indent="-104775">
              <a:lnSpc>
                <a:spcPct val="101000"/>
              </a:lnSpc>
              <a:spcBef>
                <a:spcPts val="500"/>
              </a:spcBef>
              <a:defRPr sz="1100"/>
            </a:lvl2pPr>
            <a:lvl3pPr marL="571500" indent="-117475">
              <a:lnSpc>
                <a:spcPct val="101000"/>
              </a:lnSpc>
              <a:spcBef>
                <a:spcPts val="500"/>
              </a:spcBef>
              <a:defRPr sz="1000"/>
            </a:lvl3pPr>
            <a:lvl4pPr marL="790575" indent="-107950">
              <a:lnSpc>
                <a:spcPct val="101000"/>
              </a:lnSpc>
              <a:spcBef>
                <a:spcPts val="500"/>
              </a:spcBef>
              <a:defRPr sz="900"/>
            </a:lvl4pPr>
            <a:lvl5pPr marL="957263" indent="-104775">
              <a:lnSpc>
                <a:spcPct val="101000"/>
              </a:lnSpc>
              <a:defRPr sz="800"/>
            </a:lvl5pPr>
          </a:lstStyle>
          <a:p>
            <a:pPr lvl="0"/>
            <a:endParaRPr lang="nb-NO" dirty="0"/>
          </a:p>
        </p:txBody>
      </p:sp>
      <p:sp>
        <p:nvSpPr>
          <p:cNvPr id="19" name="Picture Placeholder 14">
            <a:extLst>
              <a:ext uri="{FF2B5EF4-FFF2-40B4-BE49-F238E27FC236}">
                <a16:creationId xmlns:a16="http://schemas.microsoft.com/office/drawing/2014/main" id="{103B4752-2BE1-0AEF-3E56-60E51A448573}"/>
              </a:ext>
            </a:extLst>
          </p:cNvPr>
          <p:cNvSpPr>
            <a:spLocks noGrp="1"/>
          </p:cNvSpPr>
          <p:nvPr>
            <p:ph type="pic" sz="quarter" idx="19"/>
          </p:nvPr>
        </p:nvSpPr>
        <p:spPr>
          <a:xfrm>
            <a:off x="7410449" y="600075"/>
            <a:ext cx="4516365" cy="6037993"/>
          </a:xfrm>
          <a:solidFill>
            <a:schemeClr val="bg1">
              <a:lumMod val="90000"/>
            </a:schemeClr>
          </a:solidFill>
        </p:spPr>
        <p:txBody>
          <a:bodyPr/>
          <a:lstStyle>
            <a:lvl1pPr marL="0" indent="0">
              <a:buNone/>
              <a:defRPr sz="1100"/>
            </a:lvl1pPr>
          </a:lstStyle>
          <a:p>
            <a:endParaRPr lang="nb-NO" dirty="0"/>
          </a:p>
        </p:txBody>
      </p:sp>
      <p:sp>
        <p:nvSpPr>
          <p:cNvPr id="3" name="addin_background" hidden="1">
            <a:extLst>
              <a:ext uri="{FF2B5EF4-FFF2-40B4-BE49-F238E27FC236}">
                <a16:creationId xmlns:a16="http://schemas.microsoft.com/office/drawing/2014/main" id="{97CF9167-715A-4534-33B7-56F1453F30D5}"/>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546EA6E6-D03C-6DEA-E856-B9DB3E4953E2}"/>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5" name="addin_logo" hidden="1">
            <a:extLst>
              <a:ext uri="{FF2B5EF4-FFF2-40B4-BE49-F238E27FC236}">
                <a16:creationId xmlns:a16="http://schemas.microsoft.com/office/drawing/2014/main" id="{C0B18405-4A63-EB2D-1D6B-4C75ABE94182}"/>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6" name="addin_colorlist" hidden="1">
            <a:extLst>
              <a:ext uri="{FF2B5EF4-FFF2-40B4-BE49-F238E27FC236}">
                <a16:creationId xmlns:a16="http://schemas.microsoft.com/office/drawing/2014/main" id="{EE97EE98-F7F8-6F3D-94D2-9E34B38BF128}"/>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9" name="logo_black" hidden="1">
            <a:extLst>
              <a:ext uri="{FF2B5EF4-FFF2-40B4-BE49-F238E27FC236}">
                <a16:creationId xmlns:a16="http://schemas.microsoft.com/office/drawing/2014/main" id="{A6334253-B612-AD82-6A8E-62288FA017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0" name="logo_white" hidden="1">
            <a:extLst>
              <a:ext uri="{FF2B5EF4-FFF2-40B4-BE49-F238E27FC236}">
                <a16:creationId xmlns:a16="http://schemas.microsoft.com/office/drawing/2014/main" id="{77EADB49-254A-3973-4022-092E847D0E2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1" name="logo_">
            <a:extLst>
              <a:ext uri="{FF2B5EF4-FFF2-40B4-BE49-F238E27FC236}">
                <a16:creationId xmlns:a16="http://schemas.microsoft.com/office/drawing/2014/main" id="{3499D4E7-B6A8-0CFA-6F86-0A68B4F9D6DD}"/>
              </a:ext>
            </a:extLst>
          </p:cNvPr>
          <p:cNvSpPr>
            <a:spLocks noGrp="1"/>
          </p:cNvSpPr>
          <p:nvPr>
            <p:ph type="body" sz="quarter" idx="20"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3917513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apportside 1 bilder Punktlis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4965"/>
            <a:ext cx="6942137" cy="4862512"/>
          </a:xfrm>
        </p:spPr>
        <p:txBody>
          <a:bodyPr/>
          <a:lstStyle>
            <a:lvl1pPr marL="136525" indent="-136525">
              <a:lnSpc>
                <a:spcPct val="101000"/>
              </a:lnSpc>
              <a:defRPr sz="1200"/>
            </a:lvl1pPr>
            <a:lvl2pPr marL="328613" indent="-104775">
              <a:lnSpc>
                <a:spcPct val="101000"/>
              </a:lnSpc>
              <a:spcBef>
                <a:spcPts val="500"/>
              </a:spcBef>
              <a:defRPr sz="1100"/>
            </a:lvl2pPr>
            <a:lvl3pPr marL="571500" indent="-117475">
              <a:lnSpc>
                <a:spcPct val="101000"/>
              </a:lnSpc>
              <a:spcBef>
                <a:spcPts val="500"/>
              </a:spcBef>
              <a:defRPr sz="1000"/>
            </a:lvl3pPr>
            <a:lvl4pPr marL="790575" indent="-107950">
              <a:lnSpc>
                <a:spcPct val="101000"/>
              </a:lnSpc>
              <a:spcBef>
                <a:spcPts val="500"/>
              </a:spcBef>
              <a:defRPr sz="900"/>
            </a:lvl4pPr>
            <a:lvl5pPr marL="957263" indent="-104775">
              <a:lnSpc>
                <a:spcPct val="101000"/>
              </a:lnSpc>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9" name="Picture Placeholder 14">
            <a:extLst>
              <a:ext uri="{FF2B5EF4-FFF2-40B4-BE49-F238E27FC236}">
                <a16:creationId xmlns:a16="http://schemas.microsoft.com/office/drawing/2014/main" id="{103B4752-2BE1-0AEF-3E56-60E51A448573}"/>
              </a:ext>
            </a:extLst>
          </p:cNvPr>
          <p:cNvSpPr>
            <a:spLocks noGrp="1"/>
          </p:cNvSpPr>
          <p:nvPr>
            <p:ph type="pic" sz="quarter" idx="19"/>
          </p:nvPr>
        </p:nvSpPr>
        <p:spPr>
          <a:xfrm>
            <a:off x="7410449" y="600075"/>
            <a:ext cx="4516365" cy="6037993"/>
          </a:xfrm>
          <a:solidFill>
            <a:schemeClr val="bg1">
              <a:lumMod val="90000"/>
            </a:schemeClr>
          </a:solidFill>
        </p:spPr>
        <p:txBody>
          <a:bodyPr/>
          <a:lstStyle>
            <a:lvl1pPr marL="0" indent="0">
              <a:buNone/>
              <a:defRPr sz="1100"/>
            </a:lvl1pPr>
          </a:lstStyle>
          <a:p>
            <a:endParaRPr lang="nb-NO" dirty="0"/>
          </a:p>
        </p:txBody>
      </p:sp>
      <p:sp>
        <p:nvSpPr>
          <p:cNvPr id="3" name="addin_background" hidden="1">
            <a:extLst>
              <a:ext uri="{FF2B5EF4-FFF2-40B4-BE49-F238E27FC236}">
                <a16:creationId xmlns:a16="http://schemas.microsoft.com/office/drawing/2014/main" id="{8FEDE5A1-48BE-A61A-ED11-E749DDF749E1}"/>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A1684B91-E9B9-D4B8-CE12-1E9B34CBDE30}"/>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5" name="addin_logo" hidden="1">
            <a:extLst>
              <a:ext uri="{FF2B5EF4-FFF2-40B4-BE49-F238E27FC236}">
                <a16:creationId xmlns:a16="http://schemas.microsoft.com/office/drawing/2014/main" id="{E2E3E20F-0579-4E53-46FB-140C2AAC1A01}"/>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6" name="addin_colorlist" hidden="1">
            <a:extLst>
              <a:ext uri="{FF2B5EF4-FFF2-40B4-BE49-F238E27FC236}">
                <a16:creationId xmlns:a16="http://schemas.microsoft.com/office/drawing/2014/main" id="{F6D30EC7-119E-4E17-F876-4242E2F5D040}"/>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9" name="logo_black" hidden="1">
            <a:extLst>
              <a:ext uri="{FF2B5EF4-FFF2-40B4-BE49-F238E27FC236}">
                <a16:creationId xmlns:a16="http://schemas.microsoft.com/office/drawing/2014/main" id="{7F1A7F54-65EB-2F3E-0600-6C7E51453E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0" name="logo_white" hidden="1">
            <a:extLst>
              <a:ext uri="{FF2B5EF4-FFF2-40B4-BE49-F238E27FC236}">
                <a16:creationId xmlns:a16="http://schemas.microsoft.com/office/drawing/2014/main" id="{3AD77860-05C6-DFAF-136D-D487A1BEC4B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1" name="logo_">
            <a:extLst>
              <a:ext uri="{FF2B5EF4-FFF2-40B4-BE49-F238E27FC236}">
                <a16:creationId xmlns:a16="http://schemas.microsoft.com/office/drawing/2014/main" id="{CD93FDF4-0037-6CF4-5476-0FF23A6EE49B}"/>
              </a:ext>
            </a:extLst>
          </p:cNvPr>
          <p:cNvSpPr>
            <a:spLocks noGrp="1"/>
          </p:cNvSpPr>
          <p:nvPr>
            <p:ph type="body" sz="quarter" idx="20"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27326305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apportside 1 bilde 2 kolonner Punktlis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7076"/>
            <a:ext cx="6942137" cy="4862512"/>
          </a:xfrm>
        </p:spPr>
        <p:txBody>
          <a:bodyPr numCol="2" spcCol="216000"/>
          <a:lstStyle>
            <a:lvl1pPr marL="98425" indent="-98425" algn="l">
              <a:lnSpc>
                <a:spcPct val="101000"/>
              </a:lnSpc>
              <a:defRPr sz="900"/>
            </a:lvl1pPr>
            <a:lvl2pPr marL="314325" indent="-90488">
              <a:lnSpc>
                <a:spcPct val="101000"/>
              </a:lnSpc>
              <a:spcBef>
                <a:spcPts val="500"/>
              </a:spcBef>
              <a:defRPr sz="800"/>
            </a:lvl2pPr>
            <a:lvl3pPr marL="541338" indent="-87313">
              <a:lnSpc>
                <a:spcPct val="101000"/>
              </a:lnSpc>
              <a:spcBef>
                <a:spcPts val="500"/>
              </a:spcBef>
              <a:defRPr sz="700"/>
            </a:lvl3pPr>
            <a:lvl4pPr marL="774700" indent="-92075">
              <a:lnSpc>
                <a:spcPct val="101000"/>
              </a:lnSpc>
              <a:spcBef>
                <a:spcPts val="500"/>
              </a:spcBef>
              <a:defRPr sz="600"/>
            </a:lvl4pPr>
            <a:lvl5pPr marL="938213" indent="-85725">
              <a:lnSpc>
                <a:spcPct val="101000"/>
              </a:lnSpc>
              <a:tabLst/>
              <a:defRPr sz="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3" name="Picture Placeholder 14">
            <a:extLst>
              <a:ext uri="{FF2B5EF4-FFF2-40B4-BE49-F238E27FC236}">
                <a16:creationId xmlns:a16="http://schemas.microsoft.com/office/drawing/2014/main" id="{FF1097C4-1A9A-5333-64CB-3D689E1631EC}"/>
              </a:ext>
            </a:extLst>
          </p:cNvPr>
          <p:cNvSpPr>
            <a:spLocks noGrp="1"/>
          </p:cNvSpPr>
          <p:nvPr>
            <p:ph type="pic" sz="quarter" idx="19"/>
          </p:nvPr>
        </p:nvSpPr>
        <p:spPr>
          <a:xfrm>
            <a:off x="7410449" y="600075"/>
            <a:ext cx="4516365" cy="6037993"/>
          </a:xfrm>
          <a:solidFill>
            <a:schemeClr val="bg1">
              <a:lumMod val="90000"/>
            </a:schemeClr>
          </a:solidFill>
        </p:spPr>
        <p:txBody>
          <a:bodyPr/>
          <a:lstStyle>
            <a:lvl1pPr marL="0" indent="0">
              <a:buNone/>
              <a:defRPr sz="1100"/>
            </a:lvl1pPr>
          </a:lstStyle>
          <a:p>
            <a:endParaRPr lang="nb-NO" dirty="0"/>
          </a:p>
        </p:txBody>
      </p:sp>
      <p:sp>
        <p:nvSpPr>
          <p:cNvPr id="4" name="addin_background" hidden="1">
            <a:extLst>
              <a:ext uri="{FF2B5EF4-FFF2-40B4-BE49-F238E27FC236}">
                <a16:creationId xmlns:a16="http://schemas.microsoft.com/office/drawing/2014/main" id="{F1FF688F-2310-44D7-27E4-671C89B79489}"/>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5" name="addin_text" hidden="1">
            <a:extLst>
              <a:ext uri="{FF2B5EF4-FFF2-40B4-BE49-F238E27FC236}">
                <a16:creationId xmlns:a16="http://schemas.microsoft.com/office/drawing/2014/main" id="{0B50CDA7-69DF-BD7C-76C9-2C28C7AF3EA7}"/>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6" name="addin_logo" hidden="1">
            <a:extLst>
              <a:ext uri="{FF2B5EF4-FFF2-40B4-BE49-F238E27FC236}">
                <a16:creationId xmlns:a16="http://schemas.microsoft.com/office/drawing/2014/main" id="{F2FDA829-924C-1B05-BD56-96FE77CC69CF}"/>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7" name="addin_colorlist" hidden="1">
            <a:extLst>
              <a:ext uri="{FF2B5EF4-FFF2-40B4-BE49-F238E27FC236}">
                <a16:creationId xmlns:a16="http://schemas.microsoft.com/office/drawing/2014/main" id="{97691D5F-4935-B337-68F6-78806A29231F}"/>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10" name="logo_black" hidden="1">
            <a:extLst>
              <a:ext uri="{FF2B5EF4-FFF2-40B4-BE49-F238E27FC236}">
                <a16:creationId xmlns:a16="http://schemas.microsoft.com/office/drawing/2014/main" id="{036A5486-889A-3D43-D9C1-E2EB185D87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1" name="logo_white" hidden="1">
            <a:extLst>
              <a:ext uri="{FF2B5EF4-FFF2-40B4-BE49-F238E27FC236}">
                <a16:creationId xmlns:a16="http://schemas.microsoft.com/office/drawing/2014/main" id="{AE779F8E-5818-32D9-1856-16D05D7D1F5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2" name="logo_">
            <a:extLst>
              <a:ext uri="{FF2B5EF4-FFF2-40B4-BE49-F238E27FC236}">
                <a16:creationId xmlns:a16="http://schemas.microsoft.com/office/drawing/2014/main" id="{D6272AD2-1BA3-0E2D-A69B-939287DA7426}"/>
              </a:ext>
            </a:extLst>
          </p:cNvPr>
          <p:cNvSpPr>
            <a:spLocks noGrp="1"/>
          </p:cNvSpPr>
          <p:nvPr>
            <p:ph type="body" sz="quarter" idx="20"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521576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apportside 1 bilde 2 kolon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7076"/>
            <a:ext cx="6942137" cy="4862512"/>
          </a:xfrm>
        </p:spPr>
        <p:txBody>
          <a:bodyPr numCol="2" spcCol="216000"/>
          <a:lstStyle>
            <a:lvl1pPr marL="0" indent="0" algn="l">
              <a:lnSpc>
                <a:spcPct val="101000"/>
              </a:lnSpc>
              <a:buNone/>
              <a:defRPr sz="900"/>
            </a:lvl1pPr>
            <a:lvl2pPr marL="314325" indent="-90488">
              <a:lnSpc>
                <a:spcPct val="101000"/>
              </a:lnSpc>
              <a:spcBef>
                <a:spcPts val="500"/>
              </a:spcBef>
              <a:defRPr sz="800"/>
            </a:lvl2pPr>
            <a:lvl3pPr marL="541338" indent="-87313">
              <a:lnSpc>
                <a:spcPct val="101000"/>
              </a:lnSpc>
              <a:spcBef>
                <a:spcPts val="500"/>
              </a:spcBef>
              <a:defRPr sz="700"/>
            </a:lvl3pPr>
            <a:lvl4pPr marL="774700" indent="-92075">
              <a:lnSpc>
                <a:spcPct val="101000"/>
              </a:lnSpc>
              <a:spcBef>
                <a:spcPts val="500"/>
              </a:spcBef>
              <a:defRPr sz="600"/>
            </a:lvl4pPr>
            <a:lvl5pPr marL="938213" indent="-85725">
              <a:lnSpc>
                <a:spcPct val="101000"/>
              </a:lnSpc>
              <a:tabLst/>
              <a:defRPr sz="500"/>
            </a:lvl5pPr>
          </a:lstStyle>
          <a:p>
            <a:pPr lvl="0"/>
            <a:endParaRPr lang="nb-NO" dirty="0"/>
          </a:p>
        </p:txBody>
      </p:sp>
      <p:sp>
        <p:nvSpPr>
          <p:cNvPr id="3" name="Picture Placeholder 14">
            <a:extLst>
              <a:ext uri="{FF2B5EF4-FFF2-40B4-BE49-F238E27FC236}">
                <a16:creationId xmlns:a16="http://schemas.microsoft.com/office/drawing/2014/main" id="{FF1097C4-1A9A-5333-64CB-3D689E1631EC}"/>
              </a:ext>
            </a:extLst>
          </p:cNvPr>
          <p:cNvSpPr>
            <a:spLocks noGrp="1"/>
          </p:cNvSpPr>
          <p:nvPr>
            <p:ph type="pic" sz="quarter" idx="19"/>
          </p:nvPr>
        </p:nvSpPr>
        <p:spPr>
          <a:xfrm>
            <a:off x="7410449" y="600075"/>
            <a:ext cx="4516365" cy="6037993"/>
          </a:xfrm>
          <a:solidFill>
            <a:schemeClr val="bg1">
              <a:lumMod val="90000"/>
            </a:schemeClr>
          </a:solidFill>
        </p:spPr>
        <p:txBody>
          <a:bodyPr/>
          <a:lstStyle>
            <a:lvl1pPr marL="0" indent="0">
              <a:buNone/>
              <a:defRPr sz="1100"/>
            </a:lvl1pPr>
          </a:lstStyle>
          <a:p>
            <a:endParaRPr lang="nb-NO" dirty="0"/>
          </a:p>
        </p:txBody>
      </p:sp>
      <p:sp>
        <p:nvSpPr>
          <p:cNvPr id="4" name="addin_background" hidden="1">
            <a:extLst>
              <a:ext uri="{FF2B5EF4-FFF2-40B4-BE49-F238E27FC236}">
                <a16:creationId xmlns:a16="http://schemas.microsoft.com/office/drawing/2014/main" id="{2503D6AE-1CF0-CB54-7375-49DDA4309136}"/>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5" name="addin_text" hidden="1">
            <a:extLst>
              <a:ext uri="{FF2B5EF4-FFF2-40B4-BE49-F238E27FC236}">
                <a16:creationId xmlns:a16="http://schemas.microsoft.com/office/drawing/2014/main" id="{A926BDBE-F557-AA2B-18C2-E3CB3433EF4A}"/>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6" name="addin_logo" hidden="1">
            <a:extLst>
              <a:ext uri="{FF2B5EF4-FFF2-40B4-BE49-F238E27FC236}">
                <a16:creationId xmlns:a16="http://schemas.microsoft.com/office/drawing/2014/main" id="{F4772293-D83E-E627-D7FA-023FB6350373}"/>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7" name="addin_colorlist" hidden="1">
            <a:extLst>
              <a:ext uri="{FF2B5EF4-FFF2-40B4-BE49-F238E27FC236}">
                <a16:creationId xmlns:a16="http://schemas.microsoft.com/office/drawing/2014/main" id="{79DBE3DD-21E6-3B99-A491-D636C7E7514F}"/>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10" name="logo_black" hidden="1">
            <a:extLst>
              <a:ext uri="{FF2B5EF4-FFF2-40B4-BE49-F238E27FC236}">
                <a16:creationId xmlns:a16="http://schemas.microsoft.com/office/drawing/2014/main" id="{2A933558-75CD-B38F-9116-D4A2F69C10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1" name="logo_white" hidden="1">
            <a:extLst>
              <a:ext uri="{FF2B5EF4-FFF2-40B4-BE49-F238E27FC236}">
                <a16:creationId xmlns:a16="http://schemas.microsoft.com/office/drawing/2014/main" id="{8A1F2521-D5F0-B079-D358-B1F860DB36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2" name="logo_">
            <a:extLst>
              <a:ext uri="{FF2B5EF4-FFF2-40B4-BE49-F238E27FC236}">
                <a16:creationId xmlns:a16="http://schemas.microsoft.com/office/drawing/2014/main" id="{D24AC214-A476-C00E-43FC-36D2499DE1EF}"/>
              </a:ext>
            </a:extLst>
          </p:cNvPr>
          <p:cNvSpPr>
            <a:spLocks noGrp="1"/>
          </p:cNvSpPr>
          <p:nvPr>
            <p:ph type="body" sz="quarter" idx="20"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011192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tekst og undertittel Rosa">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4506" y="5301141"/>
            <a:ext cx="10496519" cy="828112"/>
          </a:xfrm>
        </p:spPr>
        <p:txBody>
          <a:bodyPr>
            <a:normAutofit/>
          </a:bodyPr>
          <a:lstStyle>
            <a:lvl1pPr marL="0" indent="0" algn="l">
              <a:buNone/>
              <a:defRPr sz="2400">
                <a:solidFill>
                  <a:schemeClr val="bg2"/>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A392B08A-105C-16E2-A517-1B0EB569CE34}"/>
              </a:ext>
            </a:extLst>
          </p:cNvPr>
          <p:cNvSpPr>
            <a:spLocks noGrp="1"/>
          </p:cNvSpPr>
          <p:nvPr>
            <p:ph type="dt" sz="half" idx="10"/>
          </p:nvPr>
        </p:nvSpPr>
        <p:spPr>
          <a:xfrm>
            <a:off x="1828800" y="6479337"/>
            <a:ext cx="1662567" cy="158731"/>
          </a:xfrm>
        </p:spPr>
        <p:txBody>
          <a:bodyPr lIns="0" tIns="0" rIns="0" bIns="0"/>
          <a:lstStyle>
            <a:lvl1pPr>
              <a:defRPr sz="900">
                <a:solidFill>
                  <a:schemeClr val="bg1"/>
                </a:solidFill>
              </a:defRPr>
            </a:lvl1pPr>
          </a:lstStyle>
          <a:p>
            <a:endParaRPr lang="nb-NO" dirty="0"/>
          </a:p>
        </p:txBody>
      </p:sp>
      <p:sp>
        <p:nvSpPr>
          <p:cNvPr id="9" name="Slide Number Placeholder 8">
            <a:extLst>
              <a:ext uri="{FF2B5EF4-FFF2-40B4-BE49-F238E27FC236}">
                <a16:creationId xmlns:a16="http://schemas.microsoft.com/office/drawing/2014/main" id="{7E9A5BA4-9DA6-580C-6278-696D48AAB69C}"/>
              </a:ext>
            </a:extLst>
          </p:cNvPr>
          <p:cNvSpPr>
            <a:spLocks noGrp="1"/>
          </p:cNvSpPr>
          <p:nvPr>
            <p:ph type="sldNum" sz="quarter" idx="12"/>
          </p:nvPr>
        </p:nvSpPr>
        <p:spPr/>
        <p:txBody>
          <a:bodyPr/>
          <a:lstStyle>
            <a:lvl1pPr>
              <a:defRPr>
                <a:solidFill>
                  <a:schemeClr val="bg1"/>
                </a:solidFill>
              </a:defRPr>
            </a:lvl1pPr>
          </a:lstStyle>
          <a:p>
            <a:fld id="{079CA766-4CEF-485E-9E5D-05F27302AFC3}" type="slidenum">
              <a:rPr lang="nb-NO" smtClean="0"/>
              <a:pPr/>
              <a:t>‹#›</a:t>
            </a:fld>
            <a:endParaRPr lang="nb-NO" dirty="0"/>
          </a:p>
        </p:txBody>
      </p:sp>
      <p:sp>
        <p:nvSpPr>
          <p:cNvPr id="4" name="Text Placeholder 4">
            <a:extLst>
              <a:ext uri="{FF2B5EF4-FFF2-40B4-BE49-F238E27FC236}">
                <a16:creationId xmlns:a16="http://schemas.microsoft.com/office/drawing/2014/main" id="{101B7563-ECBB-A909-6ACE-C4C33057DE16}"/>
              </a:ext>
            </a:extLst>
          </p:cNvPr>
          <p:cNvSpPr>
            <a:spLocks noGrp="1"/>
          </p:cNvSpPr>
          <p:nvPr>
            <p:ph type="body" sz="quarter" idx="13"/>
          </p:nvPr>
        </p:nvSpPr>
        <p:spPr>
          <a:xfrm>
            <a:off x="244505" y="249220"/>
            <a:ext cx="10496520" cy="4543877"/>
          </a:xfrm>
        </p:spPr>
        <p:txBody>
          <a:bodyPr anchor="t">
            <a:normAutofit/>
          </a:bodyPr>
          <a:lstStyle>
            <a:lvl1pPr marL="0" indent="0">
              <a:lnSpc>
                <a:spcPct val="96000"/>
              </a:lnSpc>
              <a:spcBef>
                <a:spcPts val="0"/>
              </a:spcBef>
              <a:buNone/>
              <a:defRPr lang="nb-NO" sz="11102" b="0" kern="1200" spc="-250" baseline="0" dirty="0">
                <a:solidFill>
                  <a:schemeClr val="bg2"/>
                </a:solidFill>
                <a:latin typeface="EnergiGrotesk-Medium" panose="020B0504060101020104" pitchFamily="34" charset="0"/>
                <a:ea typeface="EnergiGrotesk-Medium" panose="020B0504060101020104" pitchFamily="34" charset="0"/>
                <a:cs typeface="+mj-cs"/>
              </a:defRPr>
            </a:lvl1pPr>
          </a:lstStyle>
          <a:p>
            <a:pPr lvl="0"/>
            <a:r>
              <a:rPr lang="en-US"/>
              <a:t>Click to edit Master text styles</a:t>
            </a:r>
          </a:p>
        </p:txBody>
      </p:sp>
      <p:pic>
        <p:nvPicPr>
          <p:cNvPr id="8" name="logo_black" hidden="1">
            <a:extLst>
              <a:ext uri="{FF2B5EF4-FFF2-40B4-BE49-F238E27FC236}">
                <a16:creationId xmlns:a16="http://schemas.microsoft.com/office/drawing/2014/main" id="{B7DFB17A-02E0-90B0-AB69-851650FCFE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0" name="logo_white" hidden="1">
            <a:extLst>
              <a:ext uri="{FF2B5EF4-FFF2-40B4-BE49-F238E27FC236}">
                <a16:creationId xmlns:a16="http://schemas.microsoft.com/office/drawing/2014/main" id="{E700EC26-100D-BC1A-4E31-87EC779B73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1" name="logo_">
            <a:extLst>
              <a:ext uri="{FF2B5EF4-FFF2-40B4-BE49-F238E27FC236}">
                <a16:creationId xmlns:a16="http://schemas.microsoft.com/office/drawing/2014/main" id="{9C9FD8A9-6E03-C17E-F0A2-8FF1A2EE999B}"/>
              </a:ext>
            </a:extLst>
          </p:cNvPr>
          <p:cNvSpPr>
            <a:spLocks noGrp="1"/>
          </p:cNvSpPr>
          <p:nvPr>
            <p:ph type="body" sz="quarter" idx="14"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
        <p:nvSpPr>
          <p:cNvPr id="16" name="addin_background" hidden="1">
            <a:extLst>
              <a:ext uri="{FF2B5EF4-FFF2-40B4-BE49-F238E27FC236}">
                <a16:creationId xmlns:a16="http://schemas.microsoft.com/office/drawing/2014/main" id="{8E75C037-8610-8D7D-F6CD-CDE0EBA2549F}"/>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7" name="addin_text" hidden="1">
            <a:extLst>
              <a:ext uri="{FF2B5EF4-FFF2-40B4-BE49-F238E27FC236}">
                <a16:creationId xmlns:a16="http://schemas.microsoft.com/office/drawing/2014/main" id="{214960A4-20AB-9D12-A952-F3732692DCB7}"/>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8" name="addin_logo" hidden="1">
            <a:extLst>
              <a:ext uri="{FF2B5EF4-FFF2-40B4-BE49-F238E27FC236}">
                <a16:creationId xmlns:a16="http://schemas.microsoft.com/office/drawing/2014/main" id="{C5D50629-C6D2-8FFC-DEC8-E6B4F192D07B}"/>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9" name="addin_colorlist" hidden="1">
            <a:extLst>
              <a:ext uri="{FF2B5EF4-FFF2-40B4-BE49-F238E27FC236}">
                <a16:creationId xmlns:a16="http://schemas.microsoft.com/office/drawing/2014/main" id="{03B39ECF-2E07-BE4C-D035-8700564DE2B3}"/>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spTree>
    <p:extLst>
      <p:ext uri="{BB962C8B-B14F-4D97-AF65-F5344CB8AC3E}">
        <p14:creationId xmlns:p14="http://schemas.microsoft.com/office/powerpoint/2010/main" val="40122787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tekst, undertittel og bilde Hvit">
    <p:bg>
      <p:bgPr>
        <a:solidFill>
          <a:schemeClr val="l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44507" y="5301141"/>
            <a:ext cx="5707806" cy="828112"/>
          </a:xfrm>
        </p:spPr>
        <p:txBody>
          <a:bodyPr>
            <a:normAutofit/>
          </a:bodyPr>
          <a:lstStyle>
            <a:lvl1pPr marL="0" indent="0" algn="l">
              <a:buNone/>
              <a:defRPr sz="2400">
                <a:solidFill>
                  <a:schemeClr val="tx2"/>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Name here</a:t>
            </a:r>
          </a:p>
        </p:txBody>
      </p:sp>
      <p:sp>
        <p:nvSpPr>
          <p:cNvPr id="7" name="Date Placeholder 6">
            <a:extLst>
              <a:ext uri="{FF2B5EF4-FFF2-40B4-BE49-F238E27FC236}">
                <a16:creationId xmlns:a16="http://schemas.microsoft.com/office/drawing/2014/main" id="{A392B08A-105C-16E2-A517-1B0EB569CE34}"/>
              </a:ext>
            </a:extLst>
          </p:cNvPr>
          <p:cNvSpPr>
            <a:spLocks noGrp="1"/>
          </p:cNvSpPr>
          <p:nvPr>
            <p:ph type="dt" sz="half" idx="10"/>
          </p:nvPr>
        </p:nvSpPr>
        <p:spPr>
          <a:xfrm>
            <a:off x="1828800" y="6479337"/>
            <a:ext cx="1662567" cy="158731"/>
          </a:xfrm>
        </p:spPr>
        <p:txBody>
          <a:bodyPr lIns="0" tIns="0" rIns="0" bIns="0"/>
          <a:lstStyle>
            <a:lvl1pPr>
              <a:defRPr sz="900">
                <a:solidFill>
                  <a:schemeClr val="tx2"/>
                </a:solidFill>
              </a:defRPr>
            </a:lvl1pPr>
          </a:lstStyle>
          <a:p>
            <a:endParaRPr lang="nb-NO" dirty="0"/>
          </a:p>
        </p:txBody>
      </p:sp>
      <p:sp>
        <p:nvSpPr>
          <p:cNvPr id="10" name="Picture Placeholder 9">
            <a:extLst>
              <a:ext uri="{FF2B5EF4-FFF2-40B4-BE49-F238E27FC236}">
                <a16:creationId xmlns:a16="http://schemas.microsoft.com/office/drawing/2014/main" id="{6EA4E087-1C11-90A0-8001-A67A9CDE83F1}"/>
              </a:ext>
            </a:extLst>
          </p:cNvPr>
          <p:cNvSpPr>
            <a:spLocks noGrp="1"/>
          </p:cNvSpPr>
          <p:nvPr>
            <p:ph type="pic" sz="quarter" idx="11"/>
          </p:nvPr>
        </p:nvSpPr>
        <p:spPr>
          <a:xfrm>
            <a:off x="6203964" y="602527"/>
            <a:ext cx="5738766" cy="6006253"/>
          </a:xfrm>
          <a:solidFill>
            <a:schemeClr val="bg1">
              <a:lumMod val="90000"/>
            </a:schemeClr>
          </a:solidFill>
        </p:spPr>
        <p:txBody>
          <a:bodyPr/>
          <a:lstStyle>
            <a:lvl1pPr marL="0" indent="0">
              <a:buNone/>
              <a:defRPr/>
            </a:lvl1pPr>
          </a:lstStyle>
          <a:p>
            <a:r>
              <a:rPr lang="en-US"/>
              <a:t>Click icon to add picture</a:t>
            </a:r>
            <a:endParaRPr lang="nb-NO" dirty="0"/>
          </a:p>
        </p:txBody>
      </p:sp>
      <p:sp>
        <p:nvSpPr>
          <p:cNvPr id="4" name="Text Placeholder 4">
            <a:extLst>
              <a:ext uri="{FF2B5EF4-FFF2-40B4-BE49-F238E27FC236}">
                <a16:creationId xmlns:a16="http://schemas.microsoft.com/office/drawing/2014/main" id="{CC8E02FC-8EF6-234D-F8D7-500ACA673692}"/>
              </a:ext>
            </a:extLst>
          </p:cNvPr>
          <p:cNvSpPr>
            <a:spLocks noGrp="1"/>
          </p:cNvSpPr>
          <p:nvPr>
            <p:ph type="body" sz="quarter" idx="13"/>
          </p:nvPr>
        </p:nvSpPr>
        <p:spPr>
          <a:xfrm>
            <a:off x="244475" y="603249"/>
            <a:ext cx="5707063" cy="4189847"/>
          </a:xfrm>
        </p:spPr>
        <p:txBody>
          <a:bodyPr anchor="t">
            <a:normAutofit/>
          </a:bodyPr>
          <a:lstStyle>
            <a:lvl1pPr marL="0" indent="0">
              <a:lnSpc>
                <a:spcPct val="96000"/>
              </a:lnSpc>
              <a:spcBef>
                <a:spcPts val="0"/>
              </a:spcBef>
              <a:buNone/>
              <a:defRPr lang="nb-NO" sz="8002" b="0" kern="1200" spc="-250" baseline="0" dirty="0">
                <a:solidFill>
                  <a:schemeClr val="tx1"/>
                </a:solidFill>
                <a:latin typeface="EnergiGrotesk-Medium" panose="020B0504060101020104" pitchFamily="34" charset="0"/>
                <a:ea typeface="EnergiGrotesk-Medium" panose="020B0504060101020104" pitchFamily="34" charset="0"/>
                <a:cs typeface="+mj-cs"/>
              </a:defRPr>
            </a:lvl1pPr>
          </a:lstStyle>
          <a:p>
            <a:pPr lvl="0"/>
            <a:r>
              <a:rPr lang="en-US"/>
              <a:t>Click to edit Master text styles</a:t>
            </a:r>
          </a:p>
        </p:txBody>
      </p:sp>
      <p:sp>
        <p:nvSpPr>
          <p:cNvPr id="12" name="addin_background" hidden="1">
            <a:extLst>
              <a:ext uri="{FF2B5EF4-FFF2-40B4-BE49-F238E27FC236}">
                <a16:creationId xmlns:a16="http://schemas.microsoft.com/office/drawing/2014/main" id="{4369D920-4350-CDC1-2922-9F2FD8903C9F}"/>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3" name="addin_text" hidden="1">
            <a:extLst>
              <a:ext uri="{FF2B5EF4-FFF2-40B4-BE49-F238E27FC236}">
                <a16:creationId xmlns:a16="http://schemas.microsoft.com/office/drawing/2014/main" id="{7E6612B6-BE9C-D46A-D095-D247FBA112D2}"/>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4" name="addin_logo" hidden="1">
            <a:extLst>
              <a:ext uri="{FF2B5EF4-FFF2-40B4-BE49-F238E27FC236}">
                <a16:creationId xmlns:a16="http://schemas.microsoft.com/office/drawing/2014/main" id="{D8A5CDDC-2F55-61FB-CE09-8D9D51FBC855}"/>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5" name="addin_colorlist" hidden="1">
            <a:extLst>
              <a:ext uri="{FF2B5EF4-FFF2-40B4-BE49-F238E27FC236}">
                <a16:creationId xmlns:a16="http://schemas.microsoft.com/office/drawing/2014/main" id="{D8D52534-0604-2C5A-364B-467C0F96A4E1}"/>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5" name="logo_black" hidden="1">
            <a:extLst>
              <a:ext uri="{FF2B5EF4-FFF2-40B4-BE49-F238E27FC236}">
                <a16:creationId xmlns:a16="http://schemas.microsoft.com/office/drawing/2014/main" id="{AA593A49-A411-FCA4-BE55-5ED0B1066C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6" name="logo_white" hidden="1">
            <a:extLst>
              <a:ext uri="{FF2B5EF4-FFF2-40B4-BE49-F238E27FC236}">
                <a16:creationId xmlns:a16="http://schemas.microsoft.com/office/drawing/2014/main" id="{C3DC6354-0C3E-14F8-C566-311C8045F4E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8" name="logo_">
            <a:extLst>
              <a:ext uri="{FF2B5EF4-FFF2-40B4-BE49-F238E27FC236}">
                <a16:creationId xmlns:a16="http://schemas.microsoft.com/office/drawing/2014/main" id="{3B6C4E16-5486-AADE-0A68-A99390EF95B4}"/>
              </a:ext>
            </a:extLst>
          </p:cNvPr>
          <p:cNvSpPr>
            <a:spLocks noGrp="1"/>
          </p:cNvSpPr>
          <p:nvPr>
            <p:ph type="body" sz="quarter" idx="14"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19251261"/>
      </p:ext>
    </p:extLst>
  </p:cSld>
  <p:clrMapOvr>
    <a:masterClrMapping/>
  </p:clrMapOvr>
  <p:extLst>
    <p:ext uri="{DCECCB84-F9BA-43D5-87BE-67443E8EF086}">
      <p15:sldGuideLst xmlns:p15="http://schemas.microsoft.com/office/powerpoint/2012/main">
        <p15:guide id="4" pos="752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Hvi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DB205B9-A973-1229-02D0-DDB15EE2C3FE}"/>
              </a:ext>
            </a:extLst>
          </p:cNvPr>
          <p:cNvSpPr>
            <a:spLocks noGrp="1"/>
          </p:cNvSpPr>
          <p:nvPr>
            <p:ph type="sldNum" sz="quarter" idx="12"/>
          </p:nvPr>
        </p:nvSpPr>
        <p:spPr/>
        <p:txBody>
          <a:bodyPr/>
          <a:lstStyle/>
          <a:p>
            <a:fld id="{079CA766-4CEF-485E-9E5D-05F27302AFC3}" type="slidenum">
              <a:rPr lang="nb-NO" smtClean="0"/>
              <a:pPr/>
              <a:t>‹#›</a:t>
            </a:fld>
            <a:endParaRPr lang="nb-NO" dirty="0"/>
          </a:p>
        </p:txBody>
      </p:sp>
      <p:sp>
        <p:nvSpPr>
          <p:cNvPr id="9" name="Text Placeholder 8">
            <a:extLst>
              <a:ext uri="{FF2B5EF4-FFF2-40B4-BE49-F238E27FC236}">
                <a16:creationId xmlns:a16="http://schemas.microsoft.com/office/drawing/2014/main" id="{577DEB80-5CEC-6D2D-C75F-D70A44CD8F4A}"/>
              </a:ext>
            </a:extLst>
          </p:cNvPr>
          <p:cNvSpPr>
            <a:spLocks noGrp="1"/>
          </p:cNvSpPr>
          <p:nvPr>
            <p:ph type="body" sz="quarter" idx="13"/>
          </p:nvPr>
        </p:nvSpPr>
        <p:spPr>
          <a:xfrm>
            <a:off x="249312" y="2227838"/>
            <a:ext cx="10491714" cy="3901415"/>
          </a:xfrm>
        </p:spPr>
        <p:txBody>
          <a:bodyPr lIns="0" tIns="0" rIns="0" bIns="0" numCol="1" spcCol="1368000">
            <a:normAutofit/>
          </a:bodyPr>
          <a:lstStyle>
            <a:lvl1pPr marL="444500" indent="-444500">
              <a:spcBef>
                <a:spcPts val="3000"/>
              </a:spcBef>
              <a:defRPr sz="2400"/>
            </a:lvl1pPr>
            <a:lvl2pPr marL="853452" indent="-182599">
              <a:defRPr/>
            </a:lvl2pPr>
            <a:lvl3pPr marL="1009852" indent="-156400">
              <a:tabLst>
                <a:tab pos="1078128" algn="l"/>
              </a:tabLst>
              <a:defRPr/>
            </a:lvl3pPr>
            <a:lvl4pPr marL="1211505" indent="-178630">
              <a:defRPr/>
            </a:lvl4pPr>
            <a:lvl5pPr marL="1390928" indent="-179423">
              <a:defRPr/>
            </a:lvl5pPr>
          </a:lstStyle>
          <a:p>
            <a:pPr lvl="0"/>
            <a:r>
              <a:rPr lang="en-US"/>
              <a:t>Click to edit Master text styles</a:t>
            </a:r>
          </a:p>
        </p:txBody>
      </p:sp>
      <p:sp>
        <p:nvSpPr>
          <p:cNvPr id="4" name="Text Placeholder 3">
            <a:extLst>
              <a:ext uri="{FF2B5EF4-FFF2-40B4-BE49-F238E27FC236}">
                <a16:creationId xmlns:a16="http://schemas.microsoft.com/office/drawing/2014/main" id="{290CAF5A-8898-A791-C3C0-123706227A64}"/>
              </a:ext>
            </a:extLst>
          </p:cNvPr>
          <p:cNvSpPr>
            <a:spLocks noGrp="1"/>
          </p:cNvSpPr>
          <p:nvPr>
            <p:ph type="body" sz="quarter" idx="14" hasCustomPrompt="1"/>
          </p:nvPr>
        </p:nvSpPr>
        <p:spPr>
          <a:xfrm>
            <a:off x="244475" y="242888"/>
            <a:ext cx="10496550" cy="1820862"/>
          </a:xfrm>
        </p:spPr>
        <p:txBody>
          <a:bodyPr anchor="t">
            <a:normAutofit/>
          </a:bodyPr>
          <a:lstStyle>
            <a:lvl1pPr marL="0" indent="0">
              <a:lnSpc>
                <a:spcPct val="96000"/>
              </a:lnSpc>
              <a:spcBef>
                <a:spcPts val="0"/>
              </a:spcBef>
              <a:buNone/>
              <a:defRPr lang="nb-NO" sz="11102" b="0" kern="1200" spc="-250" baseline="0" dirty="0">
                <a:solidFill>
                  <a:schemeClr val="tx1"/>
                </a:solidFill>
                <a:latin typeface="EnergiGrotesk-Medium" panose="020B0504060101020104" pitchFamily="34" charset="0"/>
                <a:ea typeface="EnergiGrotesk-Medium" panose="020B0504060101020104" pitchFamily="34" charset="0"/>
                <a:cs typeface="+mj-cs"/>
              </a:defRPr>
            </a:lvl1pPr>
          </a:lstStyle>
          <a:p>
            <a:pPr lvl="0"/>
            <a:r>
              <a:rPr lang="en-US" dirty="0"/>
              <a:t>Agenda</a:t>
            </a:r>
            <a:endParaRPr lang="nb-NO" dirty="0"/>
          </a:p>
        </p:txBody>
      </p:sp>
      <p:pic>
        <p:nvPicPr>
          <p:cNvPr id="2" name="logo_black">
            <a:extLst>
              <a:ext uri="{FF2B5EF4-FFF2-40B4-BE49-F238E27FC236}">
                <a16:creationId xmlns:a16="http://schemas.microsoft.com/office/drawing/2014/main" id="{078D9EC0-50AC-BC7A-2DBB-25E3E69FF9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spTree>
    <p:extLst>
      <p:ext uri="{BB962C8B-B14F-4D97-AF65-F5344CB8AC3E}">
        <p14:creationId xmlns:p14="http://schemas.microsoft.com/office/powerpoint/2010/main" val="1654943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Burgunder">
    <p:bg>
      <p:bgPr>
        <a:solidFill>
          <a:schemeClr val="tx2"/>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DB205B9-A973-1229-02D0-DDB15EE2C3FE}"/>
              </a:ext>
            </a:extLst>
          </p:cNvPr>
          <p:cNvSpPr>
            <a:spLocks noGrp="1"/>
          </p:cNvSpPr>
          <p:nvPr>
            <p:ph type="sldNum" sz="quarter" idx="12"/>
          </p:nvPr>
        </p:nvSpPr>
        <p:spPr/>
        <p:txBody>
          <a:bodyPr/>
          <a:lstStyle>
            <a:lvl1pPr>
              <a:defRPr>
                <a:solidFill>
                  <a:schemeClr val="bg1"/>
                </a:solidFill>
              </a:defRPr>
            </a:lvl1pPr>
          </a:lstStyle>
          <a:p>
            <a:fld id="{079CA766-4CEF-485E-9E5D-05F27302AFC3}" type="slidenum">
              <a:rPr lang="nb-NO" smtClean="0"/>
              <a:pPr/>
              <a:t>‹#›</a:t>
            </a:fld>
            <a:endParaRPr lang="nb-NO" dirty="0"/>
          </a:p>
        </p:txBody>
      </p:sp>
      <p:sp>
        <p:nvSpPr>
          <p:cNvPr id="9" name="Text Placeholder 8">
            <a:extLst>
              <a:ext uri="{FF2B5EF4-FFF2-40B4-BE49-F238E27FC236}">
                <a16:creationId xmlns:a16="http://schemas.microsoft.com/office/drawing/2014/main" id="{577DEB80-5CEC-6D2D-C75F-D70A44CD8F4A}"/>
              </a:ext>
            </a:extLst>
          </p:cNvPr>
          <p:cNvSpPr>
            <a:spLocks noGrp="1"/>
          </p:cNvSpPr>
          <p:nvPr>
            <p:ph type="body" sz="quarter" idx="13"/>
          </p:nvPr>
        </p:nvSpPr>
        <p:spPr>
          <a:xfrm>
            <a:off x="249312" y="2227838"/>
            <a:ext cx="10491714" cy="3901415"/>
          </a:xfrm>
        </p:spPr>
        <p:txBody>
          <a:bodyPr lIns="0" tIns="0" rIns="0" bIns="0" numCol="1" spcCol="1368000">
            <a:normAutofit/>
          </a:bodyPr>
          <a:lstStyle>
            <a:lvl1pPr marL="444500" indent="-444500">
              <a:spcBef>
                <a:spcPts val="3000"/>
              </a:spcBef>
              <a:defRPr sz="2400">
                <a:solidFill>
                  <a:schemeClr val="bg1"/>
                </a:solidFill>
              </a:defRPr>
            </a:lvl1pPr>
            <a:lvl2pPr marL="853452" indent="-182599">
              <a:defRPr/>
            </a:lvl2pPr>
            <a:lvl3pPr marL="1009852" indent="-156400">
              <a:tabLst>
                <a:tab pos="1078128" algn="l"/>
              </a:tabLst>
              <a:defRPr/>
            </a:lvl3pPr>
            <a:lvl4pPr marL="1211505" indent="-178630">
              <a:defRPr/>
            </a:lvl4pPr>
            <a:lvl5pPr marL="1390928" indent="-179423">
              <a:defRPr/>
            </a:lvl5pPr>
          </a:lstStyle>
          <a:p>
            <a:pPr lvl="0"/>
            <a:r>
              <a:rPr lang="en-US"/>
              <a:t>Click to edit Master text styles</a:t>
            </a:r>
          </a:p>
        </p:txBody>
      </p:sp>
      <p:sp>
        <p:nvSpPr>
          <p:cNvPr id="4" name="Text Placeholder 3">
            <a:extLst>
              <a:ext uri="{FF2B5EF4-FFF2-40B4-BE49-F238E27FC236}">
                <a16:creationId xmlns:a16="http://schemas.microsoft.com/office/drawing/2014/main" id="{290CAF5A-8898-A791-C3C0-123706227A64}"/>
              </a:ext>
            </a:extLst>
          </p:cNvPr>
          <p:cNvSpPr>
            <a:spLocks noGrp="1"/>
          </p:cNvSpPr>
          <p:nvPr>
            <p:ph type="body" sz="quarter" idx="14" hasCustomPrompt="1"/>
          </p:nvPr>
        </p:nvSpPr>
        <p:spPr>
          <a:xfrm>
            <a:off x="244475" y="242888"/>
            <a:ext cx="10496550" cy="1820862"/>
          </a:xfrm>
        </p:spPr>
        <p:txBody>
          <a:bodyPr anchor="t">
            <a:normAutofit/>
          </a:bodyPr>
          <a:lstStyle>
            <a:lvl1pPr marL="0" indent="0">
              <a:lnSpc>
                <a:spcPct val="96000"/>
              </a:lnSpc>
              <a:spcBef>
                <a:spcPts val="0"/>
              </a:spcBef>
              <a:buNone/>
              <a:defRPr lang="nb-NO" sz="11102" b="0" kern="1200" spc="-250" baseline="0" dirty="0">
                <a:solidFill>
                  <a:schemeClr val="bg1"/>
                </a:solidFill>
                <a:latin typeface="EnergiGrotesk-Medium" panose="020B0504060101020104" pitchFamily="34" charset="0"/>
                <a:ea typeface="EnergiGrotesk-Medium" panose="020B0504060101020104" pitchFamily="34" charset="0"/>
                <a:cs typeface="+mj-cs"/>
              </a:defRPr>
            </a:lvl1pPr>
          </a:lstStyle>
          <a:p>
            <a:pPr lvl="0"/>
            <a:r>
              <a:rPr lang="en-US" dirty="0"/>
              <a:t>Agenda</a:t>
            </a:r>
            <a:endParaRPr lang="nb-NO" dirty="0"/>
          </a:p>
        </p:txBody>
      </p:sp>
      <p:pic>
        <p:nvPicPr>
          <p:cNvPr id="3" name="logo_white">
            <a:extLst>
              <a:ext uri="{FF2B5EF4-FFF2-40B4-BE49-F238E27FC236}">
                <a16:creationId xmlns:a16="http://schemas.microsoft.com/office/drawing/2014/main" id="{65C2B93A-8231-F20B-05F6-7EEC77F671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spTree>
    <p:extLst>
      <p:ext uri="{BB962C8B-B14F-4D97-AF65-F5344CB8AC3E}">
        <p14:creationId xmlns:p14="http://schemas.microsoft.com/office/powerpoint/2010/main" val="218781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Rosa">
    <p:bg>
      <p:bgPr>
        <a:solidFill>
          <a:schemeClr val="bg2"/>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DB205B9-A973-1229-02D0-DDB15EE2C3FE}"/>
              </a:ext>
            </a:extLst>
          </p:cNvPr>
          <p:cNvSpPr>
            <a:spLocks noGrp="1"/>
          </p:cNvSpPr>
          <p:nvPr>
            <p:ph type="sldNum" sz="quarter" idx="12"/>
          </p:nvPr>
        </p:nvSpPr>
        <p:spPr/>
        <p:txBody>
          <a:bodyPr/>
          <a:lstStyle/>
          <a:p>
            <a:fld id="{079CA766-4CEF-485E-9E5D-05F27302AFC3}" type="slidenum">
              <a:rPr lang="nb-NO" smtClean="0"/>
              <a:pPr/>
              <a:t>‹#›</a:t>
            </a:fld>
            <a:endParaRPr lang="nb-NO" dirty="0"/>
          </a:p>
        </p:txBody>
      </p:sp>
      <p:sp>
        <p:nvSpPr>
          <p:cNvPr id="9" name="Text Placeholder 8">
            <a:extLst>
              <a:ext uri="{FF2B5EF4-FFF2-40B4-BE49-F238E27FC236}">
                <a16:creationId xmlns:a16="http://schemas.microsoft.com/office/drawing/2014/main" id="{577DEB80-5CEC-6D2D-C75F-D70A44CD8F4A}"/>
              </a:ext>
            </a:extLst>
          </p:cNvPr>
          <p:cNvSpPr>
            <a:spLocks noGrp="1"/>
          </p:cNvSpPr>
          <p:nvPr>
            <p:ph type="body" sz="quarter" idx="13"/>
          </p:nvPr>
        </p:nvSpPr>
        <p:spPr>
          <a:xfrm>
            <a:off x="249312" y="2227838"/>
            <a:ext cx="10491714" cy="3901415"/>
          </a:xfrm>
        </p:spPr>
        <p:txBody>
          <a:bodyPr lIns="0" tIns="0" rIns="0" bIns="0" numCol="1" spcCol="1368000">
            <a:normAutofit/>
          </a:bodyPr>
          <a:lstStyle>
            <a:lvl1pPr marL="444500" indent="-444500">
              <a:spcBef>
                <a:spcPts val="3000"/>
              </a:spcBef>
              <a:defRPr sz="2400"/>
            </a:lvl1pPr>
            <a:lvl2pPr marL="853452" indent="-182599">
              <a:defRPr/>
            </a:lvl2pPr>
            <a:lvl3pPr marL="1009852" indent="-156400">
              <a:tabLst>
                <a:tab pos="1078128" algn="l"/>
              </a:tabLst>
              <a:defRPr/>
            </a:lvl3pPr>
            <a:lvl4pPr marL="1211505" indent="-178630">
              <a:defRPr/>
            </a:lvl4pPr>
            <a:lvl5pPr marL="1390928" indent="-179423">
              <a:defRPr/>
            </a:lvl5pPr>
          </a:lstStyle>
          <a:p>
            <a:pPr lvl="0"/>
            <a:r>
              <a:rPr lang="en-US"/>
              <a:t>Click to edit Master text styles</a:t>
            </a:r>
          </a:p>
        </p:txBody>
      </p:sp>
      <p:sp>
        <p:nvSpPr>
          <p:cNvPr id="4" name="Text Placeholder 3">
            <a:extLst>
              <a:ext uri="{FF2B5EF4-FFF2-40B4-BE49-F238E27FC236}">
                <a16:creationId xmlns:a16="http://schemas.microsoft.com/office/drawing/2014/main" id="{290CAF5A-8898-A791-C3C0-123706227A64}"/>
              </a:ext>
            </a:extLst>
          </p:cNvPr>
          <p:cNvSpPr>
            <a:spLocks noGrp="1"/>
          </p:cNvSpPr>
          <p:nvPr>
            <p:ph type="body" sz="quarter" idx="14" hasCustomPrompt="1"/>
          </p:nvPr>
        </p:nvSpPr>
        <p:spPr>
          <a:xfrm>
            <a:off x="244475" y="242888"/>
            <a:ext cx="10496550" cy="1820862"/>
          </a:xfrm>
        </p:spPr>
        <p:txBody>
          <a:bodyPr anchor="t">
            <a:normAutofit/>
          </a:bodyPr>
          <a:lstStyle>
            <a:lvl1pPr marL="0" indent="0">
              <a:lnSpc>
                <a:spcPct val="96000"/>
              </a:lnSpc>
              <a:spcBef>
                <a:spcPts val="0"/>
              </a:spcBef>
              <a:buNone/>
              <a:defRPr lang="nb-NO" sz="11102" b="0" kern="1200" spc="-250" baseline="0" dirty="0">
                <a:solidFill>
                  <a:schemeClr val="tx1"/>
                </a:solidFill>
                <a:latin typeface="EnergiGrotesk-Medium" panose="020B0504060101020104" pitchFamily="34" charset="0"/>
                <a:ea typeface="EnergiGrotesk-Medium" panose="020B0504060101020104" pitchFamily="34" charset="0"/>
                <a:cs typeface="+mj-cs"/>
              </a:defRPr>
            </a:lvl1pPr>
          </a:lstStyle>
          <a:p>
            <a:pPr lvl="0"/>
            <a:r>
              <a:rPr lang="en-US" dirty="0"/>
              <a:t>Agenda</a:t>
            </a:r>
            <a:endParaRPr lang="nb-NO" dirty="0"/>
          </a:p>
        </p:txBody>
      </p:sp>
      <p:pic>
        <p:nvPicPr>
          <p:cNvPr id="7" name="logo_black">
            <a:extLst>
              <a:ext uri="{FF2B5EF4-FFF2-40B4-BE49-F238E27FC236}">
                <a16:creationId xmlns:a16="http://schemas.microsoft.com/office/drawing/2014/main" id="{7F310C25-A1E5-F6CB-A94C-D557600BFC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spTree>
    <p:extLst>
      <p:ext uri="{BB962C8B-B14F-4D97-AF65-F5344CB8AC3E}">
        <p14:creationId xmlns:p14="http://schemas.microsoft.com/office/powerpoint/2010/main" val="500387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telside Mørk">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44507" y="249221"/>
            <a:ext cx="10497752" cy="1326314"/>
          </a:xfrm>
        </p:spPr>
        <p:txBody>
          <a:bodyPr anchor="t">
            <a:normAutofit/>
          </a:bodyPr>
          <a:lstStyle>
            <a:lvl1pPr marL="0" indent="0" algn="l">
              <a:buNone/>
              <a:defRPr sz="8102" b="0">
                <a:solidFill>
                  <a:schemeClr val="bg1"/>
                </a:solidFill>
                <a:latin typeface="EnergiGrotesk-Medium" panose="020B0504060101020104" pitchFamily="34" charset="0"/>
                <a:ea typeface="EnergiGrotesk-Medium" panose="020B0504060101020104" pitchFamily="34"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00</a:t>
            </a:r>
          </a:p>
        </p:txBody>
      </p:sp>
      <p:sp>
        <p:nvSpPr>
          <p:cNvPr id="11" name="Slide Number Placeholder 10">
            <a:extLst>
              <a:ext uri="{FF2B5EF4-FFF2-40B4-BE49-F238E27FC236}">
                <a16:creationId xmlns:a16="http://schemas.microsoft.com/office/drawing/2014/main" id="{958D67A1-9362-C146-D16D-DADDE7AE2B54}"/>
              </a:ext>
            </a:extLst>
          </p:cNvPr>
          <p:cNvSpPr>
            <a:spLocks noGrp="1"/>
          </p:cNvSpPr>
          <p:nvPr>
            <p:ph type="sldNum" sz="quarter" idx="12"/>
          </p:nvPr>
        </p:nvSpPr>
        <p:spPr/>
        <p:txBody>
          <a:bodyPr/>
          <a:lstStyle>
            <a:lvl1pPr>
              <a:defRPr>
                <a:solidFill>
                  <a:schemeClr val="bg1"/>
                </a:solidFill>
              </a:defRPr>
            </a:lvl1pPr>
          </a:lstStyle>
          <a:p>
            <a:fld id="{079CA766-4CEF-485E-9E5D-05F27302AFC3}" type="slidenum">
              <a:rPr lang="nb-NO" smtClean="0"/>
              <a:pPr/>
              <a:t>‹#›</a:t>
            </a:fld>
            <a:endParaRPr lang="nb-NO" dirty="0"/>
          </a:p>
        </p:txBody>
      </p:sp>
      <p:sp>
        <p:nvSpPr>
          <p:cNvPr id="5" name="Text Placeholder 4">
            <a:extLst>
              <a:ext uri="{FF2B5EF4-FFF2-40B4-BE49-F238E27FC236}">
                <a16:creationId xmlns:a16="http://schemas.microsoft.com/office/drawing/2014/main" id="{15405F94-8835-2416-5CB1-052508750275}"/>
              </a:ext>
            </a:extLst>
          </p:cNvPr>
          <p:cNvSpPr>
            <a:spLocks noGrp="1"/>
          </p:cNvSpPr>
          <p:nvPr>
            <p:ph type="body" sz="quarter" idx="13"/>
          </p:nvPr>
        </p:nvSpPr>
        <p:spPr>
          <a:xfrm>
            <a:off x="249312" y="1829011"/>
            <a:ext cx="10491713" cy="4300242"/>
          </a:xfrm>
        </p:spPr>
        <p:txBody>
          <a:bodyPr>
            <a:normAutofit/>
          </a:bodyPr>
          <a:lstStyle>
            <a:lvl1pPr marL="0" indent="0">
              <a:lnSpc>
                <a:spcPct val="96000"/>
              </a:lnSpc>
              <a:spcBef>
                <a:spcPts val="0"/>
              </a:spcBef>
              <a:buNone/>
              <a:defRPr lang="nb-NO" sz="8102" b="0" kern="1200" spc="-215" baseline="0" dirty="0">
                <a:solidFill>
                  <a:schemeClr val="bg2"/>
                </a:solidFill>
                <a:latin typeface="EnergiGrotesk-Medium" panose="020B0504060101020104" pitchFamily="34" charset="0"/>
                <a:ea typeface="EnergiGrotesk-Medium" panose="020B0504060101020104" pitchFamily="34" charset="0"/>
                <a:cs typeface="+mj-cs"/>
              </a:defRPr>
            </a:lvl1pPr>
          </a:lstStyle>
          <a:p>
            <a:pPr lvl="0"/>
            <a:r>
              <a:rPr lang="en-US"/>
              <a:t>Click to edit Master text styles</a:t>
            </a:r>
          </a:p>
        </p:txBody>
      </p:sp>
      <p:sp>
        <p:nvSpPr>
          <p:cNvPr id="2" name="addin_background" hidden="1">
            <a:extLst>
              <a:ext uri="{FF2B5EF4-FFF2-40B4-BE49-F238E27FC236}">
                <a16:creationId xmlns:a16="http://schemas.microsoft.com/office/drawing/2014/main" id="{C93FB96A-149A-A48C-B030-118E2C100615}"/>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E85B2501-B409-CD1E-BF27-60B38CA20E26}"/>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6" name="addin_logo" hidden="1">
            <a:extLst>
              <a:ext uri="{FF2B5EF4-FFF2-40B4-BE49-F238E27FC236}">
                <a16:creationId xmlns:a16="http://schemas.microsoft.com/office/drawing/2014/main" id="{B64CFD27-FC1D-D7F0-6593-BDB6720F5C4A}"/>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7" name="addin_colorlist" hidden="1">
            <a:extLst>
              <a:ext uri="{FF2B5EF4-FFF2-40B4-BE49-F238E27FC236}">
                <a16:creationId xmlns:a16="http://schemas.microsoft.com/office/drawing/2014/main" id="{693FB511-91CD-E70E-B037-DFF6C708EFCB}"/>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10" name="logo_black" hidden="1">
            <a:extLst>
              <a:ext uri="{FF2B5EF4-FFF2-40B4-BE49-F238E27FC236}">
                <a16:creationId xmlns:a16="http://schemas.microsoft.com/office/drawing/2014/main" id="{1B63B569-CC9F-1EE5-767B-8FDB69CDEF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2" name="logo_white" hidden="1">
            <a:extLst>
              <a:ext uri="{FF2B5EF4-FFF2-40B4-BE49-F238E27FC236}">
                <a16:creationId xmlns:a16="http://schemas.microsoft.com/office/drawing/2014/main" id="{39CBAC5E-9745-1983-4C2B-C484CFA598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3" name="logo_">
            <a:extLst>
              <a:ext uri="{FF2B5EF4-FFF2-40B4-BE49-F238E27FC236}">
                <a16:creationId xmlns:a16="http://schemas.microsoft.com/office/drawing/2014/main" id="{D67B85A5-E924-7078-D372-CE49A19748E5}"/>
              </a:ext>
            </a:extLst>
          </p:cNvPr>
          <p:cNvSpPr>
            <a:spLocks noGrp="1"/>
          </p:cNvSpPr>
          <p:nvPr>
            <p:ph type="body" sz="quarter" idx="15"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178600457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2.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9311" y="227447"/>
            <a:ext cx="11693377" cy="1325563"/>
          </a:xfrm>
          <a:prstGeom prst="rect">
            <a:avLst/>
          </a:prstGeom>
        </p:spPr>
        <p:txBody>
          <a:bodyPr vert="horz" lIns="0" tIns="0" rIns="0" bIns="0" rtlCol="0" anchor="b">
            <a:normAutofit/>
          </a:bodyPr>
          <a:lstStyle/>
          <a:p>
            <a:endParaRPr lang="nb-NO" noProof="0" dirty="0"/>
          </a:p>
        </p:txBody>
      </p:sp>
      <p:sp>
        <p:nvSpPr>
          <p:cNvPr id="3" name="Text Placeholder 2"/>
          <p:cNvSpPr>
            <a:spLocks noGrp="1"/>
          </p:cNvSpPr>
          <p:nvPr>
            <p:ph type="body" idx="1"/>
          </p:nvPr>
        </p:nvSpPr>
        <p:spPr>
          <a:xfrm>
            <a:off x="249311" y="2074266"/>
            <a:ext cx="11693376" cy="4047641"/>
          </a:xfrm>
          <a:prstGeom prst="rect">
            <a:avLst/>
          </a:prstGeom>
        </p:spPr>
        <p:txBody>
          <a:bodyPr vert="horz" lIns="0" tIns="0" rIns="0" bIns="0" rtlCol="0">
            <a:normAutofit/>
          </a:bodyPr>
          <a:lstStyle/>
          <a:p>
            <a:pPr lvl="0"/>
            <a:r>
              <a:rPr lang="nb-NO" noProof="0" dirty="0" err="1"/>
              <a:t>Click</a:t>
            </a:r>
            <a:r>
              <a:rPr lang="nb-NO" noProof="0" dirty="0"/>
              <a:t> to </a:t>
            </a:r>
            <a:r>
              <a:rPr lang="nb-NO" noProof="0" dirty="0" err="1"/>
              <a:t>edit</a:t>
            </a:r>
            <a:r>
              <a:rPr lang="nb-NO" noProof="0" dirty="0"/>
              <a:t> Master </a:t>
            </a:r>
            <a:r>
              <a:rPr lang="nb-NO" noProof="0" dirty="0" err="1"/>
              <a:t>text</a:t>
            </a:r>
            <a:r>
              <a:rPr lang="nb-NO" noProof="0" dirty="0"/>
              <a:t> styles</a:t>
            </a:r>
          </a:p>
          <a:p>
            <a:pPr lvl="1"/>
            <a:r>
              <a:rPr lang="nb-NO" noProof="0" dirty="0"/>
              <a:t>Second </a:t>
            </a:r>
            <a:r>
              <a:rPr lang="nb-NO" noProof="0" dirty="0" err="1"/>
              <a:t>level</a:t>
            </a:r>
            <a:endParaRPr lang="nb-NO" noProof="0" dirty="0"/>
          </a:p>
          <a:p>
            <a:pPr lvl="2"/>
            <a:r>
              <a:rPr lang="nb-NO" noProof="0" dirty="0" err="1"/>
              <a:t>CThird</a:t>
            </a:r>
            <a:r>
              <a:rPr lang="nb-NO" noProof="0" dirty="0"/>
              <a:t> </a:t>
            </a:r>
            <a:r>
              <a:rPr lang="nb-NO" noProof="0" dirty="0" err="1"/>
              <a:t>level</a:t>
            </a:r>
            <a:endParaRPr lang="nb-NO" noProof="0" dirty="0"/>
          </a:p>
          <a:p>
            <a:pPr lvl="3"/>
            <a:r>
              <a:rPr lang="nb-NO" noProof="0" dirty="0" err="1"/>
              <a:t>CFourth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4" name="Date Placeholder 3"/>
          <p:cNvSpPr>
            <a:spLocks noGrp="1"/>
          </p:cNvSpPr>
          <p:nvPr>
            <p:ph type="dt" sz="half" idx="2"/>
          </p:nvPr>
        </p:nvSpPr>
        <p:spPr>
          <a:xfrm>
            <a:off x="0" y="721538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b-NO" dirty="0"/>
          </a:p>
        </p:txBody>
      </p:sp>
      <p:sp>
        <p:nvSpPr>
          <p:cNvPr id="5" name="Footer Placeholder 4"/>
          <p:cNvSpPr>
            <a:spLocks noGrp="1"/>
          </p:cNvSpPr>
          <p:nvPr>
            <p:ph type="ftr" sz="quarter" idx="3"/>
          </p:nvPr>
        </p:nvSpPr>
        <p:spPr>
          <a:xfrm>
            <a:off x="3200400" y="721538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dirty="0"/>
          </a:p>
        </p:txBody>
      </p:sp>
      <p:sp>
        <p:nvSpPr>
          <p:cNvPr id="6" name="Slide Number Placeholder 5"/>
          <p:cNvSpPr>
            <a:spLocks noGrp="1"/>
          </p:cNvSpPr>
          <p:nvPr>
            <p:ph type="sldNum" sz="quarter" idx="4"/>
          </p:nvPr>
        </p:nvSpPr>
        <p:spPr>
          <a:xfrm>
            <a:off x="11641066" y="6479337"/>
            <a:ext cx="301622" cy="158731"/>
          </a:xfrm>
          <a:prstGeom prst="rect">
            <a:avLst/>
          </a:prstGeom>
        </p:spPr>
        <p:txBody>
          <a:bodyPr vert="horz" lIns="0" tIns="0" rIns="0" bIns="0" rtlCol="0" anchor="ctr"/>
          <a:lstStyle>
            <a:lvl1pPr algn="r">
              <a:defRPr sz="900">
                <a:solidFill>
                  <a:schemeClr val="tx2"/>
                </a:solidFill>
              </a:defRPr>
            </a:lvl1pPr>
          </a:lstStyle>
          <a:p>
            <a:fld id="{079CA766-4CEF-485E-9E5D-05F27302AFC3}" type="slidenum">
              <a:rPr lang="nb-NO" smtClean="0"/>
              <a:pPr/>
              <a:t>‹#›</a:t>
            </a:fld>
            <a:endParaRPr lang="nb-NO" dirty="0"/>
          </a:p>
        </p:txBody>
      </p:sp>
      <p:sp>
        <p:nvSpPr>
          <p:cNvPr id="8" name="TextBox 7">
            <a:extLst>
              <a:ext uri="{FF2B5EF4-FFF2-40B4-BE49-F238E27FC236}">
                <a16:creationId xmlns:a16="http://schemas.microsoft.com/office/drawing/2014/main" id="{24242089-B7B9-21B4-1F47-5D44DDBC9C3C}"/>
              </a:ext>
            </a:extLst>
          </p:cNvPr>
          <p:cNvSpPr txBox="1"/>
          <p:nvPr userDrawn="1">
            <p:extLst>
              <p:ext uri="{1162E1C5-73C7-4A58-AE30-91384D911F3F}">
                <p184:classification xmlns:p184="http://schemas.microsoft.com/office/powerpoint/2018/4/main" val="ftr"/>
              </p:ext>
            </p:extLst>
          </p:nvPr>
        </p:nvSpPr>
        <p:spPr>
          <a:xfrm>
            <a:off x="63500" y="6657340"/>
            <a:ext cx="922338" cy="137160"/>
          </a:xfrm>
          <a:prstGeom prst="rect">
            <a:avLst/>
          </a:prstGeom>
        </p:spPr>
        <p:txBody>
          <a:bodyPr horzOverflow="overflow" lIns="0" tIns="0" rIns="0" bIns="0">
            <a:spAutoFit/>
          </a:bodyPr>
          <a:lstStyle/>
          <a:p>
            <a:pPr algn="l"/>
            <a:r>
              <a:rPr lang="nb-NO" sz="900">
                <a:solidFill>
                  <a:srgbClr val="000000"/>
                </a:solidFill>
                <a:latin typeface="Calibri" panose="020F0502020204030204" pitchFamily="34" charset="0"/>
                <a:ea typeface="Calibri" panose="020F0502020204030204" pitchFamily="34" charset="0"/>
                <a:cs typeface="Calibri" panose="020F0502020204030204" pitchFamily="34" charset="0"/>
              </a:rPr>
              <a:t>Sensitivity: Internal</a:t>
            </a:r>
          </a:p>
        </p:txBody>
      </p:sp>
    </p:spTree>
    <p:extLst>
      <p:ext uri="{BB962C8B-B14F-4D97-AF65-F5344CB8AC3E}">
        <p14:creationId xmlns:p14="http://schemas.microsoft.com/office/powerpoint/2010/main" val="1173529415"/>
      </p:ext>
    </p:extLst>
  </p:cSld>
  <p:clrMap bg1="lt1" tx1="dk1" bg2="lt2" tx2="dk2" accent1="accent1" accent2="accent2" accent3="accent3" accent4="accent4" accent5="accent5" accent6="accent6" hlink="hlink" folHlink="folHlink"/>
  <p:sldLayoutIdLst>
    <p:sldLayoutId id="2147483661" r:id="rId1"/>
    <p:sldLayoutId id="2147483693" r:id="rId2"/>
    <p:sldLayoutId id="2147483672" r:id="rId3"/>
    <p:sldLayoutId id="2147483673" r:id="rId4"/>
    <p:sldLayoutId id="2147483674" r:id="rId5"/>
    <p:sldLayoutId id="2147483676" r:id="rId6"/>
    <p:sldLayoutId id="2147483756" r:id="rId7"/>
    <p:sldLayoutId id="2147483757" r:id="rId8"/>
    <p:sldLayoutId id="2147483677" r:id="rId9"/>
    <p:sldLayoutId id="2147483678" r:id="rId10"/>
    <p:sldLayoutId id="2147483697" r:id="rId11"/>
    <p:sldLayoutId id="2147483680" r:id="rId12"/>
    <p:sldLayoutId id="2147483662" r:id="rId13"/>
    <p:sldLayoutId id="2147483694" r:id="rId14"/>
    <p:sldLayoutId id="2147483681" r:id="rId15"/>
    <p:sldLayoutId id="2147483695" r:id="rId16"/>
    <p:sldLayoutId id="2147483682" r:id="rId17"/>
    <p:sldLayoutId id="2147483683" r:id="rId18"/>
    <p:sldLayoutId id="2147483684" r:id="rId19"/>
    <p:sldLayoutId id="2147483685" r:id="rId20"/>
    <p:sldLayoutId id="2147483686" r:id="rId21"/>
    <p:sldLayoutId id="2147483687" r:id="rId22"/>
    <p:sldLayoutId id="2147483688" r:id="rId23"/>
    <p:sldLayoutId id="2147483664" r:id="rId24"/>
    <p:sldLayoutId id="2147483689" r:id="rId25"/>
    <p:sldLayoutId id="2147483696" r:id="rId26"/>
    <p:sldLayoutId id="2147483704" r:id="rId27"/>
  </p:sldLayoutIdLst>
  <p:hf hdr="0" ftr="0" dt="0"/>
  <p:txStyles>
    <p:titleStyle>
      <a:lvl1pPr algn="l" defTabSz="914446" rtl="0" eaLnBrk="1" latinLnBrk="0" hangingPunct="1">
        <a:lnSpc>
          <a:spcPct val="90000"/>
        </a:lnSpc>
        <a:spcBef>
          <a:spcPct val="0"/>
        </a:spcBef>
        <a:buNone/>
        <a:defRPr sz="3701" b="0" kern="1200" spc="-90" baseline="0">
          <a:solidFill>
            <a:schemeClr val="tx1"/>
          </a:solidFill>
          <a:latin typeface="EnergiGrotesk-Medium" panose="020B0504060101020104" pitchFamily="34" charset="0"/>
          <a:ea typeface="EnergiGrotesk-Medium" panose="020B0504060101020104" pitchFamily="34" charset="0"/>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373931" indent="-150049" algn="l" defTabSz="914446" rtl="0" eaLnBrk="1" latinLnBrk="0" hangingPunct="1">
        <a:lnSpc>
          <a:spcPct val="90000"/>
        </a:lnSpc>
        <a:spcBef>
          <a:spcPts val="950"/>
        </a:spcBef>
        <a:buFont typeface="Arial" panose="020B0604020202020204" pitchFamily="34" charset="0"/>
        <a:buChar char="•"/>
        <a:defRPr sz="1900" kern="1200">
          <a:solidFill>
            <a:schemeClr val="tx1"/>
          </a:solidFill>
          <a:latin typeface="+mn-lt"/>
          <a:ea typeface="+mn-ea"/>
          <a:cs typeface="+mn-cs"/>
        </a:defRPr>
      </a:lvl2pPr>
      <a:lvl3pPr marL="597019" indent="-142904" algn="l" defTabSz="914446" rtl="0" eaLnBrk="1" latinLnBrk="0" hangingPunct="1">
        <a:lnSpc>
          <a:spcPct val="90000"/>
        </a:lnSpc>
        <a:spcBef>
          <a:spcPts val="1050"/>
        </a:spcBef>
        <a:buFont typeface="Arial" panose="020B0604020202020204" pitchFamily="34" charset="0"/>
        <a:buChar char="•"/>
        <a:tabLst/>
        <a:defRPr sz="1800" kern="1200">
          <a:solidFill>
            <a:schemeClr val="tx1"/>
          </a:solidFill>
          <a:latin typeface="+mn-lt"/>
          <a:ea typeface="+mn-ea"/>
          <a:cs typeface="+mn-cs"/>
        </a:defRPr>
      </a:lvl3pPr>
      <a:lvl4pPr marL="814550" indent="-131789" algn="l" defTabSz="914446" rtl="0" eaLnBrk="1" latinLnBrk="0" hangingPunct="1">
        <a:lnSpc>
          <a:spcPct val="90000"/>
        </a:lnSpc>
        <a:spcBef>
          <a:spcPts val="1100"/>
        </a:spcBef>
        <a:buFont typeface="Arial" panose="020B0604020202020204" pitchFamily="34" charset="0"/>
        <a:buChar char="•"/>
        <a:defRPr sz="1700" kern="1200">
          <a:solidFill>
            <a:schemeClr val="tx1"/>
          </a:solidFill>
          <a:latin typeface="+mn-lt"/>
          <a:ea typeface="+mn-ea"/>
          <a:cs typeface="+mn-cs"/>
        </a:defRPr>
      </a:lvl4pPr>
      <a:lvl5pPr marL="986035" indent="-133377" algn="l" defTabSz="91444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6" userDrawn="1">
          <p15:clr>
            <a:srgbClr val="F26B43"/>
          </p15:clr>
        </p15:guide>
        <p15:guide id="2" pos="154" userDrawn="1">
          <p15:clr>
            <a:srgbClr val="F26B43"/>
          </p15:clr>
        </p15:guide>
        <p15:guide id="3" orient="horz" pos="153" userDrawn="1">
          <p15:clr>
            <a:srgbClr val="F26B43"/>
          </p15:clr>
        </p15:guide>
        <p15:guide id="4" orient="horz" pos="380" userDrawn="1">
          <p15:clr>
            <a:srgbClr val="F26B43"/>
          </p15:clr>
        </p15:guide>
        <p15:guide id="7" orient="horz" pos="3861" userDrawn="1">
          <p15:clr>
            <a:srgbClr val="F26B43"/>
          </p15:clr>
        </p15:guide>
        <p15:guide id="8" pos="744" userDrawn="1">
          <p15:clr>
            <a:srgbClr val="F26B43"/>
          </p15:clr>
        </p15:guide>
        <p15:guide id="9" pos="903" userDrawn="1">
          <p15:clr>
            <a:srgbClr val="F26B43"/>
          </p15:clr>
        </p15:guide>
        <p15:guide id="10" pos="1492" userDrawn="1">
          <p15:clr>
            <a:srgbClr val="F26B43"/>
          </p15:clr>
        </p15:guide>
        <p15:guide id="11" pos="7526" userDrawn="1">
          <p15:clr>
            <a:srgbClr val="F26B43"/>
          </p15:clr>
        </p15:guide>
        <p15:guide id="12" pos="1663" userDrawn="1">
          <p15:clr>
            <a:srgbClr val="F26B43"/>
          </p15:clr>
        </p15:guide>
        <p15:guide id="13" pos="2252" userDrawn="1">
          <p15:clr>
            <a:srgbClr val="F26B43"/>
          </p15:clr>
        </p15:guide>
        <p15:guide id="14" pos="2411" userDrawn="1">
          <p15:clr>
            <a:srgbClr val="F26B43"/>
          </p15:clr>
        </p15:guide>
        <p15:guide id="15" pos="3001" userDrawn="1">
          <p15:clr>
            <a:srgbClr val="F26B43"/>
          </p15:clr>
        </p15:guide>
        <p15:guide id="16" pos="3171" userDrawn="1">
          <p15:clr>
            <a:srgbClr val="F26B43"/>
          </p15:clr>
        </p15:guide>
        <p15:guide id="17" pos="3749" userDrawn="1">
          <p15:clr>
            <a:srgbClr val="F26B43"/>
          </p15:clr>
        </p15:guide>
        <p15:guide id="18" pos="3908" userDrawn="1">
          <p15:clr>
            <a:srgbClr val="F26B43"/>
          </p15:clr>
        </p15:guide>
        <p15:guide id="19" pos="4509" userDrawn="1">
          <p15:clr>
            <a:srgbClr val="F26B43"/>
          </p15:clr>
        </p15:guide>
        <p15:guide id="20" pos="4668" userDrawn="1">
          <p15:clr>
            <a:srgbClr val="F26B43"/>
          </p15:clr>
        </p15:guide>
        <p15:guide id="21" pos="5258" userDrawn="1">
          <p15:clr>
            <a:srgbClr val="F26B43"/>
          </p15:clr>
        </p15:guide>
        <p15:guide id="22" pos="5416" userDrawn="1">
          <p15:clr>
            <a:srgbClr val="F26B43"/>
          </p15:clr>
        </p15:guide>
        <p15:guide id="23" pos="6006" userDrawn="1">
          <p15:clr>
            <a:srgbClr val="F26B43"/>
          </p15:clr>
        </p15:guide>
        <p15:guide id="24" pos="6176" userDrawn="1">
          <p15:clr>
            <a:srgbClr val="F26B43"/>
          </p15:clr>
        </p15:guide>
        <p15:guide id="25" pos="6766" userDrawn="1">
          <p15:clr>
            <a:srgbClr val="F26B43"/>
          </p15:clr>
        </p15:guide>
        <p15:guide id="26" pos="691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9311" y="227447"/>
            <a:ext cx="11693377" cy="1325563"/>
          </a:xfrm>
          <a:prstGeom prst="rect">
            <a:avLst/>
          </a:prstGeom>
        </p:spPr>
        <p:txBody>
          <a:bodyPr vert="horz" lIns="0" tIns="0" rIns="0" bIns="0" rtlCol="0" anchor="b">
            <a:normAutofit/>
          </a:bodyPr>
          <a:lstStyle/>
          <a:p>
            <a:endParaRPr lang="nb-NO" noProof="0" dirty="0"/>
          </a:p>
        </p:txBody>
      </p:sp>
      <p:sp>
        <p:nvSpPr>
          <p:cNvPr id="3" name="Text Placeholder 2"/>
          <p:cNvSpPr>
            <a:spLocks noGrp="1"/>
          </p:cNvSpPr>
          <p:nvPr>
            <p:ph type="body" idx="1"/>
          </p:nvPr>
        </p:nvSpPr>
        <p:spPr>
          <a:xfrm>
            <a:off x="249311" y="2074266"/>
            <a:ext cx="11693376" cy="4047641"/>
          </a:xfrm>
          <a:prstGeom prst="rect">
            <a:avLst/>
          </a:prstGeom>
        </p:spPr>
        <p:txBody>
          <a:bodyPr vert="horz" lIns="0" tIns="0" rIns="0" bIns="0" rtlCol="0">
            <a:normAutofit/>
          </a:bodyPr>
          <a:lstStyle/>
          <a:p>
            <a:pPr lvl="0"/>
            <a:r>
              <a:rPr lang="nb-NO" noProof="0" dirty="0" err="1"/>
              <a:t>Click</a:t>
            </a:r>
            <a:r>
              <a:rPr lang="nb-NO" noProof="0" dirty="0"/>
              <a:t> to </a:t>
            </a:r>
            <a:r>
              <a:rPr lang="nb-NO" noProof="0" dirty="0" err="1"/>
              <a:t>edit</a:t>
            </a:r>
            <a:r>
              <a:rPr lang="nb-NO" noProof="0" dirty="0"/>
              <a:t> Master </a:t>
            </a:r>
            <a:r>
              <a:rPr lang="nb-NO" noProof="0" dirty="0" err="1"/>
              <a:t>text</a:t>
            </a:r>
            <a:r>
              <a:rPr lang="nb-NO" noProof="0" dirty="0"/>
              <a:t> styles</a:t>
            </a:r>
          </a:p>
          <a:p>
            <a:pPr lvl="1"/>
            <a:r>
              <a:rPr lang="nb-NO" noProof="0" dirty="0"/>
              <a:t>Second </a:t>
            </a:r>
            <a:r>
              <a:rPr lang="nb-NO" noProof="0" dirty="0" err="1"/>
              <a:t>level</a:t>
            </a:r>
            <a:endParaRPr lang="nb-NO" noProof="0" dirty="0"/>
          </a:p>
          <a:p>
            <a:pPr lvl="2"/>
            <a:r>
              <a:rPr lang="nb-NO" noProof="0" dirty="0" err="1"/>
              <a:t>CThird</a:t>
            </a:r>
            <a:r>
              <a:rPr lang="nb-NO" noProof="0" dirty="0"/>
              <a:t> </a:t>
            </a:r>
            <a:r>
              <a:rPr lang="nb-NO" noProof="0" dirty="0" err="1"/>
              <a:t>level</a:t>
            </a:r>
            <a:endParaRPr lang="nb-NO" noProof="0" dirty="0"/>
          </a:p>
          <a:p>
            <a:pPr lvl="3"/>
            <a:r>
              <a:rPr lang="nb-NO" noProof="0" dirty="0" err="1"/>
              <a:t>CFourth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4" name="Date Placeholder 3"/>
          <p:cNvSpPr>
            <a:spLocks noGrp="1"/>
          </p:cNvSpPr>
          <p:nvPr>
            <p:ph type="dt" sz="half" idx="2"/>
          </p:nvPr>
        </p:nvSpPr>
        <p:spPr>
          <a:xfrm>
            <a:off x="0" y="721538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b-NO" dirty="0"/>
          </a:p>
        </p:txBody>
      </p:sp>
      <p:sp>
        <p:nvSpPr>
          <p:cNvPr id="5" name="Footer Placeholder 4"/>
          <p:cNvSpPr>
            <a:spLocks noGrp="1"/>
          </p:cNvSpPr>
          <p:nvPr>
            <p:ph type="ftr" sz="quarter" idx="3"/>
          </p:nvPr>
        </p:nvSpPr>
        <p:spPr>
          <a:xfrm>
            <a:off x="3200400" y="721538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dirty="0"/>
          </a:p>
        </p:txBody>
      </p:sp>
      <p:sp>
        <p:nvSpPr>
          <p:cNvPr id="6" name="Slide Number Placeholder 5"/>
          <p:cNvSpPr>
            <a:spLocks noGrp="1"/>
          </p:cNvSpPr>
          <p:nvPr>
            <p:ph type="sldNum" sz="quarter" idx="4"/>
          </p:nvPr>
        </p:nvSpPr>
        <p:spPr>
          <a:xfrm>
            <a:off x="11641066" y="6479337"/>
            <a:ext cx="301622" cy="158731"/>
          </a:xfrm>
          <a:prstGeom prst="rect">
            <a:avLst/>
          </a:prstGeom>
        </p:spPr>
        <p:txBody>
          <a:bodyPr vert="horz" lIns="0" tIns="0" rIns="0" bIns="0" rtlCol="0" anchor="ctr"/>
          <a:lstStyle>
            <a:lvl1pPr algn="r">
              <a:defRPr sz="900">
                <a:solidFill>
                  <a:schemeClr val="tx2"/>
                </a:solidFill>
              </a:defRPr>
            </a:lvl1pPr>
          </a:lstStyle>
          <a:p>
            <a:fld id="{079CA766-4CEF-485E-9E5D-05F27302AFC3}" type="slidenum">
              <a:rPr lang="nb-NO" smtClean="0"/>
              <a:pPr/>
              <a:t>‹#›</a:t>
            </a:fld>
            <a:endParaRPr lang="nb-NO" dirty="0"/>
          </a:p>
        </p:txBody>
      </p:sp>
      <p:sp>
        <p:nvSpPr>
          <p:cNvPr id="8" name="TextBox 7">
            <a:extLst>
              <a:ext uri="{FF2B5EF4-FFF2-40B4-BE49-F238E27FC236}">
                <a16:creationId xmlns:a16="http://schemas.microsoft.com/office/drawing/2014/main" id="{330E04F0-C526-90B5-AFDE-74AF8431AA6B}"/>
              </a:ext>
            </a:extLst>
          </p:cNvPr>
          <p:cNvSpPr txBox="1"/>
          <p:nvPr userDrawn="1">
            <p:extLst>
              <p:ext uri="{1162E1C5-73C7-4A58-AE30-91384D911F3F}">
                <p184:classification xmlns:p184="http://schemas.microsoft.com/office/powerpoint/2018/4/main" val="ftr"/>
              </p:ext>
            </p:extLst>
          </p:nvPr>
        </p:nvSpPr>
        <p:spPr>
          <a:xfrm>
            <a:off x="63500" y="6657340"/>
            <a:ext cx="922338" cy="137160"/>
          </a:xfrm>
          <a:prstGeom prst="rect">
            <a:avLst/>
          </a:prstGeom>
        </p:spPr>
        <p:txBody>
          <a:bodyPr horzOverflow="overflow" lIns="0" tIns="0" rIns="0" bIns="0">
            <a:spAutoFit/>
          </a:bodyPr>
          <a:lstStyle/>
          <a:p>
            <a:pPr algn="l"/>
            <a:r>
              <a:rPr lang="nb-NO" sz="900">
                <a:solidFill>
                  <a:srgbClr val="000000"/>
                </a:solidFill>
                <a:latin typeface="Calibri" panose="020F0502020204030204" pitchFamily="34" charset="0"/>
                <a:ea typeface="Calibri" panose="020F0502020204030204" pitchFamily="34" charset="0"/>
                <a:cs typeface="Calibri" panose="020F0502020204030204" pitchFamily="34" charset="0"/>
              </a:rPr>
              <a:t>Sensitivity: Internal</a:t>
            </a:r>
          </a:p>
        </p:txBody>
      </p:sp>
    </p:spTree>
    <p:extLst>
      <p:ext uri="{BB962C8B-B14F-4D97-AF65-F5344CB8AC3E}">
        <p14:creationId xmlns:p14="http://schemas.microsoft.com/office/powerpoint/2010/main" val="2787836023"/>
      </p:ext>
    </p:extLst>
  </p:cSld>
  <p:clrMap bg1="lt1" tx1="dk1" bg2="lt2" tx2="dk2" accent1="accent1" accent2="accent2" accent3="accent3" accent4="accent4" accent5="accent5" accent6="accent6" hlink="hlink" folHlink="folHlink"/>
  <p:sldLayoutIdLst>
    <p:sldLayoutId id="2147483750" r:id="rId1"/>
    <p:sldLayoutId id="2147483744" r:id="rId2"/>
    <p:sldLayoutId id="2147483745" r:id="rId3"/>
    <p:sldLayoutId id="2147483751" r:id="rId4"/>
    <p:sldLayoutId id="2147483752" r:id="rId5"/>
    <p:sldLayoutId id="2147483746" r:id="rId6"/>
    <p:sldLayoutId id="2147483747" r:id="rId7"/>
    <p:sldLayoutId id="2147483753" r:id="rId8"/>
    <p:sldLayoutId id="2147483754" r:id="rId9"/>
    <p:sldLayoutId id="2147483748" r:id="rId10"/>
    <p:sldLayoutId id="2147483749" r:id="rId11"/>
    <p:sldLayoutId id="2147483755" r:id="rId12"/>
  </p:sldLayoutIdLst>
  <p:hf hdr="0" ftr="0" dt="0"/>
  <p:txStyles>
    <p:titleStyle>
      <a:lvl1pPr algn="l" defTabSz="914446" rtl="0" eaLnBrk="1" latinLnBrk="0" hangingPunct="1">
        <a:lnSpc>
          <a:spcPct val="90000"/>
        </a:lnSpc>
        <a:spcBef>
          <a:spcPct val="0"/>
        </a:spcBef>
        <a:buNone/>
        <a:defRPr sz="3701" b="0" kern="1200" spc="-90" baseline="0">
          <a:solidFill>
            <a:schemeClr val="tx1"/>
          </a:solidFill>
          <a:latin typeface="EnergiGrotesk-Medium" panose="020B0504060101020104" pitchFamily="34" charset="0"/>
          <a:ea typeface="EnergiGrotesk-Medium" panose="020B0504060101020104" pitchFamily="34" charset="0"/>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373931" indent="-150049" algn="l" defTabSz="914446" rtl="0" eaLnBrk="1" latinLnBrk="0" hangingPunct="1">
        <a:lnSpc>
          <a:spcPct val="90000"/>
        </a:lnSpc>
        <a:spcBef>
          <a:spcPts val="950"/>
        </a:spcBef>
        <a:buFont typeface="Arial" panose="020B0604020202020204" pitchFamily="34" charset="0"/>
        <a:buChar char="•"/>
        <a:defRPr sz="1900" kern="1200">
          <a:solidFill>
            <a:schemeClr val="tx1"/>
          </a:solidFill>
          <a:latin typeface="+mn-lt"/>
          <a:ea typeface="+mn-ea"/>
          <a:cs typeface="+mn-cs"/>
        </a:defRPr>
      </a:lvl2pPr>
      <a:lvl3pPr marL="597019" indent="-142904" algn="l" defTabSz="914446" rtl="0" eaLnBrk="1" latinLnBrk="0" hangingPunct="1">
        <a:lnSpc>
          <a:spcPct val="90000"/>
        </a:lnSpc>
        <a:spcBef>
          <a:spcPts val="1050"/>
        </a:spcBef>
        <a:buFont typeface="Arial" panose="020B0604020202020204" pitchFamily="34" charset="0"/>
        <a:buChar char="•"/>
        <a:tabLst/>
        <a:defRPr sz="1800" kern="1200">
          <a:solidFill>
            <a:schemeClr val="tx1"/>
          </a:solidFill>
          <a:latin typeface="+mn-lt"/>
          <a:ea typeface="+mn-ea"/>
          <a:cs typeface="+mn-cs"/>
        </a:defRPr>
      </a:lvl3pPr>
      <a:lvl4pPr marL="814550" indent="-131789" algn="l" defTabSz="914446" rtl="0" eaLnBrk="1" latinLnBrk="0" hangingPunct="1">
        <a:lnSpc>
          <a:spcPct val="90000"/>
        </a:lnSpc>
        <a:spcBef>
          <a:spcPts val="1100"/>
        </a:spcBef>
        <a:buFont typeface="Arial" panose="020B0604020202020204" pitchFamily="34" charset="0"/>
        <a:buChar char="•"/>
        <a:defRPr sz="1700" kern="1200">
          <a:solidFill>
            <a:schemeClr val="tx1"/>
          </a:solidFill>
          <a:latin typeface="+mn-lt"/>
          <a:ea typeface="+mn-ea"/>
          <a:cs typeface="+mn-cs"/>
        </a:defRPr>
      </a:lvl4pPr>
      <a:lvl5pPr marL="986035" indent="-133377" algn="l" defTabSz="91444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6" userDrawn="1">
          <p15:clr>
            <a:srgbClr val="F26B43"/>
          </p15:clr>
        </p15:guide>
        <p15:guide id="2" pos="154" userDrawn="1">
          <p15:clr>
            <a:srgbClr val="F26B43"/>
          </p15:clr>
        </p15:guide>
        <p15:guide id="3" orient="horz" pos="153" userDrawn="1">
          <p15:clr>
            <a:srgbClr val="F26B43"/>
          </p15:clr>
        </p15:guide>
        <p15:guide id="4" orient="horz" pos="380" userDrawn="1">
          <p15:clr>
            <a:srgbClr val="F26B43"/>
          </p15:clr>
        </p15:guide>
        <p15:guide id="7" orient="horz" pos="3861" userDrawn="1">
          <p15:clr>
            <a:srgbClr val="F26B43"/>
          </p15:clr>
        </p15:guide>
        <p15:guide id="8" pos="744" userDrawn="1">
          <p15:clr>
            <a:srgbClr val="F26B43"/>
          </p15:clr>
        </p15:guide>
        <p15:guide id="9" pos="903" userDrawn="1">
          <p15:clr>
            <a:srgbClr val="F26B43"/>
          </p15:clr>
        </p15:guide>
        <p15:guide id="10" pos="1492" userDrawn="1">
          <p15:clr>
            <a:srgbClr val="F26B43"/>
          </p15:clr>
        </p15:guide>
        <p15:guide id="11" pos="7526" userDrawn="1">
          <p15:clr>
            <a:srgbClr val="F26B43"/>
          </p15:clr>
        </p15:guide>
        <p15:guide id="12" pos="1663" userDrawn="1">
          <p15:clr>
            <a:srgbClr val="F26B43"/>
          </p15:clr>
        </p15:guide>
        <p15:guide id="13" pos="2252" userDrawn="1">
          <p15:clr>
            <a:srgbClr val="F26B43"/>
          </p15:clr>
        </p15:guide>
        <p15:guide id="14" pos="2411" userDrawn="1">
          <p15:clr>
            <a:srgbClr val="F26B43"/>
          </p15:clr>
        </p15:guide>
        <p15:guide id="15" pos="3001" userDrawn="1">
          <p15:clr>
            <a:srgbClr val="F26B43"/>
          </p15:clr>
        </p15:guide>
        <p15:guide id="16" pos="3171" userDrawn="1">
          <p15:clr>
            <a:srgbClr val="F26B43"/>
          </p15:clr>
        </p15:guide>
        <p15:guide id="17" pos="3749" userDrawn="1">
          <p15:clr>
            <a:srgbClr val="F26B43"/>
          </p15:clr>
        </p15:guide>
        <p15:guide id="18" pos="3908" userDrawn="1">
          <p15:clr>
            <a:srgbClr val="F26B43"/>
          </p15:clr>
        </p15:guide>
        <p15:guide id="19" pos="4509" userDrawn="1">
          <p15:clr>
            <a:srgbClr val="F26B43"/>
          </p15:clr>
        </p15:guide>
        <p15:guide id="20" pos="4668" userDrawn="1">
          <p15:clr>
            <a:srgbClr val="F26B43"/>
          </p15:clr>
        </p15:guide>
        <p15:guide id="21" pos="5258" userDrawn="1">
          <p15:clr>
            <a:srgbClr val="F26B43"/>
          </p15:clr>
        </p15:guide>
        <p15:guide id="22" pos="5416" userDrawn="1">
          <p15:clr>
            <a:srgbClr val="F26B43"/>
          </p15:clr>
        </p15:guide>
        <p15:guide id="23" pos="6006" userDrawn="1">
          <p15:clr>
            <a:srgbClr val="F26B43"/>
          </p15:clr>
        </p15:guide>
        <p15:guide id="24" pos="6176" userDrawn="1">
          <p15:clr>
            <a:srgbClr val="F26B43"/>
          </p15:clr>
        </p15:guide>
        <p15:guide id="25" pos="6766" userDrawn="1">
          <p15:clr>
            <a:srgbClr val="F26B43"/>
          </p15:clr>
        </p15:guide>
        <p15:guide id="26" pos="691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my.permitto.no/splash/" TargetMode="Externa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B6AAED91-636D-BE74-5ACF-C20D92324FF2}"/>
              </a:ext>
            </a:extLst>
          </p:cNvPr>
          <p:cNvSpPr>
            <a:spLocks noGrp="1"/>
          </p:cNvSpPr>
          <p:nvPr>
            <p:ph idx="1"/>
          </p:nvPr>
        </p:nvSpPr>
        <p:spPr>
          <a:xfrm>
            <a:off x="318063" y="1338224"/>
            <a:ext cx="11163501" cy="4543523"/>
          </a:xfrm>
        </p:spPr>
        <p:txBody>
          <a:bodyPr>
            <a:normAutofit fontScale="70000" lnSpcReduction="20000"/>
          </a:bodyPr>
          <a:lstStyle/>
          <a:p>
            <a:pPr marL="0" indent="0">
              <a:buNone/>
            </a:pPr>
            <a:r>
              <a:rPr lang="en-US" dirty="0"/>
              <a:t>Kursbevis lastes inn </a:t>
            </a:r>
            <a:r>
              <a:rPr lang="en-US" dirty="0" err="1"/>
              <a:t>i</a:t>
            </a:r>
            <a:r>
              <a:rPr lang="en-US" dirty="0"/>
              <a:t> Permitto ved å logge seg på via PC</a:t>
            </a:r>
          </a:p>
          <a:p>
            <a:r>
              <a:rPr lang="en-US" dirty="0" err="1"/>
              <a:t>Logg</a:t>
            </a:r>
            <a:r>
              <a:rPr lang="en-US" dirty="0"/>
              <a:t> inn på </a:t>
            </a:r>
            <a:r>
              <a:rPr lang="nb-NO" dirty="0">
                <a:hlinkClick r:id="rId2"/>
              </a:rPr>
              <a:t>Permitto</a:t>
            </a:r>
            <a:endParaRPr lang="nb-NO" dirty="0"/>
          </a:p>
          <a:p>
            <a:r>
              <a:rPr lang="nb-NO" dirty="0"/>
              <a:t>Trykk på «Min profil»</a:t>
            </a:r>
          </a:p>
          <a:p>
            <a:r>
              <a:rPr lang="nb-NO" dirty="0"/>
              <a:t>Trykk på «Legg til dokumentasjon»</a:t>
            </a:r>
          </a:p>
          <a:p>
            <a:endParaRPr lang="nb-NO" dirty="0"/>
          </a:p>
          <a:p>
            <a:endParaRPr lang="nb-NO" dirty="0"/>
          </a:p>
          <a:p>
            <a:endParaRPr lang="en-US" dirty="0"/>
          </a:p>
          <a:p>
            <a:endParaRPr lang="en-US" dirty="0"/>
          </a:p>
          <a:p>
            <a:r>
              <a:rPr lang="en-US" dirty="0"/>
              <a:t>Velg </a:t>
            </a:r>
            <a:r>
              <a:rPr lang="en-US" dirty="0" err="1"/>
              <a:t>hvilket</a:t>
            </a:r>
            <a:r>
              <a:rPr lang="en-US" dirty="0"/>
              <a:t> </a:t>
            </a:r>
            <a:r>
              <a:rPr lang="en-US" dirty="0" err="1"/>
              <a:t>kurs</a:t>
            </a:r>
            <a:r>
              <a:rPr lang="en-US" dirty="0"/>
              <a:t> man </a:t>
            </a:r>
            <a:r>
              <a:rPr lang="en-US" dirty="0" err="1"/>
              <a:t>vil</a:t>
            </a:r>
            <a:r>
              <a:rPr lang="en-US" dirty="0"/>
              <a:t> </a:t>
            </a:r>
            <a:r>
              <a:rPr lang="en-US" dirty="0" err="1"/>
              <a:t>laste</a:t>
            </a:r>
            <a:r>
              <a:rPr lang="en-US" dirty="0"/>
              <a:t> </a:t>
            </a:r>
            <a:r>
              <a:rPr lang="en-US" dirty="0" err="1"/>
              <a:t>opp</a:t>
            </a:r>
            <a:r>
              <a:rPr lang="en-US" dirty="0"/>
              <a:t> </a:t>
            </a:r>
            <a:r>
              <a:rPr lang="en-US" dirty="0" err="1"/>
              <a:t>kursbevis</a:t>
            </a:r>
            <a:r>
              <a:rPr lang="en-US" dirty="0"/>
              <a:t> for </a:t>
            </a:r>
          </a:p>
          <a:p>
            <a:r>
              <a:rPr lang="en-US" dirty="0"/>
              <a:t>Velg </a:t>
            </a:r>
            <a:r>
              <a:rPr lang="en-US" dirty="0" err="1"/>
              <a:t>kursdato</a:t>
            </a:r>
            <a:endParaRPr lang="en-US" dirty="0"/>
          </a:p>
          <a:p>
            <a:r>
              <a:rPr lang="en-US" dirty="0" err="1"/>
              <a:t>Trykk</a:t>
            </a:r>
            <a:r>
              <a:rPr lang="en-US" dirty="0"/>
              <a:t> på “Velg </a:t>
            </a:r>
            <a:r>
              <a:rPr lang="en-US" dirty="0" err="1"/>
              <a:t>dokumentasjon</a:t>
            </a:r>
            <a:r>
              <a:rPr lang="en-US" dirty="0"/>
              <a:t>”</a:t>
            </a:r>
          </a:p>
          <a:p>
            <a:r>
              <a:rPr lang="en-US" dirty="0"/>
              <a:t>Scroll </a:t>
            </a:r>
            <a:r>
              <a:rPr lang="en-US" dirty="0" err="1"/>
              <a:t>ned</a:t>
            </a:r>
            <a:r>
              <a:rPr lang="en-US" dirty="0"/>
              <a:t> </a:t>
            </a:r>
            <a:r>
              <a:rPr lang="en-US" dirty="0" err="1"/>
              <a:t>til</a:t>
            </a:r>
            <a:r>
              <a:rPr lang="en-US" dirty="0"/>
              <a:t> du </a:t>
            </a:r>
            <a:r>
              <a:rPr lang="en-US" dirty="0" err="1"/>
              <a:t>finner</a:t>
            </a:r>
            <a:r>
              <a:rPr lang="en-US" dirty="0"/>
              <a:t> det </a:t>
            </a:r>
            <a:r>
              <a:rPr lang="en-US" dirty="0" err="1"/>
              <a:t>aktuelle</a:t>
            </a:r>
            <a:r>
              <a:rPr lang="en-US" dirty="0"/>
              <a:t> </a:t>
            </a:r>
            <a:r>
              <a:rPr lang="en-US" dirty="0" err="1"/>
              <a:t>kurset</a:t>
            </a:r>
            <a:r>
              <a:rPr lang="en-US" dirty="0"/>
              <a:t> du </a:t>
            </a:r>
            <a:r>
              <a:rPr lang="en-US" dirty="0" err="1"/>
              <a:t>vil</a:t>
            </a:r>
            <a:r>
              <a:rPr lang="en-US" dirty="0"/>
              <a:t> </a:t>
            </a:r>
            <a:r>
              <a:rPr lang="en-US" dirty="0" err="1"/>
              <a:t>oppdatere</a:t>
            </a:r>
            <a:endParaRPr lang="en-US" dirty="0"/>
          </a:p>
          <a:p>
            <a:r>
              <a:rPr lang="en-US" dirty="0"/>
              <a:t>Last </a:t>
            </a:r>
            <a:r>
              <a:rPr lang="en-US" dirty="0" err="1"/>
              <a:t>opp</a:t>
            </a:r>
            <a:r>
              <a:rPr lang="en-US" dirty="0"/>
              <a:t> </a:t>
            </a:r>
            <a:r>
              <a:rPr lang="en-US" dirty="0" err="1"/>
              <a:t>dokumentasjon</a:t>
            </a:r>
            <a:r>
              <a:rPr lang="en-US" dirty="0"/>
              <a:t> på </a:t>
            </a:r>
            <a:r>
              <a:rPr lang="en-US" dirty="0" err="1"/>
              <a:t>obligatoriske</a:t>
            </a:r>
            <a:r>
              <a:rPr lang="en-US" dirty="0"/>
              <a:t> </a:t>
            </a:r>
            <a:r>
              <a:rPr lang="en-US" dirty="0" err="1"/>
              <a:t>kurs</a:t>
            </a:r>
            <a:r>
              <a:rPr lang="en-US" dirty="0"/>
              <a:t>:</a:t>
            </a:r>
          </a:p>
          <a:p>
            <a:pPr lvl="1"/>
            <a:r>
              <a:rPr lang="en-US" dirty="0" err="1"/>
              <a:t>Praktisk</a:t>
            </a:r>
            <a:r>
              <a:rPr lang="en-US" dirty="0"/>
              <a:t> </a:t>
            </a:r>
            <a:r>
              <a:rPr lang="en-US" dirty="0" err="1"/>
              <a:t>førstehjelp</a:t>
            </a:r>
            <a:r>
              <a:rPr lang="en-US" dirty="0"/>
              <a:t> – Velg “Legg </a:t>
            </a:r>
            <a:r>
              <a:rPr lang="en-US" dirty="0" err="1"/>
              <a:t>til</a:t>
            </a:r>
            <a:r>
              <a:rPr lang="en-US" dirty="0"/>
              <a:t> </a:t>
            </a:r>
            <a:r>
              <a:rPr lang="en-US" dirty="0" err="1"/>
              <a:t>dokumentasjon</a:t>
            </a:r>
            <a:r>
              <a:rPr lang="en-US" dirty="0"/>
              <a:t> </a:t>
            </a:r>
            <a:r>
              <a:rPr lang="en-US" dirty="0" err="1"/>
              <a:t>uten</a:t>
            </a:r>
            <a:r>
              <a:rPr lang="en-US" dirty="0"/>
              <a:t> fil”</a:t>
            </a:r>
          </a:p>
          <a:p>
            <a:pPr lvl="1"/>
            <a:r>
              <a:rPr lang="en-US" dirty="0"/>
              <a:t>FSE-</a:t>
            </a:r>
            <a:r>
              <a:rPr lang="en-US" dirty="0" err="1"/>
              <a:t>kurs</a:t>
            </a:r>
            <a:r>
              <a:rPr lang="en-US" dirty="0"/>
              <a:t> (</a:t>
            </a:r>
            <a:r>
              <a:rPr lang="en-US" dirty="0" err="1"/>
              <a:t>elsikkerhetsopplæring</a:t>
            </a:r>
            <a:r>
              <a:rPr lang="en-US" dirty="0"/>
              <a:t>) – Velg </a:t>
            </a:r>
            <a:r>
              <a:rPr lang="en-US" dirty="0" err="1"/>
              <a:t>dato</a:t>
            </a:r>
            <a:r>
              <a:rPr lang="en-US" dirty="0"/>
              <a:t>, </a:t>
            </a:r>
            <a:r>
              <a:rPr lang="en-US" dirty="0" err="1"/>
              <a:t>og</a:t>
            </a:r>
            <a:r>
              <a:rPr lang="en-US" dirty="0"/>
              <a:t> “Velg </a:t>
            </a:r>
            <a:r>
              <a:rPr lang="en-US" dirty="0" err="1"/>
              <a:t>dokumentasjon</a:t>
            </a:r>
            <a:r>
              <a:rPr lang="en-US" dirty="0"/>
              <a:t>”</a:t>
            </a:r>
          </a:p>
          <a:p>
            <a:pPr lvl="1"/>
            <a:r>
              <a:rPr lang="en-US" dirty="0"/>
              <a:t>Nettbasert HMS-</a:t>
            </a:r>
            <a:r>
              <a:rPr lang="en-US" dirty="0" err="1"/>
              <a:t>kurs</a:t>
            </a:r>
            <a:r>
              <a:rPr lang="en-US" dirty="0"/>
              <a:t> </a:t>
            </a:r>
            <a:r>
              <a:rPr lang="en-US" dirty="0" err="1"/>
              <a:t>fra</a:t>
            </a:r>
            <a:r>
              <a:rPr lang="en-US" dirty="0"/>
              <a:t> Å Energi Vannkraft (</a:t>
            </a:r>
            <a:r>
              <a:rPr lang="en-US" dirty="0" err="1"/>
              <a:t>som</a:t>
            </a:r>
            <a:r>
              <a:rPr lang="en-US" dirty="0"/>
              <a:t> over)</a:t>
            </a:r>
          </a:p>
          <a:p>
            <a:pPr marL="223882" lvl="1" indent="0">
              <a:buNone/>
            </a:pPr>
            <a:r>
              <a:rPr lang="en-US" dirty="0"/>
              <a:t>	Se eksempel  </a:t>
            </a:r>
          </a:p>
          <a:p>
            <a:endParaRPr lang="nb-NO" dirty="0"/>
          </a:p>
        </p:txBody>
      </p:sp>
      <p:sp>
        <p:nvSpPr>
          <p:cNvPr id="3" name="Plassholder for lysbildenummer 2">
            <a:extLst>
              <a:ext uri="{FF2B5EF4-FFF2-40B4-BE49-F238E27FC236}">
                <a16:creationId xmlns:a16="http://schemas.microsoft.com/office/drawing/2014/main" id="{F4BE9F1C-B6D0-10A7-CB36-0F7643302BFF}"/>
              </a:ext>
            </a:extLst>
          </p:cNvPr>
          <p:cNvSpPr>
            <a:spLocks noGrp="1"/>
          </p:cNvSpPr>
          <p:nvPr>
            <p:ph type="sldNum" sz="quarter" idx="12"/>
          </p:nvPr>
        </p:nvSpPr>
        <p:spPr/>
        <p:txBody>
          <a:bodyPr/>
          <a:lstStyle/>
          <a:p>
            <a:fld id="{079CA766-4CEF-485E-9E5D-05F27302AFC3}" type="slidenum">
              <a:rPr lang="nb-NO" smtClean="0"/>
              <a:t>1</a:t>
            </a:fld>
            <a:endParaRPr lang="nb-NO"/>
          </a:p>
        </p:txBody>
      </p:sp>
      <p:sp>
        <p:nvSpPr>
          <p:cNvPr id="4" name="Plassholder for tekst 3">
            <a:extLst>
              <a:ext uri="{FF2B5EF4-FFF2-40B4-BE49-F238E27FC236}">
                <a16:creationId xmlns:a16="http://schemas.microsoft.com/office/drawing/2014/main" id="{8E469A6F-2ADB-E10E-1B6D-14AADE60495E}"/>
              </a:ext>
            </a:extLst>
          </p:cNvPr>
          <p:cNvSpPr>
            <a:spLocks noGrp="1"/>
          </p:cNvSpPr>
          <p:nvPr>
            <p:ph type="body" sz="quarter" idx="14"/>
          </p:nvPr>
        </p:nvSpPr>
        <p:spPr/>
        <p:txBody>
          <a:bodyPr>
            <a:normAutofit fontScale="92500"/>
          </a:bodyPr>
          <a:lstStyle/>
          <a:p>
            <a:r>
              <a:rPr lang="nb-NO" dirty="0"/>
              <a:t>Laste opp kursbevis i Permitto</a:t>
            </a:r>
          </a:p>
        </p:txBody>
      </p:sp>
      <p:sp>
        <p:nvSpPr>
          <p:cNvPr id="5" name="Plassholder for tekst 4">
            <a:extLst>
              <a:ext uri="{FF2B5EF4-FFF2-40B4-BE49-F238E27FC236}">
                <a16:creationId xmlns:a16="http://schemas.microsoft.com/office/drawing/2014/main" id="{32101CC5-66CE-E500-1015-294284FE2547}"/>
              </a:ext>
            </a:extLst>
          </p:cNvPr>
          <p:cNvSpPr>
            <a:spLocks noGrp="1"/>
          </p:cNvSpPr>
          <p:nvPr>
            <p:ph type="body" sz="quarter" idx="15"/>
          </p:nvPr>
        </p:nvSpPr>
        <p:spPr/>
        <p:txBody>
          <a:bodyPr/>
          <a:lstStyle/>
          <a:p>
            <a:endParaRPr lang="nb-NO"/>
          </a:p>
        </p:txBody>
      </p:sp>
      <p:pic>
        <p:nvPicPr>
          <p:cNvPr id="1028" name="Picture 4">
            <a:extLst>
              <a:ext uri="{FF2B5EF4-FFF2-40B4-BE49-F238E27FC236}">
                <a16:creationId xmlns:a16="http://schemas.microsoft.com/office/drawing/2014/main" id="{A0030D37-37A7-361C-4259-C6B85463A7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013" y="1616177"/>
            <a:ext cx="761918" cy="8181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C6BDF31-9FE6-68B6-5279-0B6C40C630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299" y="2563279"/>
            <a:ext cx="5503326" cy="1118580"/>
          </a:xfrm>
          <a:prstGeom prst="rect">
            <a:avLst/>
          </a:prstGeom>
          <a:noFill/>
          <a:extLst>
            <a:ext uri="{909E8E84-426E-40DD-AFC4-6F175D3DCCD1}">
              <a14:hiddenFill xmlns:a14="http://schemas.microsoft.com/office/drawing/2010/main">
                <a:solidFill>
                  <a:srgbClr val="FFFFFF"/>
                </a:solidFill>
              </a14:hiddenFill>
            </a:ext>
          </a:extLst>
        </p:spPr>
      </p:pic>
      <p:pic>
        <p:nvPicPr>
          <p:cNvPr id="7" name="Bilde 6">
            <a:extLst>
              <a:ext uri="{FF2B5EF4-FFF2-40B4-BE49-F238E27FC236}">
                <a16:creationId xmlns:a16="http://schemas.microsoft.com/office/drawing/2014/main" id="{8100F08A-E8EC-6F92-BBC3-2A6055D6F8CA}"/>
              </a:ext>
            </a:extLst>
          </p:cNvPr>
          <p:cNvPicPr>
            <a:picLocks noChangeAspect="1"/>
          </p:cNvPicPr>
          <p:nvPr/>
        </p:nvPicPr>
        <p:blipFill>
          <a:blip r:embed="rId5"/>
          <a:stretch>
            <a:fillRect/>
          </a:stretch>
        </p:blipFill>
        <p:spPr>
          <a:xfrm>
            <a:off x="6373299" y="3595748"/>
            <a:ext cx="5454118" cy="2873927"/>
          </a:xfrm>
          <a:prstGeom prst="rect">
            <a:avLst/>
          </a:prstGeom>
        </p:spPr>
      </p:pic>
      <p:cxnSp>
        <p:nvCxnSpPr>
          <p:cNvPr id="13" name="Rett pilkobling 12">
            <a:extLst>
              <a:ext uri="{FF2B5EF4-FFF2-40B4-BE49-F238E27FC236}">
                <a16:creationId xmlns:a16="http://schemas.microsoft.com/office/drawing/2014/main" id="{6E6A1BC7-FC71-E5D7-AF8A-9B850DD1BD2E}"/>
              </a:ext>
            </a:extLst>
          </p:cNvPr>
          <p:cNvCxnSpPr/>
          <p:nvPr/>
        </p:nvCxnSpPr>
        <p:spPr>
          <a:xfrm>
            <a:off x="2440693" y="5823284"/>
            <a:ext cx="36209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399119"/>
      </p:ext>
    </p:extLst>
  </p:cSld>
  <p:clrMapOvr>
    <a:masterClrMapping/>
  </p:clrMapOvr>
</p:sld>
</file>

<file path=ppt/theme/theme1.xml><?xml version="1.0" encoding="utf-8"?>
<a:theme xmlns:a="http://schemas.openxmlformats.org/drawingml/2006/main" name="Presentasjon slides">
  <a:themeElements>
    <a:clrScheme name="Å energi">
      <a:dk1>
        <a:srgbClr val="3C000F"/>
      </a:dk1>
      <a:lt1>
        <a:srgbClr val="F7F7F7"/>
      </a:lt1>
      <a:dk2>
        <a:srgbClr val="3C000F"/>
      </a:dk2>
      <a:lt2>
        <a:srgbClr val="FFBBFC"/>
      </a:lt2>
      <a:accent1>
        <a:srgbClr val="3C000F"/>
      </a:accent1>
      <a:accent2>
        <a:srgbClr val="FFBBFC"/>
      </a:accent2>
      <a:accent3>
        <a:srgbClr val="FF4115"/>
      </a:accent3>
      <a:accent4>
        <a:srgbClr val="FF8A6E"/>
      </a:accent4>
      <a:accent5>
        <a:srgbClr val="F9DCF9"/>
      </a:accent5>
      <a:accent6>
        <a:srgbClr val="7C283D"/>
      </a:accent6>
      <a:hlink>
        <a:srgbClr val="FF4115"/>
      </a:hlink>
      <a:folHlink>
        <a:srgbClr val="536AE6"/>
      </a:folHlink>
    </a:clrScheme>
    <a:fontScheme name="Custom 12">
      <a:majorFont>
        <a:latin typeface="EnergiGrotesk-Medium"/>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err="1" smtClean="0"/>
        </a:defPPr>
      </a:lstStyle>
    </a:txDef>
  </a:objectDefaults>
  <a:extraClrSchemeLst/>
  <a:extLst>
    <a:ext uri="{05A4C25C-085E-4340-85A3-A5531E510DB2}">
      <thm15:themeFamily xmlns:thm15="http://schemas.microsoft.com/office/thememl/2012/main" name="Presentasjon2" id="{FA4EB1ED-5970-4EC2-BAFF-124B4490C094}" vid="{EF24CE7F-B866-45C4-A1F0-38B239C093F5}"/>
    </a:ext>
  </a:extLst>
</a:theme>
</file>

<file path=ppt/theme/theme2.xml><?xml version="1.0" encoding="utf-8"?>
<a:theme xmlns:a="http://schemas.openxmlformats.org/drawingml/2006/main" name="Rapport slides">
  <a:themeElements>
    <a:clrScheme name="ÅEnergi">
      <a:dk1>
        <a:srgbClr val="3C000F"/>
      </a:dk1>
      <a:lt1>
        <a:srgbClr val="F7F7F7"/>
      </a:lt1>
      <a:dk2>
        <a:srgbClr val="3C000F"/>
      </a:dk2>
      <a:lt2>
        <a:srgbClr val="FFBBFC"/>
      </a:lt2>
      <a:accent1>
        <a:srgbClr val="3C000F"/>
      </a:accent1>
      <a:accent2>
        <a:srgbClr val="FF4115"/>
      </a:accent2>
      <a:accent3>
        <a:srgbClr val="FFBBFC"/>
      </a:accent3>
      <a:accent4>
        <a:srgbClr val="536AE6"/>
      </a:accent4>
      <a:accent5>
        <a:srgbClr val="8298FF"/>
      </a:accent5>
      <a:accent6>
        <a:srgbClr val="7DD27D"/>
      </a:accent6>
      <a:hlink>
        <a:srgbClr val="FF4115"/>
      </a:hlink>
      <a:folHlink>
        <a:srgbClr val="536AE6"/>
      </a:folHlink>
    </a:clrScheme>
    <a:fontScheme name="Custom 12">
      <a:majorFont>
        <a:latin typeface="EnergiGrotesk-Medium"/>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err="1" smtClean="0"/>
        </a:defPPr>
      </a:lstStyle>
    </a:txDef>
  </a:objectDefaults>
  <a:extraClrSchemeLst/>
  <a:extLst>
    <a:ext uri="{05A4C25C-085E-4340-85A3-A5531E510DB2}">
      <thm15:themeFamily xmlns:thm15="http://schemas.microsoft.com/office/thememl/2012/main" name="Presentasjon2" id="{FA4EB1ED-5970-4EC2-BAFF-124B4490C094}" vid="{17009FA5-497A-490D-9F52-2B151E50702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FE73560B6B3263428DDC131B710FED6C" ma:contentTypeVersion="58" ma:contentTypeDescription="Create a new document." ma:contentTypeScope="" ma:versionID="14473802fd86bdefe608d242d57796c9">
  <xsd:schema xmlns:xsd="http://www.w3.org/2001/XMLSchema" xmlns:xs="http://www.w3.org/2001/XMLSchema" xmlns:p="http://schemas.microsoft.com/office/2006/metadata/properties" xmlns:ns1="http://schemas.microsoft.com/sharepoint/v3" xmlns:ns2="0a2861b6-1aca-4acf-96be-1511550a9c57" xmlns:ns3="8ebde07d-59af-4488-bc20-b7004d758602" xmlns:ns4="db611ddc-7597-4981-9824-3588479605db" targetNamespace="http://schemas.microsoft.com/office/2006/metadata/properties" ma:root="true" ma:fieldsID="fb0e7843aeb27753037a46a5a5abfa21" ns1:_="" ns2:_="" ns3:_="" ns4:_="">
    <xsd:import namespace="http://schemas.microsoft.com/sharepoint/v3"/>
    <xsd:import namespace="0a2861b6-1aca-4acf-96be-1511550a9c57"/>
    <xsd:import namespace="8ebde07d-59af-4488-bc20-b7004d758602"/>
    <xsd:import namespace="db611ddc-7597-4981-9824-3588479605db"/>
    <xsd:element name="properties">
      <xsd:complexType>
        <xsd:sequence>
          <xsd:element name="documentManagement">
            <xsd:complexType>
              <xsd:all>
                <xsd:element ref="ns2:_dlc_DocIdUrl" minOccurs="0"/>
                <xsd:element ref="ns3:Dokumenttype" minOccurs="0"/>
                <xsd:element ref="ns3:Prosess_x002f_omr_x00e5_de" minOccurs="0"/>
                <xsd:element ref="ns3:Kategori" minOccurs="0"/>
                <xsd:element ref="ns3:Redakt_x00f8_r" minOccurs="0"/>
                <xsd:element ref="ns3:Godkjenner" minOccurs="0"/>
                <xsd:element ref="ns3:Tilgjengeligoffentlig"/>
                <xsd:element ref="ns3:Godkjentdato" minOccurs="0"/>
                <xsd:element ref="ns3:Revideresinnen" minOccurs="0"/>
                <xsd:element ref="ns3:Kommentar" minOccurs="0"/>
                <xsd:element ref="ns3:Dokumentetgjelderfra" minOccurs="0"/>
                <xsd:element ref="ns2:_dlc_DocId"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4:SharedWithUsers" minOccurs="0"/>
                <xsd:element ref="ns4:SharedWithDetails" minOccurs="0"/>
                <xsd:element ref="ns3:MediaServiceDateTaken" minOccurs="0"/>
                <xsd:element ref="ns3:MediaServiceGenerationTime" minOccurs="0"/>
                <xsd:element ref="ns3:MediaServiceEventHashCode" minOccurs="0"/>
                <xsd:element ref="ns3:MediaLengthInSeconds" minOccurs="0"/>
                <xsd:element ref="ns1:_dlc_Exempt" minOccurs="0"/>
                <xsd:element ref="ns3:DLCPolicyLabelValue" minOccurs="0"/>
                <xsd:element ref="ns3:DLCPolicyLabelClientValue" minOccurs="0"/>
                <xsd:element ref="ns3:DLCPolicyLabelLock" minOccurs="0"/>
                <xsd:element ref="ns1:_dlc_ExpireDateSaved" minOccurs="0"/>
                <xsd:element ref="ns1:_dlc_ExpireDate" minOccurs="0"/>
                <xsd:element ref="ns3:Typeanlegg" minOccurs="0"/>
                <xsd:element ref="ns3:Vassdrag" minOccurs="0"/>
                <xsd:element ref="ns3:Anlegg" minOccurs="0"/>
                <xsd:element ref="ns3:Prosjektfaser" minOccurs="0"/>
                <xsd:element ref="ns3:Driftsomr_x00e5_de" minOccurs="0"/>
                <xsd:element ref="ns3:lcf76f155ced4ddcb4097134ff3c332f" minOccurs="0"/>
                <xsd:element ref="ns2:TaxCatchAll"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31" nillable="true" ma:displayName="Exempt from Policy" ma:hidden="true" ma:internalName="_dlc_Exempt" ma:readOnly="false">
      <xsd:simpleType>
        <xsd:restriction base="dms:Unknown"/>
      </xsd:simpleType>
    </xsd:element>
    <xsd:element name="_dlc_ExpireDateSaved" ma:index="35" nillable="true" ma:displayName="Original Expiration Date" ma:hidden="true" ma:internalName="_dlc_ExpireDateSaved" ma:readOnly="true">
      <xsd:simpleType>
        <xsd:restriction base="dms:DateTime"/>
      </xsd:simpleType>
    </xsd:element>
    <xsd:element name="_dlc_ExpireDate" ma:index="36" nillable="true" ma:displayName="Expiration Date" ma:hidden="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a2861b6-1aca-4acf-96be-1511550a9c57" elementFormDefault="qualified">
    <xsd:import namespace="http://schemas.microsoft.com/office/2006/documentManagement/types"/>
    <xsd:import namespace="http://schemas.microsoft.com/office/infopath/2007/PartnerControls"/>
    <xsd:element name="_dlc_DocIdUrl" ma:index="1"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15" nillable="true" ma:displayName="Document ID Value" ma:description="The value of the document ID assigned to this item." ma:hidden="true" ma:internalName="_dlc_DocId" ma:readOnly="false">
      <xsd:simpleType>
        <xsd:restriction base="dms:Text"/>
      </xsd:simpleType>
    </xsd:element>
    <xsd:element name="_dlc_DocIdPersistId" ma:index="17" nillable="true" ma:displayName="Persist ID" ma:description="Keep ID on add." ma:hidden="true" ma:internalName="_dlc_DocIdPersistId" ma:readOnly="false">
      <xsd:simpleType>
        <xsd:restriction base="dms:Boolean"/>
      </xsd:simpleType>
    </xsd:element>
    <xsd:element name="TaxCatchAll" ma:index="44" nillable="true" ma:displayName="Taxonomy Catch All Column" ma:hidden="true" ma:list="{41aaf7ff-cb5e-4814-90a9-f46ad139c90e}" ma:internalName="TaxCatchAll" ma:showField="CatchAllData" ma:web="0a2861b6-1aca-4acf-96be-1511550a9c5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ebde07d-59af-4488-bc20-b7004d758602" elementFormDefault="qualified">
    <xsd:import namespace="http://schemas.microsoft.com/office/2006/documentManagement/types"/>
    <xsd:import namespace="http://schemas.microsoft.com/office/infopath/2007/PartnerControls"/>
    <xsd:element name="Dokumenttype" ma:index="2" nillable="true" ma:displayName="Dokumenttype" ma:description="Prosedyre: Plan for arbeid, prosessbeskrivelse, rutinebeskrivelser, policy, retningslinjer og veiledning" ma:format="Dropdown" ma:internalName="Dokumenttype">
      <xsd:simpleType>
        <xsd:restriction base="dms:Choice">
          <xsd:enumeration value="Mal"/>
          <xsd:enumeration value="Instruks"/>
          <xsd:enumeration value="Kontrollplan"/>
          <xsd:enumeration value="Håndbok"/>
          <xsd:enumeration value="Sjekkliste"/>
          <xsd:enumeration value="Prosedyre"/>
          <xsd:enumeration value="Organisasjonskart"/>
          <xsd:enumeration value="Mandat"/>
          <xsd:enumeration value="Fullmakt"/>
          <xsd:enumeration value="Beskrivelse"/>
          <xsd:enumeration value="Strategi"/>
          <xsd:enumeration value="Føringer"/>
          <xsd:enumeration value="Rollebeskrivelse"/>
          <xsd:enumeration value="Dokumentmal"/>
          <xsd:enumeration value="Oversikt"/>
          <xsd:enumeration value="Skjema"/>
          <xsd:enumeration value="Journal"/>
          <xsd:enumeration value="CV"/>
          <xsd:enumeration value="Attest"/>
          <xsd:enumeration value="Sertifikat"/>
          <xsd:enumeration value="Stillingsinstruks"/>
          <xsd:enumeration value="Revisjonsrappot"/>
          <xsd:enumeration value="Revisjonsplan"/>
          <xsd:enumeration value="Tekniske krav"/>
          <xsd:enumeration value="Veileder"/>
          <xsd:enumeration value="Prosessbeskrivelse"/>
          <xsd:enumeration value="Vannføringskurve"/>
          <xsd:enumeration value="Kart"/>
          <xsd:enumeration value="Hjelpedokument"/>
          <xsd:enumeration value="Plan"/>
          <xsd:enumeration value="Grunnlagsdata"/>
          <xsd:enumeration value="Konsesjon"/>
          <xsd:enumeration value="Valg 33"/>
        </xsd:restriction>
      </xsd:simpleType>
    </xsd:element>
    <xsd:element name="Prosess_x002f_omr_x00e5_de" ma:index="3" nillable="true" ma:displayName="Prosess/område" ma:format="Dropdown" ma:internalName="Prosess_x002f_omr_x00e5_de">
      <xsd:complexType>
        <xsd:complexContent>
          <xsd:extension base="dms:MultiChoice">
            <xsd:sequence>
              <xsd:element name="Value" maxOccurs="unbounded" minOccurs="0" nillable="true">
                <xsd:simpleType>
                  <xsd:restriction base="dms:Choice">
                    <xsd:enumeration value="IK Vassdrag"/>
                    <xsd:enumeration value="HMS"/>
                    <xsd:enumeration value="Prosjekt"/>
                    <xsd:enumeration value="Beredskap"/>
                    <xsd:enumeration value="Ledelse"/>
                    <xsd:enumeration value="Økonomi"/>
                    <xsd:enumeration value="HR"/>
                    <xsd:enumeration value="Innkjøp"/>
                    <xsd:enumeration value="IKT"/>
                    <xsd:enumeration value="Personvern"/>
                    <xsd:enumeration value="Eiendomsregister"/>
                    <xsd:enumeration value="Complianse"/>
                    <xsd:enumeration value="Styrende prosesser"/>
                    <xsd:enumeration value="FoU"/>
                    <xsd:enumeration value="Hydrogen og sol"/>
                    <xsd:enumeration value="Sakkyndig virksomhet"/>
                    <xsd:enumeration value="Kvalitet"/>
                    <xsd:enumeration value="Driftsentral"/>
                    <xsd:enumeration value="Teknisk avdeling"/>
                    <xsd:enumeration value="Drift &amp; Vedlikehold"/>
                  </xsd:restriction>
                </xsd:simpleType>
              </xsd:element>
            </xsd:sequence>
          </xsd:extension>
        </xsd:complexContent>
      </xsd:complexType>
    </xsd:element>
    <xsd:element name="Kategori" ma:index="4" nillable="true" ma:displayName="Kategori" ma:description="Ikke tilordnet" ma:format="Dropdown" ma:internalName="Kategori">
      <xsd:complexType>
        <xsd:complexContent>
          <xsd:extension base="dms:MultiChoice">
            <xsd:sequence>
              <xsd:element name="Value" maxOccurs="unbounded" minOccurs="0" nillable="true">
                <xsd:simpleType>
                  <xsd:restriction base="dms:Choice">
                    <xsd:enumeration value="Generelle prosedyrer og instrukser"/>
                    <xsd:enumeration value="Arbeidsmiljøloven"/>
                    <xsd:enumeration value="El-tilsynsloven"/>
                    <xsd:enumeration value="Brannsikkerhet"/>
                    <xsd:enumeration value="Ytre Miljø"/>
                    <xsd:enumeration value="Ikke tilordnet"/>
                    <xsd:enumeration value="Rapporter og behandle RUH"/>
                    <xsd:enumeration value="Administrative prosedyrer"/>
                    <xsd:enumeration value="Faglige prosedyrer for sakkyndig virksomhet"/>
                    <xsd:enumeration value="Generelt"/>
                    <xsd:enumeration value="Organisasjon"/>
                    <xsd:enumeration value="Personell"/>
                    <xsd:enumeration value="Virksomheten"/>
                    <xsd:enumeration value="Kontrollanlegg"/>
                    <xsd:enumeration value="Trafo"/>
                    <xsd:enumeration value="Generator og magnetisering"/>
                    <xsd:enumeration value="Stålkonstruksjoner i vannvei"/>
                    <xsd:enumeration value="Turbin og turbinregulator"/>
                    <xsd:enumeration value="Relevern"/>
                    <xsd:enumeration value="Prosjekteringsveiledning El. anlegg"/>
                    <xsd:enumeration value="Prosjektroller"/>
                    <xsd:enumeration value="HMS"/>
                    <xsd:enumeration value="Virkningsgrad"/>
                    <xsd:enumeration value="Lukekurver"/>
                    <xsd:enumeration value="Magasinkurver"/>
                    <xsd:enumeration value="Beregningstøtte"/>
                    <xsd:enumeration value="Hydmet"/>
                    <xsd:enumeration value="Permitto"/>
                    <xsd:enumeration value="Fysisk sikring"/>
                  </xsd:restriction>
                </xsd:simpleType>
              </xsd:element>
            </xsd:sequence>
          </xsd:extension>
        </xsd:complexContent>
      </xsd:complexType>
    </xsd:element>
    <xsd:element name="Redakt_x00f8_r" ma:index="5" nillable="true" ma:displayName="Redaktør" ma:format="Dropdown" ma:list="UserInfo" ma:SharePointGroup="0" ma:internalName="Redakt_x00f8_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Godkjenner" ma:index="6" nillable="true" ma:displayName="Godkjenner" ma:format="Dropdown" ma:list="UserInfo" ma:SharePointGroup="0" ma:internalName="Godkjenn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ilgjengeligoffentlig" ma:index="7" ma:displayName="Tilgjengelig offentlig" ma:default="Nei" ma:description="Er dette ett dokument som ligger ute på Aenergi.no? Isåfall må det sendes til Kommunikasjon for publisering.  " ma:format="Dropdown" ma:internalName="Tilgjengeligoffentlig">
      <xsd:simpleType>
        <xsd:restriction base="dms:Choice">
          <xsd:enumeration value="Ja"/>
          <xsd:enumeration value="Nei"/>
        </xsd:restriction>
      </xsd:simpleType>
    </xsd:element>
    <xsd:element name="Godkjentdato" ma:index="8" nillable="true" ma:displayName="Godkjent dato" ma:format="DateOnly" ma:internalName="Godkjentdato">
      <xsd:simpleType>
        <xsd:restriction base="dms:DateTime"/>
      </xsd:simpleType>
    </xsd:element>
    <xsd:element name="Revideresinnen" ma:index="9" nillable="true" ma:displayName="Revideres innen" ma:format="DateOnly" ma:internalName="Revideresinnen" ma:readOnly="false">
      <xsd:simpleType>
        <xsd:restriction base="dms:DateTime"/>
      </xsd:simpleType>
    </xsd:element>
    <xsd:element name="Kommentar" ma:index="10" nillable="true" ma:displayName="Kommentar" ma:format="Dropdown" ma:internalName="Kommentar">
      <xsd:simpleType>
        <xsd:restriction base="dms:Text">
          <xsd:maxLength value="255"/>
        </xsd:restriction>
      </xsd:simpleType>
    </xsd:element>
    <xsd:element name="Dokumentetgjelderfra" ma:index="11" nillable="true" ma:displayName="Dokumentet gjelder fra" ma:format="DateOnly" ma:internalName="Dokumentetgjelderfra" ma:readOnly="false">
      <xsd:simpleType>
        <xsd:restriction base="dms:DateTime"/>
      </xsd:simpleType>
    </xsd:element>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DateTaken" ma:index="27" nillable="true" ma:displayName="MediaServiceDateTaken" ma:hidden="true" ma:indexed="true" ma:internalName="MediaServiceDateTaken" ma:readOnly="true">
      <xsd:simpleType>
        <xsd:restriction base="dms:Text"/>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element name="MediaLengthInSeconds" ma:index="30" nillable="true" ma:displayName="MediaLengthInSeconds" ma:hidden="true" ma:internalName="MediaLengthInSeconds" ma:readOnly="true">
      <xsd:simpleType>
        <xsd:restriction base="dms:Unknown"/>
      </xsd:simpleType>
    </xsd:element>
    <xsd:element name="DLCPolicyLabelValue" ma:index="32" nillable="true" ma:displayName="Label" ma:description="Stores the current value of the label." ma:hidden="true" ma:internalName="DLCPolicyLabelValue" ma:readOnly="false">
      <xsd:simpleType>
        <xsd:restriction base="dms:Note"/>
      </xsd:simpleType>
    </xsd:element>
    <xsd:element name="DLCPolicyLabelClientValue" ma:index="33"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34" nillable="true" ma:displayName="Label Locked" ma:description="Indicates whether the label should be updated when item properties are modified." ma:hidden="true" ma:internalName="DLCPolicyLabelLock" ma:readOnly="false">
      <xsd:simpleType>
        <xsd:restriction base="dms:Text"/>
      </xsd:simpleType>
    </xsd:element>
    <xsd:element name="Typeanlegg" ma:index="37" nillable="true" ma:displayName="Type anlegg" ma:format="Dropdown" ma:internalName="Typeanlegg">
      <xsd:simpleType>
        <xsd:restriction base="dms:Choice">
          <xsd:enumeration value="Kraftstasjon"/>
          <xsd:enumeration value="Reguleringsanlegg"/>
          <xsd:enumeration value="Magasin"/>
        </xsd:restriction>
      </xsd:simpleType>
    </xsd:element>
    <xsd:element name="Vassdrag" ma:index="38" nillable="true" ma:displayName="Vassdrag" ma:format="Dropdown" ma:internalName="Vassdrag">
      <xsd:simpleType>
        <xsd:restriction base="dms:Choice">
          <xsd:enumeration value="Arendalsvassdraget"/>
          <xsd:enumeration value="Fedavassdraget"/>
          <xsd:enumeration value="Finsåvassdraget"/>
          <xsd:enumeration value="Mandalsvassdraget"/>
          <xsd:enumeration value="Otravassdraget"/>
          <xsd:enumeration value="Tjellåsvassdraget"/>
          <xsd:enumeration value="Trylandsvassdraget"/>
          <xsd:enumeration value="Uldalsvassdraget"/>
          <xsd:enumeration value="Drammensvassdraget"/>
          <xsd:enumeration value="Numedalslågen"/>
          <xsd:enumeration value="Beiskevassdraget"/>
        </xsd:restriction>
      </xsd:simpleType>
    </xsd:element>
    <xsd:element name="Anlegg" ma:index="39" nillable="true" ma:displayName="Anlegg" ma:format="Dropdown" ma:internalName="Anlegg">
      <xsd:complexType>
        <xsd:complexContent>
          <xsd:extension base="dms:MultiChoice">
            <xsd:sequence>
              <xsd:element name="Value" maxOccurs="unbounded" minOccurs="0" nillable="true">
                <xsd:simpleType>
                  <xsd:restriction base="dms:Choice">
                    <xsd:enumeration value="Berlifoss"/>
                    <xsd:enumeration value="Bjelland"/>
                    <xsd:enumeration value="Breive"/>
                    <xsd:enumeration value="Brokke"/>
                    <xsd:enumeration value="Dynjanfoss"/>
                    <xsd:enumeration value="Evenstad"/>
                    <xsd:enumeration value="Fedavassdraget"/>
                    <xsd:enumeration value="Fennefoss"/>
                    <xsd:enumeration value="Finndøla"/>
                    <xsd:enumeration value="Finså"/>
                    <xsd:enumeration value="Fyresvatn"/>
                    <xsd:enumeration value="Færåsen"/>
                    <xsd:enumeration value="Hanefoss"/>
                    <xsd:enumeration value="Hekni"/>
                    <xsd:enumeration value="Holen"/>
                    <xsd:enumeration value="Hovatn"/>
                    <xsd:enumeration value="Hunsfoss vest"/>
                    <xsd:enumeration value="Hunsfoss øst"/>
                    <xsd:enumeration value="Høgefoss"/>
                    <xsd:enumeration value="Høylandsfoss"/>
                    <xsd:enumeration value="Håverstad"/>
                    <xsd:enumeration value="Iveland"/>
                    <xsd:enumeration value="Iveland 2"/>
                    <xsd:enumeration value="Jørundland"/>
                    <xsd:enumeration value="Kuli"/>
                    <xsd:enumeration value="Kvinesdal"/>
                    <xsd:enumeration value="Laudal"/>
                    <xsd:enumeration value="Lislevatn"/>
                    <xsd:enumeration value="Logna"/>
                    <xsd:enumeration value="Longerak"/>
                    <xsd:enumeration value="Nisser"/>
                    <xsd:enumeration value="Nomeland"/>
                    <xsd:enumeration value="Osen i Finsåvassdraget"/>
                    <xsd:enumeration value="Otravassdraget"/>
                    <xsd:enumeration value="Reinevatn"/>
                    <xsd:enumeration value="Rygene"/>
                    <xsd:enumeration value="Skarje"/>
                    <xsd:enumeration value="Smeland"/>
                    <xsd:enumeration value="Steinsfoss"/>
                    <xsd:enumeration value="Tjellåsvassdraget"/>
                    <xsd:enumeration value="Tjønnefoss"/>
                    <xsd:enumeration value="Tryland"/>
                    <xsd:enumeration value="Trylandsvassdraget"/>
                    <xsd:enumeration value="Uldalsvassdraget"/>
                    <xsd:enumeration value="Uleberg"/>
                    <xsd:enumeration value="Vrådal"/>
                    <xsd:enumeration value="Ørevatn"/>
                    <xsd:enumeration value="Åmli"/>
                    <xsd:enumeration value="Vigeland"/>
                    <xsd:enumeration value="Nytt Skjerka Kraftverk"/>
                    <xsd:enumeration value="Arendalsvassdraget"/>
                    <xsd:enumeration value="Sortungen"/>
                    <xsd:enumeration value="Velmunden"/>
                    <xsd:enumeration value="Åmdal"/>
                    <xsd:enumeration value="Gausbu"/>
                    <xsd:enumeration value="Skree"/>
                    <xsd:enumeration value="Fjone"/>
                    <xsd:enumeration value="Bøylefoss"/>
                    <xsd:enumeration value="Flatenfoss"/>
                    <xsd:enumeration value="Nisserdam"/>
                    <xsd:enumeration value="Haukrei"/>
                    <xsd:enumeration value="Torsdalen"/>
                    <xsd:enumeration value="Vråvatn"/>
                    <xsd:enumeration value="Votna"/>
                    <xsd:enumeration value="Bjorhylen"/>
                    <xsd:enumeration value="Øysæ"/>
                    <xsd:enumeration value="Haugsjå"/>
                    <xsd:enumeration value="Hylebuhylen"/>
                    <xsd:enumeration value="Lytingsvatn"/>
                    <xsd:enumeration value="Hønetjønn"/>
                    <xsd:enumeration value="Napevatn"/>
                    <xsd:enumeration value="Kjørull"/>
                    <xsd:enumeration value="Borsæ"/>
                    <xsd:enumeration value="Nesvatn"/>
                    <xsd:enumeration value="Nelaug"/>
                    <xsd:enumeration value="Skrevatn"/>
                    <xsd:enumeration value="Rolleivstadvatn"/>
                    <xsd:enumeration value="Ulvsvatn"/>
                    <xsd:enumeration value="Urvatn"/>
                    <xsd:enumeration value="Trælå"/>
                    <xsd:enumeration value="Gausvatn"/>
                    <xsd:enumeration value="Kongevollvann"/>
                    <xsd:enumeration value="Sandvann"/>
                    <xsd:enumeration value="Høylandsbotnen"/>
                    <xsd:enumeration value="Nespervann"/>
                    <xsd:enumeration value="Lindvann"/>
                    <xsd:enumeration value="Bjørnestadvann"/>
                    <xsd:enumeration value="Furevann"/>
                    <xsd:enumeration value="Kulivann"/>
                    <xsd:enumeration value="Osen i Arendalsvassdraget"/>
                    <xsd:enumeration value="Monn"/>
                    <xsd:enumeration value="Nåvann"/>
                    <xsd:enumeration value="Langevann"/>
                    <xsd:enumeration value="Lognavann"/>
                    <xsd:enumeration value="Tungesjø"/>
                    <xsd:enumeration value="Stegil"/>
                    <xsd:enumeration value="Storevann"/>
                    <xsd:enumeration value="Skjerkevann"/>
                    <xsd:enumeration value="Mannflåvann"/>
                    <xsd:enumeration value="Juvann"/>
                    <xsd:enumeration value="Kvernevann"/>
                    <xsd:enumeration value="Skarg"/>
                    <xsd:enumeration value="Store Førresvatn"/>
                    <xsd:enumeration value="Venneslafjorden"/>
                    <xsd:enumeration value="Urevatn"/>
                    <xsd:enumeration value="Byglandsfjord"/>
                    <xsd:enumeration value="Skarjesvatn"/>
                    <xsd:enumeration value="Beihølen"/>
                    <xsd:enumeration value="Botsvatn"/>
                    <xsd:enumeration value="Skyvatn"/>
                    <xsd:enumeration value="Sarvsfossen"/>
                    <xsd:enumeration value="Vatnedalsvatn"/>
                    <xsd:enumeration value="Tjurrmo"/>
                    <xsd:enumeration value="Bykil"/>
                    <xsd:enumeration value="Gyvatn"/>
                    <xsd:enumeration value="Ormsavatn"/>
                    <xsd:enumeration value="Nomelandsdammen"/>
                    <xsd:enumeration value="Hartevatn"/>
                    <xsd:enumeration value="Kilefjorden"/>
                    <xsd:enumeration value="Longerakvatn"/>
                    <xsd:enumeration value="Breivatn"/>
                    <xsd:enumeration value="Farå"/>
                    <xsd:enumeration value="Gåseflå"/>
                    <xsd:enumeration value="Tjeldåsvatn"/>
                    <xsd:enumeration value="Stempetjønn"/>
                    <xsd:enumeration value="Lelandsvann"/>
                    <xsd:enumeration value="Brålandsvann"/>
                    <xsd:enumeration value="Aklandstjønn"/>
                    <xsd:enumeration value="Eptevann"/>
                    <xsd:enumeration value="Sundsvann"/>
                    <xsd:enumeration value="Vassfossen"/>
                    <xsd:enumeration value="Ljosevatn"/>
                    <xsd:enumeration value="Vikstølvatn"/>
                    <xsd:enumeration value="Høvringen"/>
                    <xsd:enumeration value="Kolstraumen"/>
                    <xsd:enumeration value="Krøderen"/>
                    <xsd:enumeration value="Haukerhylen"/>
                    <xsd:enumeration value="Kjerredammen"/>
                    <xsd:enumeration value="Mykstufoss"/>
                    <xsd:enumeration value="Tyrifjorden"/>
                    <xsd:enumeration value="Kaggefoss"/>
                    <xsd:enumeration value="Geithusfoss"/>
                    <xsd:enumeration value="Gravfoss"/>
                    <xsd:enumeration value="Embredsfoss"/>
                    <xsd:enumeration value="Døvikfoss"/>
                    <xsd:enumeration value="Hellefoss"/>
                    <xsd:enumeration value="Godarfoss"/>
                    <xsd:enumeration value="Toverud"/>
                    <xsd:enumeration value="Skollenborg"/>
                    <xsd:enumeration value="Gamlebrofoss"/>
                    <xsd:enumeration value="Pikerfoss"/>
                    <xsd:enumeration value="Djupdal"/>
                    <xsd:enumeration value="Godarfoss"/>
                    <xsd:enumeration value="Skjeggedal"/>
                    <xsd:enumeration value="Beiske"/>
                    <xsd:enumeration value="Frøytlandsfoss"/>
                    <xsd:enumeration value="Krogvann"/>
                    <xsd:enumeration value="Forlibekken"/>
                    <xsd:enumeration value="Hemså"/>
                    <xsd:enumeration value="Skjerka"/>
                    <xsd:enumeration value="Skollenborg"/>
                    <xsd:enumeration value="Skyvatn"/>
                    <xsd:enumeration value="Båstogvatn"/>
                    <xsd:enumeration value="Skarjesvatn"/>
                    <xsd:enumeration value="Heis"/>
                    <xsd:enumeration value="Øynavatn"/>
                    <xsd:enumeration value="Skarg"/>
                    <xsd:enumeration value="Andre anlegg Nord"/>
                    <xsd:enumeration value="Andre anlegg Sør"/>
                    <xsd:enumeration value="Andre anlegg Vest"/>
                    <xsd:enumeration value="Andre anlegg Øst"/>
                    <xsd:enumeration value="Andre anlegg Buskerud"/>
                  </xsd:restriction>
                </xsd:simpleType>
              </xsd:element>
            </xsd:sequence>
          </xsd:extension>
        </xsd:complexContent>
      </xsd:complexType>
    </xsd:element>
    <xsd:element name="Prosjektfaser" ma:index="40" nillable="true" ma:displayName="Prosjektfaser" ma:format="Dropdown" ma:internalName="Prosjektfaser">
      <xsd:complexType>
        <xsd:complexContent>
          <xsd:extension base="dms:MultiChoice">
            <xsd:sequence>
              <xsd:element name="Value" maxOccurs="unbounded" minOccurs="0" nillable="true">
                <xsd:simpleType>
                  <xsd:restriction base="dms:Choice">
                    <xsd:enumeration value="1 Forprosjekt"/>
                    <xsd:enumeration value="2 Forberede gjennomføring"/>
                    <xsd:enumeration value="3 Kontrahering"/>
                    <xsd:enumeration value="4 Gjennomføring"/>
                  </xsd:restriction>
                </xsd:simpleType>
              </xsd:element>
            </xsd:sequence>
          </xsd:extension>
        </xsd:complexContent>
      </xsd:complexType>
    </xsd:element>
    <xsd:element name="Driftsomr_x00e5_de" ma:index="41" nillable="true" ma:displayName="Driftsområde" ma:format="Dropdown" ma:internalName="Driftsomr_x00e5_de">
      <xsd:simpleType>
        <xsd:restriction base="dms:Choice">
          <xsd:enumeration value="Nord"/>
          <xsd:enumeration value="Sør"/>
          <xsd:enumeration value="Øst"/>
          <xsd:enumeration value="Vest"/>
          <xsd:enumeration value="Valg 5"/>
        </xsd:restriction>
      </xsd:simpleType>
    </xsd:element>
    <xsd:element name="lcf76f155ced4ddcb4097134ff3c332f" ma:index="43" nillable="true" ma:taxonomy="true" ma:internalName="lcf76f155ced4ddcb4097134ff3c332f" ma:taxonomyFieldName="MediaServiceImageTags" ma:displayName="Image Tags" ma:readOnly="false" ma:fieldId="{5cf76f15-5ced-4ddc-b409-7134ff3c332f}" ma:taxonomyMulti="true" ma:sspId="141d3a64-ad0d-4e83-9581-ae055ffd7eca" ma:termSetId="09814cd3-568e-fe90-9814-8d621ff8fb84" ma:anchorId="fba54fb3-c3e1-fe81-a776-ca4b69148c4d" ma:open="true" ma:isKeyword="false">
      <xsd:complexType>
        <xsd:sequence>
          <xsd:element ref="pc:Terms" minOccurs="0" maxOccurs="1"/>
        </xsd:sequence>
      </xsd:complexType>
    </xsd:element>
    <xsd:element name="MediaServiceLocation" ma:index="45" nillable="true" ma:displayName="Location" ma:indexed="true" ma:internalName="MediaServiceLocation" ma:readOnly="true">
      <xsd:simpleType>
        <xsd:restriction base="dms:Text"/>
      </xsd:simpleType>
    </xsd:element>
    <xsd:element name="MediaServiceOCR" ma:index="4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611ddc-7597-4981-9824-3588479605db" elementFormDefault="qualified">
    <xsd:import namespace="http://schemas.microsoft.com/office/2006/documentManagement/types"/>
    <xsd:import namespace="http://schemas.microsoft.com/office/infopath/2007/PartnerControls"/>
    <xsd:element name="SharedWithUsers" ma:index="25"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kumenttype xmlns="8ebde07d-59af-4488-bc20-b7004d758602">Beskrivelse</Dokumenttype>
    <Redakt_x00f8_r xmlns="8ebde07d-59af-4488-bc20-b7004d758602">
      <UserInfo>
        <DisplayName>Sunniva Holberg</DisplayName>
        <AccountId>197</AccountId>
        <AccountType/>
      </UserInfo>
    </Redakt_x00f8_r>
    <Dokumentetgjelderfra xmlns="8ebde07d-59af-4488-bc20-b7004d758602" xsi:nil="true"/>
    <DLCPolicyLabelLock xmlns="8ebde07d-59af-4488-bc20-b7004d758602" xsi:nil="true"/>
    <Kommentar xmlns="8ebde07d-59af-4488-bc20-b7004d758602" xsi:nil="true"/>
    <Tilgjengeligoffentlig xmlns="8ebde07d-59af-4488-bc20-b7004d758602">Nei</Tilgjengeligoffentlig>
    <Godkjentdato xmlns="8ebde07d-59af-4488-bc20-b7004d758602" xsi:nil="true"/>
    <Godkjenner xmlns="8ebde07d-59af-4488-bc20-b7004d758602">
      <UserInfo>
        <DisplayName>Sunniva Holberg</DisplayName>
        <AccountId>197</AccountId>
        <AccountType/>
      </UserInfo>
    </Godkjenner>
    <Prosess_x002f_omr_x00e5_de xmlns="8ebde07d-59af-4488-bc20-b7004d758602">
      <Value>HMS</Value>
    </Prosess_x002f_omr_x00e5_de>
    <DLCPolicyLabelClientValue xmlns="8ebde07d-59af-4488-bc20-b7004d758602" xsi:nil="true"/>
    <Revideresinnen xmlns="8ebde07d-59af-4488-bc20-b7004d758602" xsi:nil="true"/>
    <Kategori xmlns="8ebde07d-59af-4488-bc20-b7004d758602">
      <Value>Permitto</Value>
    </Kategori>
    <_dlc_DocId xmlns="0a2861b6-1aca-4acf-96be-1511550a9c57">K66NM5CKSZXZ-1688467406-2324</_dlc_DocId>
    <_dlc_DocIdUrl xmlns="0a2861b6-1aca-4acf-96be-1511550a9c57">
      <Url>https://kraftsenter.sharepoint.com/sites/SLIKVannkraft/_layouts/15/DocIdRedir.aspx?ID=K66NM5CKSZXZ-1688467406-2324</Url>
      <Description>K66NM5CKSZXZ-1688467406-2324</Description>
    </_dlc_DocIdUrl>
    <DLCPolicyLabelValue xmlns="8ebde07d-59af-4488-bc20-b7004d758602">1.0</DLCPolicyLabelValue>
    <_dlc_DocIdPersistId xmlns="0a2861b6-1aca-4acf-96be-1511550a9c57" xsi:nil="true"/>
    <_dlc_Exempt xmlns="http://schemas.microsoft.com/sharepoint/v3" xsi:nil="true"/>
    <Anlegg xmlns="8ebde07d-59af-4488-bc20-b7004d758602" xsi:nil="true"/>
    <Vassdrag xmlns="8ebde07d-59af-4488-bc20-b7004d758602" xsi:nil="true"/>
    <Typeanlegg xmlns="8ebde07d-59af-4488-bc20-b7004d758602" xsi:nil="true"/>
    <Prosjektfaser xmlns="8ebde07d-59af-4488-bc20-b7004d758602">
      <Value>2 Forberede gjennomføring</Value>
    </Prosjektfaser>
    <Driftsomr_x00e5_de xmlns="8ebde07d-59af-4488-bc20-b7004d758602" xsi:nil="true"/>
    <TaxCatchAll xmlns="0a2861b6-1aca-4acf-96be-1511550a9c57" xsi:nil="true"/>
    <lcf76f155ced4ddcb4097134ff3c332f xmlns="8ebde07d-59af-4488-bc20-b7004d758602">
      <Terms xmlns="http://schemas.microsoft.com/office/infopath/2007/PartnerControls"/>
    </lcf76f155ced4ddcb4097134ff3c332f>
  </documentManagement>
</p:properties>
</file>

<file path=customXml/item4.xml><?xml version="1.0" encoding="utf-8"?>
<?mso-contentType ?>
<PolicyDirtyBag xmlns="microsoft.office.server.policy.changes">
  <Microsoft.Office.RecordsManagement.PolicyFeatures.PolicyLabel op="Change"/>
</PolicyDirtyBag>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mso-contentType ?>
<p:Policy xmlns:p="office.server.policy" id="" local="true">
  <p:Name>Document</p:Name>
  <p:Description/>
  <p:Statement/>
  <p:PolicyItems>
    <p:PolicyItem featureId="Microsoft.Office.RecordsManagement.PolicyFeatures.PolicyLabel" staticId="0x010100FE73560B6B3263428DDC131B710FED6C|801092262" UniqueId="f9469e74-7b93-4324-8ec7-241fde893163">
      <p:Name>Labels</p:Name>
      <p:Description>Generates labels that can be inserted in Microsoft Office documents to ensure that document properties or other important information are included when documents are printed. Labels can also be used to search for documents.</p:Description>
      <p:CustomData>
        <label>
          <properties>
            <fontsize>9</fontsize>
          </properties>
          <segment type="metadata">_UIVersionString</segment>
        </label>
      </p:CustomData>
    </p:PolicyItem>
  </p:PolicyItems>
</p:Policy>
</file>

<file path=customXml/itemProps1.xml><?xml version="1.0" encoding="utf-8"?>
<ds:datastoreItem xmlns:ds="http://schemas.openxmlformats.org/officeDocument/2006/customXml" ds:itemID="{DD0FEB2F-E229-4AA3-8B05-2F8BDF3836CC}">
  <ds:schemaRefs>
    <ds:schemaRef ds:uri="http://schemas.microsoft.com/sharepoint/events"/>
  </ds:schemaRefs>
</ds:datastoreItem>
</file>

<file path=customXml/itemProps2.xml><?xml version="1.0" encoding="utf-8"?>
<ds:datastoreItem xmlns:ds="http://schemas.openxmlformats.org/officeDocument/2006/customXml" ds:itemID="{071725D8-48AF-42DD-9870-16E39DA2EB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a2861b6-1aca-4acf-96be-1511550a9c57"/>
    <ds:schemaRef ds:uri="8ebde07d-59af-4488-bc20-b7004d758602"/>
    <ds:schemaRef ds:uri="db611ddc-7597-4981-9824-3588479605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BD1A10-5CD7-4330-9C78-62756D167DE3}">
  <ds:schemaRefs>
    <ds:schemaRef ds:uri="http://schemas.microsoft.com/office/2006/metadata/properties"/>
    <ds:schemaRef ds:uri="http://purl.org/dc/terms/"/>
    <ds:schemaRef ds:uri="http://schemas.microsoft.com/sharepoint/v3"/>
    <ds:schemaRef ds:uri="http://schemas.microsoft.com/office/infopath/2007/PartnerControls"/>
    <ds:schemaRef ds:uri="http://www.w3.org/XML/1998/namespace"/>
    <ds:schemaRef ds:uri="http://schemas.openxmlformats.org/package/2006/metadata/core-properties"/>
    <ds:schemaRef ds:uri="db611ddc-7597-4981-9824-3588479605db"/>
    <ds:schemaRef ds:uri="http://purl.org/dc/elements/1.1/"/>
    <ds:schemaRef ds:uri="http://schemas.microsoft.com/office/2006/documentManagement/types"/>
    <ds:schemaRef ds:uri="8ebde07d-59af-4488-bc20-b7004d758602"/>
    <ds:schemaRef ds:uri="0a2861b6-1aca-4acf-96be-1511550a9c57"/>
    <ds:schemaRef ds:uri="http://purl.org/dc/dcmitype/"/>
  </ds:schemaRefs>
</ds:datastoreItem>
</file>

<file path=customXml/itemProps4.xml><?xml version="1.0" encoding="utf-8"?>
<ds:datastoreItem xmlns:ds="http://schemas.openxmlformats.org/officeDocument/2006/customXml" ds:itemID="{08FCA044-E23A-489E-959E-29DD82E5264A}">
  <ds:schemaRefs>
    <ds:schemaRef ds:uri="microsoft.office.server.policy.changes"/>
  </ds:schemaRefs>
</ds:datastoreItem>
</file>

<file path=customXml/itemProps5.xml><?xml version="1.0" encoding="utf-8"?>
<ds:datastoreItem xmlns:ds="http://schemas.openxmlformats.org/officeDocument/2006/customXml" ds:itemID="{F86697D1-90D5-48FF-887C-EBB309EAD46C}">
  <ds:schemaRefs>
    <ds:schemaRef ds:uri="http://schemas.microsoft.com/sharepoint/v3/contenttype/forms"/>
  </ds:schemaRefs>
</ds:datastoreItem>
</file>

<file path=customXml/itemProps6.xml><?xml version="1.0" encoding="utf-8"?>
<ds:datastoreItem xmlns:ds="http://schemas.openxmlformats.org/officeDocument/2006/customXml" ds:itemID="{D9F7DA8E-8717-4504-ADF1-57BB11754D4D}">
  <ds:schemaRefs>
    <ds:schemaRef ds:uri="office.server.policy"/>
  </ds:schemaRefs>
</ds:datastoreItem>
</file>

<file path=docProps/app.xml><?xml version="1.0" encoding="utf-8"?>
<Properties xmlns="http://schemas.openxmlformats.org/officeDocument/2006/extended-properties" xmlns:vt="http://schemas.openxmlformats.org/officeDocument/2006/docPropsVTypes">
  <Template>Å Energi</Template>
  <TotalTime>0</TotalTime>
  <Words>107</Words>
  <Application>Microsoft Office PowerPoint</Application>
  <PresentationFormat>Widescreen</PresentationFormat>
  <Paragraphs>19</Paragraphs>
  <Slides>1</Slides>
  <Notes>0</Notes>
  <HiddenSlides>0</HiddenSlides>
  <MMClips>0</MMClips>
  <ScaleCrop>false</ScaleCrop>
  <HeadingPairs>
    <vt:vector size="6" baseType="variant">
      <vt:variant>
        <vt:lpstr>Brukte skrifter</vt:lpstr>
      </vt:variant>
      <vt:variant>
        <vt:i4>3</vt:i4>
      </vt:variant>
      <vt:variant>
        <vt:lpstr>Tema</vt:lpstr>
      </vt:variant>
      <vt:variant>
        <vt:i4>2</vt:i4>
      </vt:variant>
      <vt:variant>
        <vt:lpstr>Lysbildetitler</vt:lpstr>
      </vt:variant>
      <vt:variant>
        <vt:i4>1</vt:i4>
      </vt:variant>
    </vt:vector>
  </HeadingPairs>
  <TitlesOfParts>
    <vt:vector size="6" baseType="lpstr">
      <vt:lpstr>EnergiGrotesk-Medium</vt:lpstr>
      <vt:lpstr>Arial</vt:lpstr>
      <vt:lpstr>Calibri</vt:lpstr>
      <vt:lpstr>Presentasjon slides</vt:lpstr>
      <vt:lpstr>Rapport slides</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Sunniva Holberg</dc:creator>
  <cp:lastModifiedBy>Hanne Liv Refsnes</cp:lastModifiedBy>
  <cp:revision>4</cp:revision>
  <dcterms:created xsi:type="dcterms:W3CDTF">2024-05-23T11:41:37Z</dcterms:created>
  <dcterms:modified xsi:type="dcterms:W3CDTF">2025-05-28T09:06:28Z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0x010100FE73560B6B3263428DDC131B710FED6C</vt:lpwstr>
  </property>
  <property fmtid="{D5CDD505-2E9C-101B-9397-08002B2CF9AE}" pid="3" name="MediaServiceImageTags">
    <vt:lpwstr/>
  </property>
  <property fmtid="{D5CDD505-2E9C-101B-9397-08002B2CF9AE}" pid="4" name="MSIP_Label_4cd02d50-ba47-4b3c-8515-7f2af9bb50c9_Enabled">
    <vt:lpwstr>true</vt:lpwstr>
  </property>
  <property fmtid="{D5CDD505-2E9C-101B-9397-08002B2CF9AE}" pid="5" name="MSIP_Label_4cd02d50-ba47-4b3c-8515-7f2af9bb50c9_SetDate">
    <vt:lpwstr>2024-05-24T13:33:06Z</vt:lpwstr>
  </property>
  <property fmtid="{D5CDD505-2E9C-101B-9397-08002B2CF9AE}" pid="6" name="MSIP_Label_4cd02d50-ba47-4b3c-8515-7f2af9bb50c9_Method">
    <vt:lpwstr>Privileged</vt:lpwstr>
  </property>
  <property fmtid="{D5CDD505-2E9C-101B-9397-08002B2CF9AE}" pid="7" name="MSIP_Label_4cd02d50-ba47-4b3c-8515-7f2af9bb50c9_Name">
    <vt:lpwstr>Internal</vt:lpwstr>
  </property>
  <property fmtid="{D5CDD505-2E9C-101B-9397-08002B2CF9AE}" pid="8" name="MSIP_Label_4cd02d50-ba47-4b3c-8515-7f2af9bb50c9_SiteId">
    <vt:lpwstr>35971640-5c41-4de2-9579-823a95d4291e</vt:lpwstr>
  </property>
  <property fmtid="{D5CDD505-2E9C-101B-9397-08002B2CF9AE}" pid="9" name="MSIP_Label_4cd02d50-ba47-4b3c-8515-7f2af9bb50c9_ActionId">
    <vt:lpwstr>35ce5aae-4a66-40bb-80b4-10e57fbf906c</vt:lpwstr>
  </property>
  <property fmtid="{D5CDD505-2E9C-101B-9397-08002B2CF9AE}" pid="10" name="MSIP_Label_4cd02d50-ba47-4b3c-8515-7f2af9bb50c9_ContentBits">
    <vt:lpwstr>2</vt:lpwstr>
  </property>
  <property fmtid="{D5CDD505-2E9C-101B-9397-08002B2CF9AE}" pid="11" name="ClassificationContentMarkingFooterLocations">
    <vt:lpwstr>Presentasjon slides:8\Rapport slides:8</vt:lpwstr>
  </property>
  <property fmtid="{D5CDD505-2E9C-101B-9397-08002B2CF9AE}" pid="12" name="ClassificationContentMarkingFooterText">
    <vt:lpwstr>Sensitivity: Internal</vt:lpwstr>
  </property>
  <property fmtid="{D5CDD505-2E9C-101B-9397-08002B2CF9AE}" pid="13" name="_dlc_DocIdItemGuid">
    <vt:lpwstr>922244dd-07b1-402a-b71f-05e31fef03e0</vt:lpwstr>
  </property>
  <property fmtid="{D5CDD505-2E9C-101B-9397-08002B2CF9AE}" pid="14" name="_dlc_policyId">
    <vt:lpwstr/>
  </property>
  <property fmtid="{D5CDD505-2E9C-101B-9397-08002B2CF9AE}" pid="15" name="ItemRetentionFormula">
    <vt:lpwstr/>
  </property>
  <property fmtid="{D5CDD505-2E9C-101B-9397-08002B2CF9AE}" pid="16" name="Sjekketutyil">
    <vt:lpwstr/>
  </property>
</Properties>
</file>