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458" r:id="rId5"/>
    <p:sldId id="564" r:id="rId6"/>
    <p:sldId id="297" r:id="rId7"/>
    <p:sldId id="563" r:id="rId8"/>
    <p:sldId id="298" r:id="rId9"/>
    <p:sldId id="269" r:id="rId10"/>
    <p:sldId id="463" r:id="rId11"/>
    <p:sldId id="464" r:id="rId12"/>
    <p:sldId id="462" r:id="rId13"/>
    <p:sldId id="466" r:id="rId14"/>
    <p:sldId id="461" r:id="rId15"/>
    <p:sldId id="467" r:id="rId16"/>
    <p:sldId id="486" r:id="rId17"/>
    <p:sldId id="487" r:id="rId18"/>
    <p:sldId id="488" r:id="rId19"/>
    <p:sldId id="459" r:id="rId20"/>
    <p:sldId id="480" r:id="rId21"/>
    <p:sldId id="481" r:id="rId22"/>
    <p:sldId id="482" r:id="rId23"/>
    <p:sldId id="296" r:id="rId24"/>
    <p:sldId id="483" r:id="rId25"/>
    <p:sldId id="485" r:id="rId26"/>
    <p:sldId id="484" r:id="rId27"/>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88A1"/>
    <a:srgbClr val="6198B0"/>
    <a:srgbClr val="91D4D4"/>
    <a:srgbClr val="449185"/>
    <a:srgbClr val="92CF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D57591-C48F-43D7-AD0B-E0F972859E5C}" v="1" dt="2024-11-25T11:35:30.838"/>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04" autoAdjust="0"/>
  </p:normalViewPr>
  <p:slideViewPr>
    <p:cSldViewPr snapToGrid="0">
      <p:cViewPr varScale="1">
        <p:scale>
          <a:sx n="80" d="100"/>
          <a:sy n="80" d="100"/>
        </p:scale>
        <p:origin x="132"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gdis Endal" userId="982e7d8a-e0d3-4db2-bde8-5e0a9919154c" providerId="ADAL" clId="{A7D57591-C48F-43D7-AD0B-E0F972859E5C}"/>
    <pc:docChg chg="addSld delSld modSld">
      <pc:chgData name="Vigdis Endal" userId="982e7d8a-e0d3-4db2-bde8-5e0a9919154c" providerId="ADAL" clId="{A7D57591-C48F-43D7-AD0B-E0F972859E5C}" dt="2024-11-25T11:35:34.603" v="8" actId="47"/>
      <pc:docMkLst>
        <pc:docMk/>
      </pc:docMkLst>
      <pc:sldChg chg="del">
        <pc:chgData name="Vigdis Endal" userId="982e7d8a-e0d3-4db2-bde8-5e0a9919154c" providerId="ADAL" clId="{A7D57591-C48F-43D7-AD0B-E0F972859E5C}" dt="2024-11-22T06:44:56.338" v="6" actId="47"/>
        <pc:sldMkLst>
          <pc:docMk/>
          <pc:sldMk cId="245392216" sldId="256"/>
        </pc:sldMkLst>
      </pc:sldChg>
      <pc:sldChg chg="del">
        <pc:chgData name="Vigdis Endal" userId="982e7d8a-e0d3-4db2-bde8-5e0a9919154c" providerId="ADAL" clId="{A7D57591-C48F-43D7-AD0B-E0F972859E5C}" dt="2024-11-22T06:44:56.338" v="6" actId="47"/>
        <pc:sldMkLst>
          <pc:docMk/>
          <pc:sldMk cId="1748194608" sldId="258"/>
        </pc:sldMkLst>
      </pc:sldChg>
      <pc:sldChg chg="del">
        <pc:chgData name="Vigdis Endal" userId="982e7d8a-e0d3-4db2-bde8-5e0a9919154c" providerId="ADAL" clId="{A7D57591-C48F-43D7-AD0B-E0F972859E5C}" dt="2024-11-22T06:44:56.338" v="6" actId="47"/>
        <pc:sldMkLst>
          <pc:docMk/>
          <pc:sldMk cId="2316810900" sldId="259"/>
        </pc:sldMkLst>
      </pc:sldChg>
      <pc:sldChg chg="del">
        <pc:chgData name="Vigdis Endal" userId="982e7d8a-e0d3-4db2-bde8-5e0a9919154c" providerId="ADAL" clId="{A7D57591-C48F-43D7-AD0B-E0F972859E5C}" dt="2024-11-22T06:44:56.338" v="6" actId="47"/>
        <pc:sldMkLst>
          <pc:docMk/>
          <pc:sldMk cId="2940103783" sldId="262"/>
        </pc:sldMkLst>
      </pc:sldChg>
      <pc:sldChg chg="del">
        <pc:chgData name="Vigdis Endal" userId="982e7d8a-e0d3-4db2-bde8-5e0a9919154c" providerId="ADAL" clId="{A7D57591-C48F-43D7-AD0B-E0F972859E5C}" dt="2024-11-22T06:44:34.966" v="4" actId="47"/>
        <pc:sldMkLst>
          <pc:docMk/>
          <pc:sldMk cId="2619205705" sldId="273"/>
        </pc:sldMkLst>
      </pc:sldChg>
      <pc:sldChg chg="modSp del mod">
        <pc:chgData name="Vigdis Endal" userId="982e7d8a-e0d3-4db2-bde8-5e0a9919154c" providerId="ADAL" clId="{A7D57591-C48F-43D7-AD0B-E0F972859E5C}" dt="2024-11-22T06:44:34.966" v="4" actId="47"/>
        <pc:sldMkLst>
          <pc:docMk/>
          <pc:sldMk cId="2761773279" sldId="275"/>
        </pc:sldMkLst>
        <pc:spChg chg="mod">
          <ac:chgData name="Vigdis Endal" userId="982e7d8a-e0d3-4db2-bde8-5e0a9919154c" providerId="ADAL" clId="{A7D57591-C48F-43D7-AD0B-E0F972859E5C}" dt="2024-11-21T15:03:13.450" v="0" actId="20577"/>
          <ac:spMkLst>
            <pc:docMk/>
            <pc:sldMk cId="2761773279" sldId="275"/>
            <ac:spMk id="2" creationId="{2A2A986A-569F-F48B-7655-E5DF5F04FADF}"/>
          </ac:spMkLst>
        </pc:spChg>
      </pc:sldChg>
      <pc:sldChg chg="del">
        <pc:chgData name="Vigdis Endal" userId="982e7d8a-e0d3-4db2-bde8-5e0a9919154c" providerId="ADAL" clId="{A7D57591-C48F-43D7-AD0B-E0F972859E5C}" dt="2024-11-22T06:44:34.966" v="4" actId="47"/>
        <pc:sldMkLst>
          <pc:docMk/>
          <pc:sldMk cId="2828610612" sldId="279"/>
        </pc:sldMkLst>
      </pc:sldChg>
      <pc:sldChg chg="del">
        <pc:chgData name="Vigdis Endal" userId="982e7d8a-e0d3-4db2-bde8-5e0a9919154c" providerId="ADAL" clId="{A7D57591-C48F-43D7-AD0B-E0F972859E5C}" dt="2024-11-22T06:44:34.966" v="4" actId="47"/>
        <pc:sldMkLst>
          <pc:docMk/>
          <pc:sldMk cId="3784570439" sldId="282"/>
        </pc:sldMkLst>
      </pc:sldChg>
      <pc:sldChg chg="del">
        <pc:chgData name="Vigdis Endal" userId="982e7d8a-e0d3-4db2-bde8-5e0a9919154c" providerId="ADAL" clId="{A7D57591-C48F-43D7-AD0B-E0F972859E5C}" dt="2024-11-22T06:44:56.338" v="6" actId="47"/>
        <pc:sldMkLst>
          <pc:docMk/>
          <pc:sldMk cId="1822713703" sldId="288"/>
        </pc:sldMkLst>
      </pc:sldChg>
      <pc:sldChg chg="del">
        <pc:chgData name="Vigdis Endal" userId="982e7d8a-e0d3-4db2-bde8-5e0a9919154c" providerId="ADAL" clId="{A7D57591-C48F-43D7-AD0B-E0F972859E5C}" dt="2024-11-22T06:44:34.966" v="4" actId="47"/>
        <pc:sldMkLst>
          <pc:docMk/>
          <pc:sldMk cId="3268997595" sldId="340"/>
        </pc:sldMkLst>
      </pc:sldChg>
      <pc:sldChg chg="del">
        <pc:chgData name="Vigdis Endal" userId="982e7d8a-e0d3-4db2-bde8-5e0a9919154c" providerId="ADAL" clId="{A7D57591-C48F-43D7-AD0B-E0F972859E5C}" dt="2024-11-22T06:44:34.966" v="4" actId="47"/>
        <pc:sldMkLst>
          <pc:docMk/>
          <pc:sldMk cId="202795103" sldId="369"/>
        </pc:sldMkLst>
      </pc:sldChg>
      <pc:sldChg chg="del">
        <pc:chgData name="Vigdis Endal" userId="982e7d8a-e0d3-4db2-bde8-5e0a9919154c" providerId="ADAL" clId="{A7D57591-C48F-43D7-AD0B-E0F972859E5C}" dt="2024-11-22T06:44:56.338" v="6" actId="47"/>
        <pc:sldMkLst>
          <pc:docMk/>
          <pc:sldMk cId="0" sldId="377"/>
        </pc:sldMkLst>
      </pc:sldChg>
      <pc:sldChg chg="del">
        <pc:chgData name="Vigdis Endal" userId="982e7d8a-e0d3-4db2-bde8-5e0a9919154c" providerId="ADAL" clId="{A7D57591-C48F-43D7-AD0B-E0F972859E5C}" dt="2024-11-22T06:44:34.966" v="4" actId="47"/>
        <pc:sldMkLst>
          <pc:docMk/>
          <pc:sldMk cId="3784971618" sldId="389"/>
        </pc:sldMkLst>
      </pc:sldChg>
      <pc:sldChg chg="del">
        <pc:chgData name="Vigdis Endal" userId="982e7d8a-e0d3-4db2-bde8-5e0a9919154c" providerId="ADAL" clId="{A7D57591-C48F-43D7-AD0B-E0F972859E5C}" dt="2024-11-22T06:44:56.338" v="6" actId="47"/>
        <pc:sldMkLst>
          <pc:docMk/>
          <pc:sldMk cId="1558278135" sldId="422"/>
        </pc:sldMkLst>
      </pc:sldChg>
      <pc:sldChg chg="del">
        <pc:chgData name="Vigdis Endal" userId="982e7d8a-e0d3-4db2-bde8-5e0a9919154c" providerId="ADAL" clId="{A7D57591-C48F-43D7-AD0B-E0F972859E5C}" dt="2024-11-22T06:44:34.966" v="4" actId="47"/>
        <pc:sldMkLst>
          <pc:docMk/>
          <pc:sldMk cId="781749711" sldId="469"/>
        </pc:sldMkLst>
      </pc:sldChg>
      <pc:sldChg chg="del">
        <pc:chgData name="Vigdis Endal" userId="982e7d8a-e0d3-4db2-bde8-5e0a9919154c" providerId="ADAL" clId="{A7D57591-C48F-43D7-AD0B-E0F972859E5C}" dt="2024-11-22T06:44:34.966" v="4" actId="47"/>
        <pc:sldMkLst>
          <pc:docMk/>
          <pc:sldMk cId="4211285691" sldId="471"/>
        </pc:sldMkLst>
      </pc:sldChg>
      <pc:sldChg chg="del">
        <pc:chgData name="Vigdis Endal" userId="982e7d8a-e0d3-4db2-bde8-5e0a9919154c" providerId="ADAL" clId="{A7D57591-C48F-43D7-AD0B-E0F972859E5C}" dt="2024-11-22T06:44:34.966" v="4" actId="47"/>
        <pc:sldMkLst>
          <pc:docMk/>
          <pc:sldMk cId="541679696" sldId="472"/>
        </pc:sldMkLst>
      </pc:sldChg>
      <pc:sldChg chg="del">
        <pc:chgData name="Vigdis Endal" userId="982e7d8a-e0d3-4db2-bde8-5e0a9919154c" providerId="ADAL" clId="{A7D57591-C48F-43D7-AD0B-E0F972859E5C}" dt="2024-11-22T06:44:34.966" v="4" actId="47"/>
        <pc:sldMkLst>
          <pc:docMk/>
          <pc:sldMk cId="3679466720" sldId="473"/>
        </pc:sldMkLst>
      </pc:sldChg>
      <pc:sldChg chg="del">
        <pc:chgData name="Vigdis Endal" userId="982e7d8a-e0d3-4db2-bde8-5e0a9919154c" providerId="ADAL" clId="{A7D57591-C48F-43D7-AD0B-E0F972859E5C}" dt="2024-11-22T06:44:34.966" v="4" actId="47"/>
        <pc:sldMkLst>
          <pc:docMk/>
          <pc:sldMk cId="595271412" sldId="474"/>
        </pc:sldMkLst>
      </pc:sldChg>
      <pc:sldChg chg="del">
        <pc:chgData name="Vigdis Endal" userId="982e7d8a-e0d3-4db2-bde8-5e0a9919154c" providerId="ADAL" clId="{A7D57591-C48F-43D7-AD0B-E0F972859E5C}" dt="2024-11-22T06:44:34.966" v="4" actId="47"/>
        <pc:sldMkLst>
          <pc:docMk/>
          <pc:sldMk cId="2776900377" sldId="475"/>
        </pc:sldMkLst>
      </pc:sldChg>
      <pc:sldChg chg="del">
        <pc:chgData name="Vigdis Endal" userId="982e7d8a-e0d3-4db2-bde8-5e0a9919154c" providerId="ADAL" clId="{A7D57591-C48F-43D7-AD0B-E0F972859E5C}" dt="2024-11-22T06:44:34.966" v="4" actId="47"/>
        <pc:sldMkLst>
          <pc:docMk/>
          <pc:sldMk cId="560659545" sldId="477"/>
        </pc:sldMkLst>
      </pc:sldChg>
      <pc:sldChg chg="del">
        <pc:chgData name="Vigdis Endal" userId="982e7d8a-e0d3-4db2-bde8-5e0a9919154c" providerId="ADAL" clId="{A7D57591-C48F-43D7-AD0B-E0F972859E5C}" dt="2024-11-22T06:44:34.966" v="4" actId="47"/>
        <pc:sldMkLst>
          <pc:docMk/>
          <pc:sldMk cId="621092921" sldId="478"/>
        </pc:sldMkLst>
      </pc:sldChg>
      <pc:sldChg chg="del">
        <pc:chgData name="Vigdis Endal" userId="982e7d8a-e0d3-4db2-bde8-5e0a9919154c" providerId="ADAL" clId="{A7D57591-C48F-43D7-AD0B-E0F972859E5C}" dt="2024-11-22T06:44:34.966" v="4" actId="47"/>
        <pc:sldMkLst>
          <pc:docMk/>
          <pc:sldMk cId="919608707" sldId="479"/>
        </pc:sldMkLst>
      </pc:sldChg>
      <pc:sldChg chg="modSp mod">
        <pc:chgData name="Vigdis Endal" userId="982e7d8a-e0d3-4db2-bde8-5e0a9919154c" providerId="ADAL" clId="{A7D57591-C48F-43D7-AD0B-E0F972859E5C}" dt="2024-11-22T06:32:31.794" v="2" actId="20577"/>
        <pc:sldMkLst>
          <pc:docMk/>
          <pc:sldMk cId="3422701605" sldId="484"/>
        </pc:sldMkLst>
        <pc:spChg chg="mod">
          <ac:chgData name="Vigdis Endal" userId="982e7d8a-e0d3-4db2-bde8-5e0a9919154c" providerId="ADAL" clId="{A7D57591-C48F-43D7-AD0B-E0F972859E5C}" dt="2024-11-22T06:32:31.794" v="2" actId="20577"/>
          <ac:spMkLst>
            <pc:docMk/>
            <pc:sldMk cId="3422701605" sldId="484"/>
            <ac:spMk id="7" creationId="{111DECA8-D18C-7CED-27FE-DDD92766393F}"/>
          </ac:spMkLst>
        </pc:spChg>
      </pc:sldChg>
      <pc:sldChg chg="modSp mod">
        <pc:chgData name="Vigdis Endal" userId="982e7d8a-e0d3-4db2-bde8-5e0a9919154c" providerId="ADAL" clId="{A7D57591-C48F-43D7-AD0B-E0F972859E5C}" dt="2024-11-22T06:44:17.539" v="3"/>
        <pc:sldMkLst>
          <pc:docMk/>
          <pc:sldMk cId="3633231888" sldId="488"/>
        </pc:sldMkLst>
        <pc:spChg chg="mod">
          <ac:chgData name="Vigdis Endal" userId="982e7d8a-e0d3-4db2-bde8-5e0a9919154c" providerId="ADAL" clId="{A7D57591-C48F-43D7-AD0B-E0F972859E5C}" dt="2024-11-22T06:44:17.539" v="3"/>
          <ac:spMkLst>
            <pc:docMk/>
            <pc:sldMk cId="3633231888" sldId="488"/>
            <ac:spMk id="7" creationId="{111DECA8-D18C-7CED-27FE-DDD92766393F}"/>
          </ac:spMkLst>
        </pc:spChg>
      </pc:sldChg>
      <pc:sldChg chg="del">
        <pc:chgData name="Vigdis Endal" userId="982e7d8a-e0d3-4db2-bde8-5e0a9919154c" providerId="ADAL" clId="{A7D57591-C48F-43D7-AD0B-E0F972859E5C}" dt="2024-11-22T06:44:56.338" v="6" actId="47"/>
        <pc:sldMkLst>
          <pc:docMk/>
          <pc:sldMk cId="1151484163" sldId="499"/>
        </pc:sldMkLst>
      </pc:sldChg>
      <pc:sldChg chg="del">
        <pc:chgData name="Vigdis Endal" userId="982e7d8a-e0d3-4db2-bde8-5e0a9919154c" providerId="ADAL" clId="{A7D57591-C48F-43D7-AD0B-E0F972859E5C}" dt="2024-11-22T06:44:56.338" v="6" actId="47"/>
        <pc:sldMkLst>
          <pc:docMk/>
          <pc:sldMk cId="3839037463" sldId="504"/>
        </pc:sldMkLst>
      </pc:sldChg>
      <pc:sldChg chg="del">
        <pc:chgData name="Vigdis Endal" userId="982e7d8a-e0d3-4db2-bde8-5e0a9919154c" providerId="ADAL" clId="{A7D57591-C48F-43D7-AD0B-E0F972859E5C}" dt="2024-11-22T06:44:56.338" v="6" actId="47"/>
        <pc:sldMkLst>
          <pc:docMk/>
          <pc:sldMk cId="818387898" sldId="519"/>
        </pc:sldMkLst>
      </pc:sldChg>
      <pc:sldChg chg="del">
        <pc:chgData name="Vigdis Endal" userId="982e7d8a-e0d3-4db2-bde8-5e0a9919154c" providerId="ADAL" clId="{A7D57591-C48F-43D7-AD0B-E0F972859E5C}" dt="2024-11-22T06:44:56.338" v="6" actId="47"/>
        <pc:sldMkLst>
          <pc:docMk/>
          <pc:sldMk cId="2852816806" sldId="522"/>
        </pc:sldMkLst>
      </pc:sldChg>
      <pc:sldChg chg="del">
        <pc:chgData name="Vigdis Endal" userId="982e7d8a-e0d3-4db2-bde8-5e0a9919154c" providerId="ADAL" clId="{A7D57591-C48F-43D7-AD0B-E0F972859E5C}" dt="2024-11-22T06:44:56.338" v="6" actId="47"/>
        <pc:sldMkLst>
          <pc:docMk/>
          <pc:sldMk cId="144364290" sldId="523"/>
        </pc:sldMkLst>
      </pc:sldChg>
      <pc:sldChg chg="del">
        <pc:chgData name="Vigdis Endal" userId="982e7d8a-e0d3-4db2-bde8-5e0a9919154c" providerId="ADAL" clId="{A7D57591-C48F-43D7-AD0B-E0F972859E5C}" dt="2024-11-22T06:44:56.338" v="6" actId="47"/>
        <pc:sldMkLst>
          <pc:docMk/>
          <pc:sldMk cId="381898188" sldId="529"/>
        </pc:sldMkLst>
      </pc:sldChg>
      <pc:sldChg chg="del">
        <pc:chgData name="Vigdis Endal" userId="982e7d8a-e0d3-4db2-bde8-5e0a9919154c" providerId="ADAL" clId="{A7D57591-C48F-43D7-AD0B-E0F972859E5C}" dt="2024-11-22T06:44:34.966" v="4" actId="47"/>
        <pc:sldMkLst>
          <pc:docMk/>
          <pc:sldMk cId="2129420351" sldId="532"/>
        </pc:sldMkLst>
      </pc:sldChg>
      <pc:sldChg chg="del">
        <pc:chgData name="Vigdis Endal" userId="982e7d8a-e0d3-4db2-bde8-5e0a9919154c" providerId="ADAL" clId="{A7D57591-C48F-43D7-AD0B-E0F972859E5C}" dt="2024-11-22T06:44:34.966" v="4" actId="47"/>
        <pc:sldMkLst>
          <pc:docMk/>
          <pc:sldMk cId="2200543341" sldId="533"/>
        </pc:sldMkLst>
      </pc:sldChg>
      <pc:sldChg chg="del">
        <pc:chgData name="Vigdis Endal" userId="982e7d8a-e0d3-4db2-bde8-5e0a9919154c" providerId="ADAL" clId="{A7D57591-C48F-43D7-AD0B-E0F972859E5C}" dt="2024-11-22T06:44:56.338" v="6" actId="47"/>
        <pc:sldMkLst>
          <pc:docMk/>
          <pc:sldMk cId="3296412014" sldId="534"/>
        </pc:sldMkLst>
      </pc:sldChg>
      <pc:sldChg chg="del">
        <pc:chgData name="Vigdis Endal" userId="982e7d8a-e0d3-4db2-bde8-5e0a9919154c" providerId="ADAL" clId="{A7D57591-C48F-43D7-AD0B-E0F972859E5C}" dt="2024-11-22T06:44:56.338" v="6" actId="47"/>
        <pc:sldMkLst>
          <pc:docMk/>
          <pc:sldMk cId="2720375835" sldId="535"/>
        </pc:sldMkLst>
      </pc:sldChg>
      <pc:sldChg chg="del">
        <pc:chgData name="Vigdis Endal" userId="982e7d8a-e0d3-4db2-bde8-5e0a9919154c" providerId="ADAL" clId="{A7D57591-C48F-43D7-AD0B-E0F972859E5C}" dt="2024-11-22T06:44:56.338" v="6" actId="47"/>
        <pc:sldMkLst>
          <pc:docMk/>
          <pc:sldMk cId="1258511576" sldId="536"/>
        </pc:sldMkLst>
      </pc:sldChg>
      <pc:sldChg chg="del">
        <pc:chgData name="Vigdis Endal" userId="982e7d8a-e0d3-4db2-bde8-5e0a9919154c" providerId="ADAL" clId="{A7D57591-C48F-43D7-AD0B-E0F972859E5C}" dt="2024-11-22T06:44:56.338" v="6" actId="47"/>
        <pc:sldMkLst>
          <pc:docMk/>
          <pc:sldMk cId="117970997" sldId="537"/>
        </pc:sldMkLst>
      </pc:sldChg>
      <pc:sldChg chg="del">
        <pc:chgData name="Vigdis Endal" userId="982e7d8a-e0d3-4db2-bde8-5e0a9919154c" providerId="ADAL" clId="{A7D57591-C48F-43D7-AD0B-E0F972859E5C}" dt="2024-11-22T06:44:56.338" v="6" actId="47"/>
        <pc:sldMkLst>
          <pc:docMk/>
          <pc:sldMk cId="1729386271" sldId="538"/>
        </pc:sldMkLst>
      </pc:sldChg>
      <pc:sldChg chg="del">
        <pc:chgData name="Vigdis Endal" userId="982e7d8a-e0d3-4db2-bde8-5e0a9919154c" providerId="ADAL" clId="{A7D57591-C48F-43D7-AD0B-E0F972859E5C}" dt="2024-11-22T06:44:56.338" v="6" actId="47"/>
        <pc:sldMkLst>
          <pc:docMk/>
          <pc:sldMk cId="1095682184" sldId="539"/>
        </pc:sldMkLst>
      </pc:sldChg>
      <pc:sldChg chg="del">
        <pc:chgData name="Vigdis Endal" userId="982e7d8a-e0d3-4db2-bde8-5e0a9919154c" providerId="ADAL" clId="{A7D57591-C48F-43D7-AD0B-E0F972859E5C}" dt="2024-11-22T06:44:56.338" v="6" actId="47"/>
        <pc:sldMkLst>
          <pc:docMk/>
          <pc:sldMk cId="1760089871" sldId="540"/>
        </pc:sldMkLst>
      </pc:sldChg>
      <pc:sldChg chg="del">
        <pc:chgData name="Vigdis Endal" userId="982e7d8a-e0d3-4db2-bde8-5e0a9919154c" providerId="ADAL" clId="{A7D57591-C48F-43D7-AD0B-E0F972859E5C}" dt="2024-11-22T06:44:56.338" v="6" actId="47"/>
        <pc:sldMkLst>
          <pc:docMk/>
          <pc:sldMk cId="1107385635" sldId="541"/>
        </pc:sldMkLst>
      </pc:sldChg>
      <pc:sldChg chg="del">
        <pc:chgData name="Vigdis Endal" userId="982e7d8a-e0d3-4db2-bde8-5e0a9919154c" providerId="ADAL" clId="{A7D57591-C48F-43D7-AD0B-E0F972859E5C}" dt="2024-11-22T06:44:56.338" v="6" actId="47"/>
        <pc:sldMkLst>
          <pc:docMk/>
          <pc:sldMk cId="483076752" sldId="542"/>
        </pc:sldMkLst>
      </pc:sldChg>
      <pc:sldChg chg="del">
        <pc:chgData name="Vigdis Endal" userId="982e7d8a-e0d3-4db2-bde8-5e0a9919154c" providerId="ADAL" clId="{A7D57591-C48F-43D7-AD0B-E0F972859E5C}" dt="2024-11-22T06:44:56.338" v="6" actId="47"/>
        <pc:sldMkLst>
          <pc:docMk/>
          <pc:sldMk cId="2070619190" sldId="543"/>
        </pc:sldMkLst>
      </pc:sldChg>
      <pc:sldChg chg="del">
        <pc:chgData name="Vigdis Endal" userId="982e7d8a-e0d3-4db2-bde8-5e0a9919154c" providerId="ADAL" clId="{A7D57591-C48F-43D7-AD0B-E0F972859E5C}" dt="2024-11-22T06:44:56.338" v="6" actId="47"/>
        <pc:sldMkLst>
          <pc:docMk/>
          <pc:sldMk cId="752090914" sldId="544"/>
        </pc:sldMkLst>
      </pc:sldChg>
      <pc:sldChg chg="del">
        <pc:chgData name="Vigdis Endal" userId="982e7d8a-e0d3-4db2-bde8-5e0a9919154c" providerId="ADAL" clId="{A7D57591-C48F-43D7-AD0B-E0F972859E5C}" dt="2024-11-22T06:44:56.338" v="6" actId="47"/>
        <pc:sldMkLst>
          <pc:docMk/>
          <pc:sldMk cId="766722286" sldId="545"/>
        </pc:sldMkLst>
      </pc:sldChg>
      <pc:sldChg chg="del">
        <pc:chgData name="Vigdis Endal" userId="982e7d8a-e0d3-4db2-bde8-5e0a9919154c" providerId="ADAL" clId="{A7D57591-C48F-43D7-AD0B-E0F972859E5C}" dt="2024-11-22T06:44:56.338" v="6" actId="47"/>
        <pc:sldMkLst>
          <pc:docMk/>
          <pc:sldMk cId="145196844" sldId="547"/>
        </pc:sldMkLst>
      </pc:sldChg>
      <pc:sldChg chg="del">
        <pc:chgData name="Vigdis Endal" userId="982e7d8a-e0d3-4db2-bde8-5e0a9919154c" providerId="ADAL" clId="{A7D57591-C48F-43D7-AD0B-E0F972859E5C}" dt="2024-11-22T06:44:56.338" v="6" actId="47"/>
        <pc:sldMkLst>
          <pc:docMk/>
          <pc:sldMk cId="1697652507" sldId="548"/>
        </pc:sldMkLst>
      </pc:sldChg>
      <pc:sldChg chg="del">
        <pc:chgData name="Vigdis Endal" userId="982e7d8a-e0d3-4db2-bde8-5e0a9919154c" providerId="ADAL" clId="{A7D57591-C48F-43D7-AD0B-E0F972859E5C}" dt="2024-11-22T06:44:56.338" v="6" actId="47"/>
        <pc:sldMkLst>
          <pc:docMk/>
          <pc:sldMk cId="3570478006" sldId="549"/>
        </pc:sldMkLst>
      </pc:sldChg>
      <pc:sldChg chg="del">
        <pc:chgData name="Vigdis Endal" userId="982e7d8a-e0d3-4db2-bde8-5e0a9919154c" providerId="ADAL" clId="{A7D57591-C48F-43D7-AD0B-E0F972859E5C}" dt="2024-11-22T06:44:56.338" v="6" actId="47"/>
        <pc:sldMkLst>
          <pc:docMk/>
          <pc:sldMk cId="984854618" sldId="550"/>
        </pc:sldMkLst>
      </pc:sldChg>
      <pc:sldChg chg="del">
        <pc:chgData name="Vigdis Endal" userId="982e7d8a-e0d3-4db2-bde8-5e0a9919154c" providerId="ADAL" clId="{A7D57591-C48F-43D7-AD0B-E0F972859E5C}" dt="2024-11-22T06:44:56.338" v="6" actId="47"/>
        <pc:sldMkLst>
          <pc:docMk/>
          <pc:sldMk cId="3916450702" sldId="551"/>
        </pc:sldMkLst>
      </pc:sldChg>
      <pc:sldChg chg="del">
        <pc:chgData name="Vigdis Endal" userId="982e7d8a-e0d3-4db2-bde8-5e0a9919154c" providerId="ADAL" clId="{A7D57591-C48F-43D7-AD0B-E0F972859E5C}" dt="2024-11-22T06:44:56.338" v="6" actId="47"/>
        <pc:sldMkLst>
          <pc:docMk/>
          <pc:sldMk cId="3007594761" sldId="552"/>
        </pc:sldMkLst>
      </pc:sldChg>
      <pc:sldChg chg="del">
        <pc:chgData name="Vigdis Endal" userId="982e7d8a-e0d3-4db2-bde8-5e0a9919154c" providerId="ADAL" clId="{A7D57591-C48F-43D7-AD0B-E0F972859E5C}" dt="2024-11-22T06:44:56.338" v="6" actId="47"/>
        <pc:sldMkLst>
          <pc:docMk/>
          <pc:sldMk cId="1138755368" sldId="554"/>
        </pc:sldMkLst>
      </pc:sldChg>
      <pc:sldChg chg="del">
        <pc:chgData name="Vigdis Endal" userId="982e7d8a-e0d3-4db2-bde8-5e0a9919154c" providerId="ADAL" clId="{A7D57591-C48F-43D7-AD0B-E0F972859E5C}" dt="2024-11-22T06:44:56.338" v="6" actId="47"/>
        <pc:sldMkLst>
          <pc:docMk/>
          <pc:sldMk cId="73394496" sldId="556"/>
        </pc:sldMkLst>
      </pc:sldChg>
      <pc:sldChg chg="del">
        <pc:chgData name="Vigdis Endal" userId="982e7d8a-e0d3-4db2-bde8-5e0a9919154c" providerId="ADAL" clId="{A7D57591-C48F-43D7-AD0B-E0F972859E5C}" dt="2024-11-22T06:44:56.338" v="6" actId="47"/>
        <pc:sldMkLst>
          <pc:docMk/>
          <pc:sldMk cId="1691832753" sldId="557"/>
        </pc:sldMkLst>
      </pc:sldChg>
      <pc:sldChg chg="del">
        <pc:chgData name="Vigdis Endal" userId="982e7d8a-e0d3-4db2-bde8-5e0a9919154c" providerId="ADAL" clId="{A7D57591-C48F-43D7-AD0B-E0F972859E5C}" dt="2024-11-22T06:44:56.338" v="6" actId="47"/>
        <pc:sldMkLst>
          <pc:docMk/>
          <pc:sldMk cId="1389124597" sldId="558"/>
        </pc:sldMkLst>
      </pc:sldChg>
      <pc:sldChg chg="del">
        <pc:chgData name="Vigdis Endal" userId="982e7d8a-e0d3-4db2-bde8-5e0a9919154c" providerId="ADAL" clId="{A7D57591-C48F-43D7-AD0B-E0F972859E5C}" dt="2024-11-22T06:44:56.338" v="6" actId="47"/>
        <pc:sldMkLst>
          <pc:docMk/>
          <pc:sldMk cId="1864295918" sldId="559"/>
        </pc:sldMkLst>
      </pc:sldChg>
      <pc:sldChg chg="del">
        <pc:chgData name="Vigdis Endal" userId="982e7d8a-e0d3-4db2-bde8-5e0a9919154c" providerId="ADAL" clId="{A7D57591-C48F-43D7-AD0B-E0F972859E5C}" dt="2024-11-22T06:44:56.338" v="6" actId="47"/>
        <pc:sldMkLst>
          <pc:docMk/>
          <pc:sldMk cId="3488170432" sldId="560"/>
        </pc:sldMkLst>
      </pc:sldChg>
      <pc:sldChg chg="del">
        <pc:chgData name="Vigdis Endal" userId="982e7d8a-e0d3-4db2-bde8-5e0a9919154c" providerId="ADAL" clId="{A7D57591-C48F-43D7-AD0B-E0F972859E5C}" dt="2024-11-25T11:35:34.603" v="8" actId="47"/>
        <pc:sldMkLst>
          <pc:docMk/>
          <pc:sldMk cId="173681850" sldId="561"/>
        </pc:sldMkLst>
      </pc:sldChg>
      <pc:sldChg chg="add">
        <pc:chgData name="Vigdis Endal" userId="982e7d8a-e0d3-4db2-bde8-5e0a9919154c" providerId="ADAL" clId="{A7D57591-C48F-43D7-AD0B-E0F972859E5C}" dt="2024-11-25T11:35:30.834" v="7"/>
        <pc:sldMkLst>
          <pc:docMk/>
          <pc:sldMk cId="249643212" sldId="564"/>
        </pc:sldMkLst>
      </pc:sldChg>
      <pc:sldChg chg="del">
        <pc:chgData name="Vigdis Endal" userId="982e7d8a-e0d3-4db2-bde8-5e0a9919154c" providerId="ADAL" clId="{A7D57591-C48F-43D7-AD0B-E0F972859E5C}" dt="2024-11-22T06:44:38.368" v="5" actId="47"/>
        <pc:sldMkLst>
          <pc:docMk/>
          <pc:sldMk cId="1878754826" sldId="564"/>
        </pc:sldMkLst>
      </pc:sldChg>
      <pc:sldMasterChg chg="delSldLayout">
        <pc:chgData name="Vigdis Endal" userId="982e7d8a-e0d3-4db2-bde8-5e0a9919154c" providerId="ADAL" clId="{A7D57591-C48F-43D7-AD0B-E0F972859E5C}" dt="2024-11-22T06:44:56.338" v="6" actId="47"/>
        <pc:sldMasterMkLst>
          <pc:docMk/>
          <pc:sldMasterMk cId="1093083740" sldId="2147483648"/>
        </pc:sldMasterMkLst>
        <pc:sldLayoutChg chg="del">
          <pc:chgData name="Vigdis Endal" userId="982e7d8a-e0d3-4db2-bde8-5e0a9919154c" providerId="ADAL" clId="{A7D57591-C48F-43D7-AD0B-E0F972859E5C}" dt="2024-11-22T06:44:56.338" v="6" actId="47"/>
          <pc:sldLayoutMkLst>
            <pc:docMk/>
            <pc:sldMasterMk cId="1093083740" sldId="2147483648"/>
            <pc:sldLayoutMk cId="4052147125" sldId="2147483660"/>
          </pc:sldLayoutMkLst>
        </pc:sldLayoutChg>
        <pc:sldLayoutChg chg="del">
          <pc:chgData name="Vigdis Endal" userId="982e7d8a-e0d3-4db2-bde8-5e0a9919154c" providerId="ADAL" clId="{A7D57591-C48F-43D7-AD0B-E0F972859E5C}" dt="2024-11-22T06:44:34.966" v="4" actId="47"/>
          <pc:sldLayoutMkLst>
            <pc:docMk/>
            <pc:sldMasterMk cId="1093083740" sldId="2147483648"/>
            <pc:sldLayoutMk cId="862858254"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BC47A76-35F3-4883-88A0-2A9BDFE636C9}" type="datetimeFigureOut">
              <a:rPr lang="nb-NO" smtClean="0"/>
              <a:t>25.11.2024</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260A0CD-557F-4AA2-A213-8D0C2A36CE7F}" type="slidenum">
              <a:rPr lang="nb-NO" smtClean="0"/>
              <a:t>‹#›</a:t>
            </a:fld>
            <a:endParaRPr lang="nb-NO"/>
          </a:p>
        </p:txBody>
      </p:sp>
    </p:spTree>
    <p:extLst>
      <p:ext uri="{BB962C8B-B14F-4D97-AF65-F5344CB8AC3E}">
        <p14:creationId xmlns:p14="http://schemas.microsoft.com/office/powerpoint/2010/main" val="247142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latin typeface="Avenir Heavy"/>
                <a:cs typeface="Arial" panose="020B0604020202020204" pitchFamily="34" charset="0"/>
              </a:rPr>
              <a:t>Rådsmedlemmene har ikke ansvaret at skolen er inkluderende. </a:t>
            </a:r>
            <a:r>
              <a:rPr lang="nb-NO" sz="1000">
                <a:latin typeface="Avenir Heavy"/>
                <a:cs typeface="Arial" panose="020B0604020202020204" pitchFamily="34" charset="0"/>
              </a:rPr>
              <a:t> </a:t>
            </a:r>
            <a:r>
              <a:rPr lang="nb-NO" sz="1200">
                <a:latin typeface="Avenir Heavy"/>
                <a:cs typeface="Arial" panose="020B0604020202020204" pitchFamily="34" charset="0"/>
              </a:rPr>
              <a:t>Vi må ikke ha alle løsningene. Men det  er lurt å vite litt om ulike sider av inkludering slik at vi kan huske på at vi representerer en stor bredde. Da kan vi også stille bedre spørsmål i saker som gjelder skole. Her kommer noen eksempler som kan gi mer kunnskap om inkludering.</a:t>
            </a:r>
            <a:endParaRPr lang="nb-NO" sz="500">
              <a:effectLst/>
              <a:latin typeface="Arial" panose="020B0604020202020204" pitchFamily="34" charset="0"/>
              <a:cs typeface="Arial" panose="020B0604020202020204" pitchFamily="34" charset="0"/>
            </a:endParaRPr>
          </a:p>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1</a:t>
            </a:fld>
            <a:endParaRPr lang="nb-NO"/>
          </a:p>
        </p:txBody>
      </p:sp>
    </p:spTree>
    <p:extLst>
      <p:ext uri="{BB962C8B-B14F-4D97-AF65-F5344CB8AC3E}">
        <p14:creationId xmlns:p14="http://schemas.microsoft.com/office/powerpoint/2010/main" val="1149718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86CBFFC-E2CA-8744-BD7F-81E13310EF1E}" type="slidenum">
              <a:rPr lang="nb-NO" smtClean="0"/>
              <a:t>13</a:t>
            </a:fld>
            <a:endParaRPr lang="nb-NO"/>
          </a:p>
        </p:txBody>
      </p:sp>
    </p:spTree>
    <p:extLst>
      <p:ext uri="{BB962C8B-B14F-4D97-AF65-F5344CB8AC3E}">
        <p14:creationId xmlns:p14="http://schemas.microsoft.com/office/powerpoint/2010/main" val="1443712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86CBFFC-E2CA-8744-BD7F-81E13310EF1E}" type="slidenum">
              <a:rPr lang="nb-NO" smtClean="0"/>
              <a:t>14</a:t>
            </a:fld>
            <a:endParaRPr lang="nb-NO"/>
          </a:p>
        </p:txBody>
      </p:sp>
    </p:spTree>
    <p:extLst>
      <p:ext uri="{BB962C8B-B14F-4D97-AF65-F5344CB8AC3E}">
        <p14:creationId xmlns:p14="http://schemas.microsoft.com/office/powerpoint/2010/main" val="2839326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15</a:t>
            </a:fld>
            <a:endParaRPr lang="nb-NO"/>
          </a:p>
        </p:txBody>
      </p:sp>
    </p:spTree>
    <p:extLst>
      <p:ext uri="{BB962C8B-B14F-4D97-AF65-F5344CB8AC3E}">
        <p14:creationId xmlns:p14="http://schemas.microsoft.com/office/powerpoint/2010/main" val="4081038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16</a:t>
            </a:fld>
            <a:endParaRPr lang="nb-NO"/>
          </a:p>
        </p:txBody>
      </p:sp>
    </p:spTree>
    <p:extLst>
      <p:ext uri="{BB962C8B-B14F-4D97-AF65-F5344CB8AC3E}">
        <p14:creationId xmlns:p14="http://schemas.microsoft.com/office/powerpoint/2010/main" val="2863803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200" kern="100">
                <a:effectLst/>
                <a:latin typeface="Calibri"/>
                <a:ea typeface="Calibri" panose="020F0502020204030204" pitchFamily="34" charset="0"/>
                <a:cs typeface="Calibri"/>
              </a:rPr>
              <a:t>Reguleringsfunksjoner kalles ofte for hjernens dirigent, for de skal organisere, integrere og koordinere andre funksjoner i hjernen. Reguleringsfunksjoner er også kalt selvregulering, egenledelsesfunksjoner eller eksekutive funksjoner.</a:t>
            </a:r>
            <a:r>
              <a:rPr lang="nb-NO" sz="1200" kern="100">
                <a:latin typeface="Calibri"/>
                <a:ea typeface="Calibri" panose="020F0502020204030204" pitchFamily="34" charset="0"/>
                <a:cs typeface="Calibri"/>
              </a:rPr>
              <a:t> </a:t>
            </a:r>
            <a:endParaRPr lang="nb-NO"/>
          </a:p>
          <a:p>
            <a:pPr>
              <a:lnSpc>
                <a:spcPct val="107000"/>
              </a:lnSpc>
              <a:spcAft>
                <a:spcPts val="800"/>
              </a:spcAft>
            </a:pPr>
            <a:endParaRPr lang="nb-NO"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200" kern="100">
                <a:effectLst/>
                <a:latin typeface="Calibri"/>
                <a:ea typeface="Calibri" panose="020F0502020204030204" pitchFamily="34" charset="0"/>
                <a:cs typeface="Calibri"/>
              </a:rPr>
              <a:t>Disse funksjonene er viktige for å styre atferd, følelser, tanker og oppmerksomhet. Uten disse funksjonene ville vi KUN handlet på automatikk og ut fra instinkter og intuisjon. Vi ville ikke klart å arbeide mot fremtidige mål og ville alltid valgt det som gav mest tilfredstillelse i øyeblikket, uten å tenke konsekvenser.</a:t>
            </a:r>
            <a:r>
              <a:rPr lang="nb-NO" sz="1200" kern="100">
                <a:latin typeface="Calibri"/>
                <a:ea typeface="Calibri" panose="020F0502020204030204" pitchFamily="34" charset="0"/>
                <a:cs typeface="Calibri"/>
              </a:rPr>
              <a:t> </a:t>
            </a:r>
          </a:p>
          <a:p>
            <a:pPr>
              <a:lnSpc>
                <a:spcPct val="107000"/>
              </a:lnSpc>
              <a:spcAft>
                <a:spcPts val="800"/>
              </a:spcAft>
            </a:pPr>
            <a:endParaRPr lang="nb-NO" sz="1200"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200" kern="100">
                <a:effectLst/>
                <a:latin typeface="Calibri"/>
                <a:ea typeface="Calibri" panose="020F0502020204030204" pitchFamily="34" charset="0"/>
                <a:cs typeface="Calibri"/>
              </a:rPr>
              <a:t>Personer med reguleringsvansker trenger ekstra hjelp, og tålmodighet fra menneskene rundt. Kall det gjerne en «ytre dirigent», altså noe eller noen som hjelper med organisering og struktur. For det handler ikke nødvendigvis om å vite hva en skal gjøre, men å faktisk gjøre det en vet.</a:t>
            </a:r>
            <a:r>
              <a:rPr lang="nb-NO" sz="1200" kern="100">
                <a:latin typeface="Calibri"/>
                <a:ea typeface="Calibri" panose="020F0502020204030204" pitchFamily="34" charset="0"/>
                <a:cs typeface="Calibri"/>
              </a:rPr>
              <a:t> </a:t>
            </a:r>
          </a:p>
          <a:p>
            <a:pPr>
              <a:lnSpc>
                <a:spcPct val="107000"/>
              </a:lnSpc>
              <a:spcAft>
                <a:spcPts val="800"/>
              </a:spcAft>
            </a:pPr>
            <a:endParaRPr lang="nb-NO" sz="1200" kern="100">
              <a:effectLst/>
              <a:latin typeface="Calibri"/>
              <a:ea typeface="Calibri" panose="020F0502020204030204" pitchFamily="34" charset="0"/>
              <a:cs typeface="Calibri"/>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nb-NO" sz="1200"/>
              <a:t>Barn med ADHD fremstår som sosialt mer umodne enn sine jevnaldrende, en tommelfingerregel kan være å forstå situasjonen som at barnet er ca 30% yngre enn sin fysiske alder, til tross for at evnenivået er aldersadekvat. Barn og unge med ADHD trenger emosjonell støtte i større grad enn sine jevnaldrende, både når det gjelder avkoding og regulering. </a:t>
            </a:r>
          </a:p>
          <a:p>
            <a:pPr>
              <a:lnSpc>
                <a:spcPct val="107000"/>
              </a:lnSpc>
              <a:spcAft>
                <a:spcPts val="800"/>
              </a:spcAft>
            </a:pPr>
            <a:endParaRPr lang="nb-NO" sz="1200" kern="100">
              <a:effectLst/>
              <a:latin typeface="Calibri"/>
              <a:ea typeface="Calibri" panose="020F0502020204030204" pitchFamily="34" charset="0"/>
              <a:cs typeface="Calibri"/>
            </a:endParaRPr>
          </a:p>
          <a:p>
            <a:pPr>
              <a:lnSpc>
                <a:spcPct val="107000"/>
              </a:lnSpc>
              <a:spcAft>
                <a:spcPts val="800"/>
              </a:spcAft>
            </a:pPr>
            <a:endParaRPr lang="nb-NO" sz="1200" kern="100">
              <a:cs typeface="Calibri"/>
            </a:endParaRPr>
          </a:p>
          <a:p>
            <a:pPr>
              <a:lnSpc>
                <a:spcPct val="107000"/>
              </a:lnSpc>
              <a:spcAft>
                <a:spcPts val="800"/>
              </a:spcAft>
            </a:pPr>
            <a:r>
              <a:rPr lang="nb-NO" sz="1200" kern="100">
                <a:cs typeface="Calibri"/>
              </a:rPr>
              <a:t>1 min</a:t>
            </a:r>
          </a:p>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17</a:t>
            </a:fld>
            <a:endParaRPr lang="nb-NO"/>
          </a:p>
        </p:txBody>
      </p:sp>
    </p:spTree>
    <p:extLst>
      <p:ext uri="{BB962C8B-B14F-4D97-AF65-F5344CB8AC3E}">
        <p14:creationId xmlns:p14="http://schemas.microsoft.com/office/powerpoint/2010/main" val="943120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200" kern="100">
                <a:effectLst/>
                <a:latin typeface="Calibri"/>
                <a:ea typeface="Calibri" panose="020F0502020204030204" pitchFamily="34" charset="0"/>
                <a:cs typeface="Calibri"/>
              </a:rPr>
              <a:t>Det finnes flere som har laget modeller for å forstå dette med reguleringsfunksjoner og hvordan det funker hos oss mennesker. Thomas Brown er en av de. Han understreker at funksjonene gjerne kan virke sammen i ulike kombinasjoner. Ved for eksempel å løse et problem, må en kanskje ta i bruk både fokus, hukommelse og aktivering.</a:t>
            </a:r>
            <a:r>
              <a:rPr lang="nb-NO" sz="1200" kern="100">
                <a:latin typeface="Calibri"/>
                <a:ea typeface="Calibri" panose="020F0502020204030204" pitchFamily="34" charset="0"/>
                <a:cs typeface="Calibri"/>
              </a:rPr>
              <a:t> </a:t>
            </a:r>
          </a:p>
          <a:p>
            <a:pPr>
              <a:lnSpc>
                <a:spcPct val="107000"/>
              </a:lnSpc>
              <a:spcAft>
                <a:spcPts val="800"/>
              </a:spcAft>
            </a:pPr>
            <a:endParaRPr lang="nb-NO"/>
          </a:p>
          <a:p>
            <a:pPr>
              <a:lnSpc>
                <a:spcPct val="107000"/>
              </a:lnSpc>
              <a:spcAft>
                <a:spcPts val="800"/>
              </a:spcAft>
            </a:pPr>
            <a:r>
              <a:rPr lang="nb-NO" sz="1200" kern="100">
                <a:effectLst/>
                <a:latin typeface="Calibri"/>
                <a:ea typeface="Calibri" panose="020F0502020204030204" pitchFamily="34" charset="0"/>
                <a:cs typeface="Calibri"/>
              </a:rPr>
              <a:t>Reguleringsvansker opptrer gjerne ulikt fra person til person. Noen er rolige, grubler mye og er uoppmerksomme, andre kan være impulsive, risikosøkende og styrt av følelser. Vanskene kan også opptre på ulike arenaer, som på skole eller jobb, og hjemme.</a:t>
            </a:r>
            <a:r>
              <a:rPr lang="nb-NO" sz="1200" kern="100">
                <a:latin typeface="Calibri"/>
                <a:ea typeface="Calibri" panose="020F0502020204030204" pitchFamily="34" charset="0"/>
                <a:cs typeface="Calibri"/>
              </a:rPr>
              <a:t> </a:t>
            </a:r>
          </a:p>
          <a:p>
            <a:pPr>
              <a:lnSpc>
                <a:spcPct val="107000"/>
              </a:lnSpc>
              <a:spcAft>
                <a:spcPts val="800"/>
              </a:spcAft>
            </a:pPr>
            <a:endParaRPr lang="nb-NO" sz="1200"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200" kern="100">
                <a:effectLst/>
                <a:latin typeface="Calibri"/>
                <a:ea typeface="Calibri" panose="020F0502020204030204" pitchFamily="34" charset="0"/>
                <a:cs typeface="Calibri"/>
              </a:rPr>
              <a:t>Reguleringsvansker medfører vansker med mange ting som det gjerne knyttes moral til. Personer med disse vanskene blir ofte møtt med kjeft, irettesettelser og latterliggjøring. Det som egentlig er symptomer på ulike tilstander knyttet til reguleringsvansker kan bli tolket som uvilje, latskap og dårlig moral. Å bli møtt på denne måten kan gi dårlig selvtillit, skamfølelse, stigmatisering og gjentatte opplevelser av manglende mestring. </a:t>
            </a:r>
            <a:r>
              <a:rPr lang="nb-NO" sz="1200" kern="100">
                <a:latin typeface="Calibri"/>
                <a:ea typeface="Calibri" panose="020F0502020204030204" pitchFamily="34" charset="0"/>
                <a:cs typeface="Calibri"/>
              </a:rPr>
              <a:t> </a:t>
            </a:r>
            <a:endParaRPr lang="nb-NO" sz="1200" kern="100">
              <a:effectLst/>
              <a:latin typeface="Calibri"/>
              <a:ea typeface="Calibri" panose="020F0502020204030204" pitchFamily="34" charset="0"/>
              <a:cs typeface="Calibri"/>
            </a:endParaRPr>
          </a:p>
          <a:p>
            <a:pPr>
              <a:lnSpc>
                <a:spcPct val="107000"/>
              </a:lnSpc>
              <a:spcAft>
                <a:spcPts val="800"/>
              </a:spcAft>
            </a:pPr>
            <a:endParaRPr lang="nb-NO" sz="1200" kern="100">
              <a:cs typeface="Calibri"/>
            </a:endParaRPr>
          </a:p>
          <a:p>
            <a:pPr>
              <a:lnSpc>
                <a:spcPct val="107000"/>
              </a:lnSpc>
              <a:spcAft>
                <a:spcPts val="800"/>
              </a:spcAft>
            </a:pPr>
            <a:r>
              <a:rPr lang="nb-NO" sz="1200" kern="100">
                <a:cs typeface="Calibri"/>
              </a:rPr>
              <a:t>Vansker med å regulere følelser kan føre til at små bagateller kan utløse store følelser. Vansker med impulshemming kan føre til at en handler før en tenker, og ofte velger det som gir umiddelbar tilfredstillelse, selv om det er negativt på lang sikt. Manglende fleksibilitet kan føre til vansker med overganger, endringer i planer og å tilpasse oss nye situasjoner, og at en ofte tolker ting svart-hvitt og uttrykker seg bastant. Vansker med å overvåke og evaluere oss selv og det vi gjør kan føre til at en ikke sjekker om en har forstått noe på riktig måte og dermed oppstår misforståelser. Det kan også føre til utfordringer med å evaluere oss selv i sosialt samspill, som det å ta små hint og justere oss deretter. </a:t>
            </a:r>
          </a:p>
          <a:p>
            <a:pPr>
              <a:lnSpc>
                <a:spcPct val="107000"/>
              </a:lnSpc>
              <a:spcAft>
                <a:spcPts val="800"/>
              </a:spcAft>
            </a:pPr>
            <a:endParaRPr lang="nb-NO">
              <a:cs typeface="Calibri" panose="020F0502020204030204"/>
            </a:endParaRPr>
          </a:p>
          <a:p>
            <a:r>
              <a:rPr lang="nb-NO">
                <a:cs typeface="Calibri" panose="020F0502020204030204"/>
              </a:rPr>
              <a:t>2 min</a:t>
            </a:r>
          </a:p>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18</a:t>
            </a:fld>
            <a:endParaRPr lang="nb-NO"/>
          </a:p>
        </p:txBody>
      </p:sp>
    </p:spTree>
    <p:extLst>
      <p:ext uri="{BB962C8B-B14F-4D97-AF65-F5344CB8AC3E}">
        <p14:creationId xmlns:p14="http://schemas.microsoft.com/office/powerpoint/2010/main" val="221071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Trygge samtaler og gode relasjoner er avgjørende for å finne ut hvilke type støttetiltak den enkelte trenger – hvilke normer og regler gjelder i de ulike situasjonene? </a:t>
            </a:r>
          </a:p>
          <a:p>
            <a:endParaRPr lang="nb-NO"/>
          </a:p>
          <a:p>
            <a:r>
              <a:rPr lang="nb-NO"/>
              <a:t>Barn og unge med ADHD har ofte lav selvfølelse og selvtillit pga mange negative erfaringer både i sosiale situasjoner og i læringssituasjoner. </a:t>
            </a:r>
          </a:p>
          <a:p>
            <a:r>
              <a:rPr lang="nb-NO"/>
              <a:t>Det kreves trygge rammer og tillit for å tørre og prøve, igjen og igjen. </a:t>
            </a:r>
          </a:p>
          <a:p>
            <a:endParaRPr lang="nb-NO"/>
          </a:p>
          <a:p>
            <a:r>
              <a:rPr lang="nb-NO"/>
              <a:t>Forskning viser at barn og unge med ADHD har opplevd flere negative kommentarer enn sine jevnaldrende, lærer på sin side opplever lavere emosjonell tilknytning til elever med ADHD. Foresatte til barn med ADHD rapporterer om høyere stress i sin relasjon med barnet. </a:t>
            </a:r>
          </a:p>
          <a:p>
            <a:endParaRPr lang="nb-NO"/>
          </a:p>
          <a:p>
            <a:r>
              <a:rPr lang="nb-NO"/>
              <a:t>Forbyggende tiltak og kunnskap man bør ha:</a:t>
            </a:r>
          </a:p>
          <a:p>
            <a:r>
              <a:rPr lang="nb-NO"/>
              <a:t>Barn/unge som klarer å gjenkjenne og å utrykke hva de har behov for har større muligheter i å bli forstått og bli møtt i følelsene de står i. Kunnskap og aksept for utforingene barnet har er avgjørende om den voksne skal kunne lykkes. Vi må FORSTÅ  at barnet/ungdommen gjør så god det kan, og at uønsket atferd er tegn på at barnet trenger støtte. </a:t>
            </a:r>
          </a:p>
          <a:p>
            <a:endParaRPr lang="nb-NO"/>
          </a:p>
          <a:p>
            <a:r>
              <a:rPr lang="nb-NO"/>
              <a:t>Tydelig struktur, tydelige forventninger, og justeringer etter dagsform</a:t>
            </a:r>
          </a:p>
          <a:p>
            <a:endParaRPr lang="nb-NO"/>
          </a:p>
          <a:p>
            <a:r>
              <a:rPr lang="nb-NO"/>
              <a:t>Konkret tiltak og veiledning – som å takle frustrasjon og konflikter i møte med andre, bruk gjerne hjelpe spørsmål. </a:t>
            </a:r>
          </a:p>
          <a:p>
            <a:r>
              <a:rPr lang="nb-NO"/>
              <a:t>Bruk tid på å forklare og veilede ungdommen </a:t>
            </a:r>
          </a:p>
          <a:p>
            <a:endParaRPr lang="nb-NO"/>
          </a:p>
          <a:p>
            <a:r>
              <a:rPr lang="nb-NO"/>
              <a:t>Når vi snakker om forventninger til ulike aktiviteter/situasjoner, vær konkret: </a:t>
            </a:r>
          </a:p>
          <a:p>
            <a:endParaRPr lang="nb-NO"/>
          </a:p>
          <a:p>
            <a:r>
              <a:rPr lang="nb-NO"/>
              <a:t>Hva skal skje?</a:t>
            </a:r>
          </a:p>
          <a:p>
            <a:endParaRPr lang="nb-NO"/>
          </a:p>
          <a:p>
            <a:r>
              <a:rPr lang="nb-NO"/>
              <a:t>Hvordan tar jeg kontakt med andre?</a:t>
            </a:r>
          </a:p>
          <a:p>
            <a:endParaRPr lang="nb-NO"/>
          </a:p>
          <a:p>
            <a:r>
              <a:rPr lang="nb-NO"/>
              <a:t>Hvordan kan jeg regulere følelsene mine? Plan B</a:t>
            </a:r>
          </a:p>
          <a:p>
            <a:endParaRPr lang="nb-NO"/>
          </a:p>
          <a:p>
            <a:r>
              <a:rPr lang="nb-NO"/>
              <a:t>Bruk tid på å forklare og veilede</a:t>
            </a:r>
          </a:p>
          <a:p>
            <a:r>
              <a:rPr lang="nb-NO"/>
              <a:t>Ha realistiske forventninger!</a:t>
            </a:r>
          </a:p>
          <a:p>
            <a:endParaRPr lang="nb-NO"/>
          </a:p>
          <a:p>
            <a:r>
              <a:rPr lang="nb-NO"/>
              <a:t>2 min</a:t>
            </a:r>
          </a:p>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19</a:t>
            </a:fld>
            <a:endParaRPr lang="nb-NO"/>
          </a:p>
        </p:txBody>
      </p:sp>
    </p:spTree>
    <p:extLst>
      <p:ext uri="{BB962C8B-B14F-4D97-AF65-F5344CB8AC3E}">
        <p14:creationId xmlns:p14="http://schemas.microsoft.com/office/powerpoint/2010/main" val="2009326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20</a:t>
            </a:fld>
            <a:endParaRPr lang="nb-NO"/>
          </a:p>
        </p:txBody>
      </p:sp>
    </p:spTree>
    <p:extLst>
      <p:ext uri="{BB962C8B-B14F-4D97-AF65-F5344CB8AC3E}">
        <p14:creationId xmlns:p14="http://schemas.microsoft.com/office/powerpoint/2010/main" val="461842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86CBFFC-E2CA-8744-BD7F-81E13310EF1E}" type="slidenum">
              <a:rPr lang="nb-NO" smtClean="0"/>
              <a:t>21</a:t>
            </a:fld>
            <a:endParaRPr lang="nb-NO"/>
          </a:p>
        </p:txBody>
      </p:sp>
    </p:spTree>
    <p:extLst>
      <p:ext uri="{BB962C8B-B14F-4D97-AF65-F5344CB8AC3E}">
        <p14:creationId xmlns:p14="http://schemas.microsoft.com/office/powerpoint/2010/main" val="1067300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86CBFFC-E2CA-8744-BD7F-81E13310EF1E}" type="slidenum">
              <a:rPr lang="nb-NO" smtClean="0"/>
              <a:t>22</a:t>
            </a:fld>
            <a:endParaRPr lang="nb-NO"/>
          </a:p>
        </p:txBody>
      </p:sp>
    </p:spTree>
    <p:extLst>
      <p:ext uri="{BB962C8B-B14F-4D97-AF65-F5344CB8AC3E}">
        <p14:creationId xmlns:p14="http://schemas.microsoft.com/office/powerpoint/2010/main" val="150004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3</a:t>
            </a:fld>
            <a:endParaRPr lang="nb-NO"/>
          </a:p>
        </p:txBody>
      </p:sp>
    </p:spTree>
    <p:extLst>
      <p:ext uri="{BB962C8B-B14F-4D97-AF65-F5344CB8AC3E}">
        <p14:creationId xmlns:p14="http://schemas.microsoft.com/office/powerpoint/2010/main" val="3930064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23</a:t>
            </a:fld>
            <a:endParaRPr lang="nb-NO"/>
          </a:p>
        </p:txBody>
      </p:sp>
    </p:spTree>
    <p:extLst>
      <p:ext uri="{BB962C8B-B14F-4D97-AF65-F5344CB8AC3E}">
        <p14:creationId xmlns:p14="http://schemas.microsoft.com/office/powerpoint/2010/main" val="703183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5</a:t>
            </a:fld>
            <a:endParaRPr lang="nb-NO"/>
          </a:p>
        </p:txBody>
      </p:sp>
    </p:spTree>
    <p:extLst>
      <p:ext uri="{BB962C8B-B14F-4D97-AF65-F5344CB8AC3E}">
        <p14:creationId xmlns:p14="http://schemas.microsoft.com/office/powerpoint/2010/main" val="4155628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6</a:t>
            </a:fld>
            <a:endParaRPr lang="nb-NO"/>
          </a:p>
        </p:txBody>
      </p:sp>
    </p:spTree>
    <p:extLst>
      <p:ext uri="{BB962C8B-B14F-4D97-AF65-F5344CB8AC3E}">
        <p14:creationId xmlns:p14="http://schemas.microsoft.com/office/powerpoint/2010/main" val="943291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7</a:t>
            </a:fld>
            <a:endParaRPr lang="nb-NO"/>
          </a:p>
        </p:txBody>
      </p:sp>
    </p:spTree>
    <p:extLst>
      <p:ext uri="{BB962C8B-B14F-4D97-AF65-F5344CB8AC3E}">
        <p14:creationId xmlns:p14="http://schemas.microsoft.com/office/powerpoint/2010/main" val="578713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8</a:t>
            </a:fld>
            <a:endParaRPr lang="nb-NO"/>
          </a:p>
        </p:txBody>
      </p:sp>
    </p:spTree>
    <p:extLst>
      <p:ext uri="{BB962C8B-B14F-4D97-AF65-F5344CB8AC3E}">
        <p14:creationId xmlns:p14="http://schemas.microsoft.com/office/powerpoint/2010/main" val="3837293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9</a:t>
            </a:fld>
            <a:endParaRPr lang="nb-NO"/>
          </a:p>
        </p:txBody>
      </p:sp>
    </p:spTree>
    <p:extLst>
      <p:ext uri="{BB962C8B-B14F-4D97-AF65-F5344CB8AC3E}">
        <p14:creationId xmlns:p14="http://schemas.microsoft.com/office/powerpoint/2010/main" val="641887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11</a:t>
            </a:fld>
            <a:endParaRPr lang="nb-NO"/>
          </a:p>
        </p:txBody>
      </p:sp>
    </p:spTree>
    <p:extLst>
      <p:ext uri="{BB962C8B-B14F-4D97-AF65-F5344CB8AC3E}">
        <p14:creationId xmlns:p14="http://schemas.microsoft.com/office/powerpoint/2010/main" val="4140201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12</a:t>
            </a:fld>
            <a:endParaRPr lang="nb-NO"/>
          </a:p>
        </p:txBody>
      </p:sp>
    </p:spTree>
    <p:extLst>
      <p:ext uri="{BB962C8B-B14F-4D97-AF65-F5344CB8AC3E}">
        <p14:creationId xmlns:p14="http://schemas.microsoft.com/office/powerpoint/2010/main" val="4260970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6922A2-DED6-E5F0-D7E7-86315B5D059D}"/>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9281CFD-F43A-16F4-9941-528EA107F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2A5D772B-4347-6F28-C31A-7F5D8025EF25}"/>
              </a:ext>
            </a:extLst>
          </p:cNvPr>
          <p:cNvSpPr>
            <a:spLocks noGrp="1"/>
          </p:cNvSpPr>
          <p:nvPr>
            <p:ph type="dt" sz="half" idx="10"/>
          </p:nvPr>
        </p:nvSpPr>
        <p:spPr/>
        <p:txBody>
          <a:bodyPr/>
          <a:lstStyle/>
          <a:p>
            <a:fld id="{2AC8D96C-457E-8241-901F-CD5FD8A240AC}" type="datetimeFigureOut">
              <a:rPr lang="nb-NO" smtClean="0"/>
              <a:t>25.11.2024</a:t>
            </a:fld>
            <a:endParaRPr lang="nb-NO"/>
          </a:p>
        </p:txBody>
      </p:sp>
      <p:sp>
        <p:nvSpPr>
          <p:cNvPr id="5" name="Plassholder for bunntekst 4">
            <a:extLst>
              <a:ext uri="{FF2B5EF4-FFF2-40B4-BE49-F238E27FC236}">
                <a16:creationId xmlns:a16="http://schemas.microsoft.com/office/drawing/2014/main" id="{47D1B45B-4279-7F2E-B527-2BDC88EFFAC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570AD4C-F802-F13B-81B9-A7AC39353846}"/>
              </a:ext>
            </a:extLst>
          </p:cNvPr>
          <p:cNvSpPr>
            <a:spLocks noGrp="1"/>
          </p:cNvSpPr>
          <p:nvPr>
            <p:ph type="sldNum" sz="quarter" idx="12"/>
          </p:nvPr>
        </p:nvSpPr>
        <p:spPr/>
        <p:txBody>
          <a:bodyPr/>
          <a:lstStyle/>
          <a:p>
            <a:fld id="{FC53937E-4DCE-3149-9141-A882737351AB}" type="slidenum">
              <a:rPr lang="nb-NO" smtClean="0"/>
              <a:t>‹#›</a:t>
            </a:fld>
            <a:endParaRPr lang="nb-NO"/>
          </a:p>
        </p:txBody>
      </p:sp>
    </p:spTree>
    <p:extLst>
      <p:ext uri="{BB962C8B-B14F-4D97-AF65-F5344CB8AC3E}">
        <p14:creationId xmlns:p14="http://schemas.microsoft.com/office/powerpoint/2010/main" val="20382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16B08D-0B2C-DE81-DC94-C42ADC4BCE11}"/>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0946BE8D-C3F9-7CD7-E44A-31628965A0DF}"/>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1CA0E32-4142-0297-36C2-B40E52275D1E}"/>
              </a:ext>
            </a:extLst>
          </p:cNvPr>
          <p:cNvSpPr>
            <a:spLocks noGrp="1"/>
          </p:cNvSpPr>
          <p:nvPr>
            <p:ph type="dt" sz="half" idx="10"/>
          </p:nvPr>
        </p:nvSpPr>
        <p:spPr/>
        <p:txBody>
          <a:bodyPr/>
          <a:lstStyle/>
          <a:p>
            <a:fld id="{2AC8D96C-457E-8241-901F-CD5FD8A240AC}" type="datetimeFigureOut">
              <a:rPr lang="nb-NO" smtClean="0"/>
              <a:t>25.11.2024</a:t>
            </a:fld>
            <a:endParaRPr lang="nb-NO"/>
          </a:p>
        </p:txBody>
      </p:sp>
      <p:sp>
        <p:nvSpPr>
          <p:cNvPr id="5" name="Plassholder for bunntekst 4">
            <a:extLst>
              <a:ext uri="{FF2B5EF4-FFF2-40B4-BE49-F238E27FC236}">
                <a16:creationId xmlns:a16="http://schemas.microsoft.com/office/drawing/2014/main" id="{95EF821E-118D-6A8A-F38E-7B6D373CEBB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94BDAE4-0559-E92E-EB65-4333A8AFB03C}"/>
              </a:ext>
            </a:extLst>
          </p:cNvPr>
          <p:cNvSpPr>
            <a:spLocks noGrp="1"/>
          </p:cNvSpPr>
          <p:nvPr>
            <p:ph type="sldNum" sz="quarter" idx="12"/>
          </p:nvPr>
        </p:nvSpPr>
        <p:spPr/>
        <p:txBody>
          <a:bodyPr/>
          <a:lstStyle/>
          <a:p>
            <a:fld id="{FC53937E-4DCE-3149-9141-A882737351AB}" type="slidenum">
              <a:rPr lang="nb-NO" smtClean="0"/>
              <a:t>‹#›</a:t>
            </a:fld>
            <a:endParaRPr lang="nb-NO"/>
          </a:p>
        </p:txBody>
      </p:sp>
    </p:spTree>
    <p:extLst>
      <p:ext uri="{BB962C8B-B14F-4D97-AF65-F5344CB8AC3E}">
        <p14:creationId xmlns:p14="http://schemas.microsoft.com/office/powerpoint/2010/main" val="3035076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EFCA330-7654-9C82-4D14-6D55B5D29D40}"/>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11B01FA4-C1E4-88D2-8CC6-BA275AB7A466}"/>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9856382-11DB-5A2E-7CC1-6279D3337F69}"/>
              </a:ext>
            </a:extLst>
          </p:cNvPr>
          <p:cNvSpPr>
            <a:spLocks noGrp="1"/>
          </p:cNvSpPr>
          <p:nvPr>
            <p:ph type="dt" sz="half" idx="10"/>
          </p:nvPr>
        </p:nvSpPr>
        <p:spPr/>
        <p:txBody>
          <a:bodyPr/>
          <a:lstStyle/>
          <a:p>
            <a:fld id="{2AC8D96C-457E-8241-901F-CD5FD8A240AC}" type="datetimeFigureOut">
              <a:rPr lang="nb-NO" smtClean="0"/>
              <a:t>25.11.2024</a:t>
            </a:fld>
            <a:endParaRPr lang="nb-NO"/>
          </a:p>
        </p:txBody>
      </p:sp>
      <p:sp>
        <p:nvSpPr>
          <p:cNvPr id="5" name="Plassholder for bunntekst 4">
            <a:extLst>
              <a:ext uri="{FF2B5EF4-FFF2-40B4-BE49-F238E27FC236}">
                <a16:creationId xmlns:a16="http://schemas.microsoft.com/office/drawing/2014/main" id="{144989C7-0111-B672-63F4-A712C28393E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B64E6E8-A849-23D3-3312-20A149DD540E}"/>
              </a:ext>
            </a:extLst>
          </p:cNvPr>
          <p:cNvSpPr>
            <a:spLocks noGrp="1"/>
          </p:cNvSpPr>
          <p:nvPr>
            <p:ph type="sldNum" sz="quarter" idx="12"/>
          </p:nvPr>
        </p:nvSpPr>
        <p:spPr/>
        <p:txBody>
          <a:bodyPr/>
          <a:lstStyle/>
          <a:p>
            <a:fld id="{FC53937E-4DCE-3149-9141-A882737351AB}" type="slidenum">
              <a:rPr lang="nb-NO" smtClean="0"/>
              <a:t>‹#›</a:t>
            </a:fld>
            <a:endParaRPr lang="nb-NO"/>
          </a:p>
        </p:txBody>
      </p:sp>
    </p:spTree>
    <p:extLst>
      <p:ext uri="{BB962C8B-B14F-4D97-AF65-F5344CB8AC3E}">
        <p14:creationId xmlns:p14="http://schemas.microsoft.com/office/powerpoint/2010/main" val="359735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6EF536-63A7-C07A-4B70-EE5F02969A2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A42E158-EC1F-96A4-342A-F0F78EF76311}"/>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5F84380-6BB3-6C84-34A0-B1E9002E8411}"/>
              </a:ext>
            </a:extLst>
          </p:cNvPr>
          <p:cNvSpPr>
            <a:spLocks noGrp="1"/>
          </p:cNvSpPr>
          <p:nvPr>
            <p:ph type="dt" sz="half" idx="10"/>
          </p:nvPr>
        </p:nvSpPr>
        <p:spPr/>
        <p:txBody>
          <a:bodyPr/>
          <a:lstStyle/>
          <a:p>
            <a:fld id="{2AC8D96C-457E-8241-901F-CD5FD8A240AC}" type="datetimeFigureOut">
              <a:rPr lang="nb-NO" smtClean="0"/>
              <a:t>25.11.2024</a:t>
            </a:fld>
            <a:endParaRPr lang="nb-NO"/>
          </a:p>
        </p:txBody>
      </p:sp>
      <p:sp>
        <p:nvSpPr>
          <p:cNvPr id="5" name="Plassholder for bunntekst 4">
            <a:extLst>
              <a:ext uri="{FF2B5EF4-FFF2-40B4-BE49-F238E27FC236}">
                <a16:creationId xmlns:a16="http://schemas.microsoft.com/office/drawing/2014/main" id="{401F6794-10BE-877A-6088-D2CEFABF328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E0B0AFD-36F3-C010-BC0F-5FB7FB51BFE3}"/>
              </a:ext>
            </a:extLst>
          </p:cNvPr>
          <p:cNvSpPr>
            <a:spLocks noGrp="1"/>
          </p:cNvSpPr>
          <p:nvPr>
            <p:ph type="sldNum" sz="quarter" idx="12"/>
          </p:nvPr>
        </p:nvSpPr>
        <p:spPr/>
        <p:txBody>
          <a:bodyPr/>
          <a:lstStyle/>
          <a:p>
            <a:fld id="{FC53937E-4DCE-3149-9141-A882737351AB}" type="slidenum">
              <a:rPr lang="nb-NO" smtClean="0"/>
              <a:t>‹#›</a:t>
            </a:fld>
            <a:endParaRPr lang="nb-NO"/>
          </a:p>
        </p:txBody>
      </p:sp>
    </p:spTree>
    <p:extLst>
      <p:ext uri="{BB962C8B-B14F-4D97-AF65-F5344CB8AC3E}">
        <p14:creationId xmlns:p14="http://schemas.microsoft.com/office/powerpoint/2010/main" val="582114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77794C-3A3F-CB6E-6C41-82AF9791FF84}"/>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F327EA6D-652B-385B-9C66-7AF7EF1303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E4456B15-3594-DF12-7022-4FD4A4BE7BA4}"/>
              </a:ext>
            </a:extLst>
          </p:cNvPr>
          <p:cNvSpPr>
            <a:spLocks noGrp="1"/>
          </p:cNvSpPr>
          <p:nvPr>
            <p:ph type="dt" sz="half" idx="10"/>
          </p:nvPr>
        </p:nvSpPr>
        <p:spPr/>
        <p:txBody>
          <a:bodyPr/>
          <a:lstStyle/>
          <a:p>
            <a:fld id="{2AC8D96C-457E-8241-901F-CD5FD8A240AC}" type="datetimeFigureOut">
              <a:rPr lang="nb-NO" smtClean="0"/>
              <a:t>25.11.2024</a:t>
            </a:fld>
            <a:endParaRPr lang="nb-NO"/>
          </a:p>
        </p:txBody>
      </p:sp>
      <p:sp>
        <p:nvSpPr>
          <p:cNvPr id="5" name="Plassholder for bunntekst 4">
            <a:extLst>
              <a:ext uri="{FF2B5EF4-FFF2-40B4-BE49-F238E27FC236}">
                <a16:creationId xmlns:a16="http://schemas.microsoft.com/office/drawing/2014/main" id="{E701A2EE-3E47-D709-F402-33CE348835C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3F918C7-FCF8-F9B8-D5D5-36DFB8E8225C}"/>
              </a:ext>
            </a:extLst>
          </p:cNvPr>
          <p:cNvSpPr>
            <a:spLocks noGrp="1"/>
          </p:cNvSpPr>
          <p:nvPr>
            <p:ph type="sldNum" sz="quarter" idx="12"/>
          </p:nvPr>
        </p:nvSpPr>
        <p:spPr/>
        <p:txBody>
          <a:bodyPr/>
          <a:lstStyle/>
          <a:p>
            <a:fld id="{FC53937E-4DCE-3149-9141-A882737351AB}" type="slidenum">
              <a:rPr lang="nb-NO" smtClean="0"/>
              <a:t>‹#›</a:t>
            </a:fld>
            <a:endParaRPr lang="nb-NO"/>
          </a:p>
        </p:txBody>
      </p:sp>
    </p:spTree>
    <p:extLst>
      <p:ext uri="{BB962C8B-B14F-4D97-AF65-F5344CB8AC3E}">
        <p14:creationId xmlns:p14="http://schemas.microsoft.com/office/powerpoint/2010/main" val="2480276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18C614-2833-B496-7641-F42B8DD32CF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03DD1CC-A5EF-C3C8-B578-E99EAE843182}"/>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E743DAA-8FC5-5DD7-73C1-0A0789CCAEBE}"/>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1C91611-139D-5B98-66C3-42FFB7F109F4}"/>
              </a:ext>
            </a:extLst>
          </p:cNvPr>
          <p:cNvSpPr>
            <a:spLocks noGrp="1"/>
          </p:cNvSpPr>
          <p:nvPr>
            <p:ph type="dt" sz="half" idx="10"/>
          </p:nvPr>
        </p:nvSpPr>
        <p:spPr/>
        <p:txBody>
          <a:bodyPr/>
          <a:lstStyle/>
          <a:p>
            <a:fld id="{2AC8D96C-457E-8241-901F-CD5FD8A240AC}" type="datetimeFigureOut">
              <a:rPr lang="nb-NO" smtClean="0"/>
              <a:t>25.11.2024</a:t>
            </a:fld>
            <a:endParaRPr lang="nb-NO"/>
          </a:p>
        </p:txBody>
      </p:sp>
      <p:sp>
        <p:nvSpPr>
          <p:cNvPr id="6" name="Plassholder for bunntekst 5">
            <a:extLst>
              <a:ext uri="{FF2B5EF4-FFF2-40B4-BE49-F238E27FC236}">
                <a16:creationId xmlns:a16="http://schemas.microsoft.com/office/drawing/2014/main" id="{8A678362-3CD5-22DE-BEFA-C37A342F51C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6DD7381-13BD-63E8-460A-2C95EC145651}"/>
              </a:ext>
            </a:extLst>
          </p:cNvPr>
          <p:cNvSpPr>
            <a:spLocks noGrp="1"/>
          </p:cNvSpPr>
          <p:nvPr>
            <p:ph type="sldNum" sz="quarter" idx="12"/>
          </p:nvPr>
        </p:nvSpPr>
        <p:spPr/>
        <p:txBody>
          <a:bodyPr/>
          <a:lstStyle/>
          <a:p>
            <a:fld id="{FC53937E-4DCE-3149-9141-A882737351AB}" type="slidenum">
              <a:rPr lang="nb-NO" smtClean="0"/>
              <a:t>‹#›</a:t>
            </a:fld>
            <a:endParaRPr lang="nb-NO"/>
          </a:p>
        </p:txBody>
      </p:sp>
    </p:spTree>
    <p:extLst>
      <p:ext uri="{BB962C8B-B14F-4D97-AF65-F5344CB8AC3E}">
        <p14:creationId xmlns:p14="http://schemas.microsoft.com/office/powerpoint/2010/main" val="3087972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CACB37-F032-C517-772F-71F2C26FE90F}"/>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35C46D6-2D69-9A9A-2FEB-E2D9A6F00B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2BAEB5E4-5700-C9A5-4102-CBD5E2CD0EFF}"/>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818E1E4A-BE3B-C1CE-139E-3BEF87419A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97FF3420-D9CB-1513-618A-44E6EF13133D}"/>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0327CBAE-E2CB-8D58-3E41-1E32DBB20198}"/>
              </a:ext>
            </a:extLst>
          </p:cNvPr>
          <p:cNvSpPr>
            <a:spLocks noGrp="1"/>
          </p:cNvSpPr>
          <p:nvPr>
            <p:ph type="dt" sz="half" idx="10"/>
          </p:nvPr>
        </p:nvSpPr>
        <p:spPr/>
        <p:txBody>
          <a:bodyPr/>
          <a:lstStyle/>
          <a:p>
            <a:fld id="{2AC8D96C-457E-8241-901F-CD5FD8A240AC}" type="datetimeFigureOut">
              <a:rPr lang="nb-NO" smtClean="0"/>
              <a:t>25.11.2024</a:t>
            </a:fld>
            <a:endParaRPr lang="nb-NO"/>
          </a:p>
        </p:txBody>
      </p:sp>
      <p:sp>
        <p:nvSpPr>
          <p:cNvPr id="8" name="Plassholder for bunntekst 7">
            <a:extLst>
              <a:ext uri="{FF2B5EF4-FFF2-40B4-BE49-F238E27FC236}">
                <a16:creationId xmlns:a16="http://schemas.microsoft.com/office/drawing/2014/main" id="{CEF9922C-849D-D55E-9E8D-28F893B5FE49}"/>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558F6122-4A81-BFFE-731A-49593AAE1A16}"/>
              </a:ext>
            </a:extLst>
          </p:cNvPr>
          <p:cNvSpPr>
            <a:spLocks noGrp="1"/>
          </p:cNvSpPr>
          <p:nvPr>
            <p:ph type="sldNum" sz="quarter" idx="12"/>
          </p:nvPr>
        </p:nvSpPr>
        <p:spPr/>
        <p:txBody>
          <a:bodyPr/>
          <a:lstStyle/>
          <a:p>
            <a:fld id="{FC53937E-4DCE-3149-9141-A882737351AB}" type="slidenum">
              <a:rPr lang="nb-NO" smtClean="0"/>
              <a:t>‹#›</a:t>
            </a:fld>
            <a:endParaRPr lang="nb-NO"/>
          </a:p>
        </p:txBody>
      </p:sp>
    </p:spTree>
    <p:extLst>
      <p:ext uri="{BB962C8B-B14F-4D97-AF65-F5344CB8AC3E}">
        <p14:creationId xmlns:p14="http://schemas.microsoft.com/office/powerpoint/2010/main" val="1318217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F619B5-458E-9FBB-DC90-9666E53DC533}"/>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48F177D9-BF2C-40A2-B307-682553ED71AB}"/>
              </a:ext>
            </a:extLst>
          </p:cNvPr>
          <p:cNvSpPr>
            <a:spLocks noGrp="1"/>
          </p:cNvSpPr>
          <p:nvPr>
            <p:ph type="dt" sz="half" idx="10"/>
          </p:nvPr>
        </p:nvSpPr>
        <p:spPr/>
        <p:txBody>
          <a:bodyPr/>
          <a:lstStyle/>
          <a:p>
            <a:fld id="{2AC8D96C-457E-8241-901F-CD5FD8A240AC}" type="datetimeFigureOut">
              <a:rPr lang="nb-NO" smtClean="0"/>
              <a:t>25.11.2024</a:t>
            </a:fld>
            <a:endParaRPr lang="nb-NO"/>
          </a:p>
        </p:txBody>
      </p:sp>
      <p:sp>
        <p:nvSpPr>
          <p:cNvPr id="4" name="Plassholder for bunntekst 3">
            <a:extLst>
              <a:ext uri="{FF2B5EF4-FFF2-40B4-BE49-F238E27FC236}">
                <a16:creationId xmlns:a16="http://schemas.microsoft.com/office/drawing/2014/main" id="{057FD8DE-6CA4-7501-E3E3-543E67336ED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59F05084-4A4B-0C8C-70CA-97FA86A26434}"/>
              </a:ext>
            </a:extLst>
          </p:cNvPr>
          <p:cNvSpPr>
            <a:spLocks noGrp="1"/>
          </p:cNvSpPr>
          <p:nvPr>
            <p:ph type="sldNum" sz="quarter" idx="12"/>
          </p:nvPr>
        </p:nvSpPr>
        <p:spPr/>
        <p:txBody>
          <a:bodyPr/>
          <a:lstStyle/>
          <a:p>
            <a:fld id="{FC53937E-4DCE-3149-9141-A882737351AB}" type="slidenum">
              <a:rPr lang="nb-NO" smtClean="0"/>
              <a:t>‹#›</a:t>
            </a:fld>
            <a:endParaRPr lang="nb-NO"/>
          </a:p>
        </p:txBody>
      </p:sp>
    </p:spTree>
    <p:extLst>
      <p:ext uri="{BB962C8B-B14F-4D97-AF65-F5344CB8AC3E}">
        <p14:creationId xmlns:p14="http://schemas.microsoft.com/office/powerpoint/2010/main" val="2240069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4695BD2-3EAE-6CB8-9CFB-EF7D3E03177B}"/>
              </a:ext>
            </a:extLst>
          </p:cNvPr>
          <p:cNvSpPr>
            <a:spLocks noGrp="1"/>
          </p:cNvSpPr>
          <p:nvPr>
            <p:ph type="dt" sz="half" idx="10"/>
          </p:nvPr>
        </p:nvSpPr>
        <p:spPr/>
        <p:txBody>
          <a:bodyPr/>
          <a:lstStyle/>
          <a:p>
            <a:fld id="{2AC8D96C-457E-8241-901F-CD5FD8A240AC}" type="datetimeFigureOut">
              <a:rPr lang="nb-NO" smtClean="0"/>
              <a:t>25.11.2024</a:t>
            </a:fld>
            <a:endParaRPr lang="nb-NO"/>
          </a:p>
        </p:txBody>
      </p:sp>
      <p:sp>
        <p:nvSpPr>
          <p:cNvPr id="3" name="Plassholder for bunntekst 2">
            <a:extLst>
              <a:ext uri="{FF2B5EF4-FFF2-40B4-BE49-F238E27FC236}">
                <a16:creationId xmlns:a16="http://schemas.microsoft.com/office/drawing/2014/main" id="{71C72F6F-22AA-2145-EFB1-FD7C1D1CC5BB}"/>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CBA21DFA-54A3-0FC8-7CB2-D1129781CC95}"/>
              </a:ext>
            </a:extLst>
          </p:cNvPr>
          <p:cNvSpPr>
            <a:spLocks noGrp="1"/>
          </p:cNvSpPr>
          <p:nvPr>
            <p:ph type="sldNum" sz="quarter" idx="12"/>
          </p:nvPr>
        </p:nvSpPr>
        <p:spPr/>
        <p:txBody>
          <a:bodyPr/>
          <a:lstStyle/>
          <a:p>
            <a:fld id="{FC53937E-4DCE-3149-9141-A882737351AB}" type="slidenum">
              <a:rPr lang="nb-NO" smtClean="0"/>
              <a:t>‹#›</a:t>
            </a:fld>
            <a:endParaRPr lang="nb-NO"/>
          </a:p>
        </p:txBody>
      </p:sp>
    </p:spTree>
    <p:extLst>
      <p:ext uri="{BB962C8B-B14F-4D97-AF65-F5344CB8AC3E}">
        <p14:creationId xmlns:p14="http://schemas.microsoft.com/office/powerpoint/2010/main" val="168226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E10F39-8295-4755-6CD6-CA2C8359727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1A4B4B1-B739-858B-C611-0433F47D7D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E694BE11-7761-B756-819D-ABE7E70F1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A8347D6-7D44-3F7D-085D-C91881F1AEA9}"/>
              </a:ext>
            </a:extLst>
          </p:cNvPr>
          <p:cNvSpPr>
            <a:spLocks noGrp="1"/>
          </p:cNvSpPr>
          <p:nvPr>
            <p:ph type="dt" sz="half" idx="10"/>
          </p:nvPr>
        </p:nvSpPr>
        <p:spPr/>
        <p:txBody>
          <a:bodyPr/>
          <a:lstStyle/>
          <a:p>
            <a:fld id="{2AC8D96C-457E-8241-901F-CD5FD8A240AC}" type="datetimeFigureOut">
              <a:rPr lang="nb-NO" smtClean="0"/>
              <a:t>25.11.2024</a:t>
            </a:fld>
            <a:endParaRPr lang="nb-NO"/>
          </a:p>
        </p:txBody>
      </p:sp>
      <p:sp>
        <p:nvSpPr>
          <p:cNvPr id="6" name="Plassholder for bunntekst 5">
            <a:extLst>
              <a:ext uri="{FF2B5EF4-FFF2-40B4-BE49-F238E27FC236}">
                <a16:creationId xmlns:a16="http://schemas.microsoft.com/office/drawing/2014/main" id="{45150723-9A0D-315F-F196-A631245FC67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43E1F1B-6822-4651-3FDF-F6C417D3D6F2}"/>
              </a:ext>
            </a:extLst>
          </p:cNvPr>
          <p:cNvSpPr>
            <a:spLocks noGrp="1"/>
          </p:cNvSpPr>
          <p:nvPr>
            <p:ph type="sldNum" sz="quarter" idx="12"/>
          </p:nvPr>
        </p:nvSpPr>
        <p:spPr/>
        <p:txBody>
          <a:bodyPr/>
          <a:lstStyle/>
          <a:p>
            <a:fld id="{FC53937E-4DCE-3149-9141-A882737351AB}" type="slidenum">
              <a:rPr lang="nb-NO" smtClean="0"/>
              <a:t>‹#›</a:t>
            </a:fld>
            <a:endParaRPr lang="nb-NO"/>
          </a:p>
        </p:txBody>
      </p:sp>
    </p:spTree>
    <p:extLst>
      <p:ext uri="{BB962C8B-B14F-4D97-AF65-F5344CB8AC3E}">
        <p14:creationId xmlns:p14="http://schemas.microsoft.com/office/powerpoint/2010/main" val="251531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0826B8-C58A-1480-2872-E4ABE39BC91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79BF9382-8D41-B23A-EE85-49091EF094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F781EBFC-A175-B3EE-14EC-F48AF1A886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28869F9-72DA-1ED4-F7A7-E5FAD71FAAC9}"/>
              </a:ext>
            </a:extLst>
          </p:cNvPr>
          <p:cNvSpPr>
            <a:spLocks noGrp="1"/>
          </p:cNvSpPr>
          <p:nvPr>
            <p:ph type="dt" sz="half" idx="10"/>
          </p:nvPr>
        </p:nvSpPr>
        <p:spPr/>
        <p:txBody>
          <a:bodyPr/>
          <a:lstStyle/>
          <a:p>
            <a:fld id="{2AC8D96C-457E-8241-901F-CD5FD8A240AC}" type="datetimeFigureOut">
              <a:rPr lang="nb-NO" smtClean="0"/>
              <a:t>25.11.2024</a:t>
            </a:fld>
            <a:endParaRPr lang="nb-NO"/>
          </a:p>
        </p:txBody>
      </p:sp>
      <p:sp>
        <p:nvSpPr>
          <p:cNvPr id="6" name="Plassholder for bunntekst 5">
            <a:extLst>
              <a:ext uri="{FF2B5EF4-FFF2-40B4-BE49-F238E27FC236}">
                <a16:creationId xmlns:a16="http://schemas.microsoft.com/office/drawing/2014/main" id="{F5FA4936-B6EC-81E1-5B32-9E97AB01152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163DCD9-B992-DFE0-2ABE-A742716322CB}"/>
              </a:ext>
            </a:extLst>
          </p:cNvPr>
          <p:cNvSpPr>
            <a:spLocks noGrp="1"/>
          </p:cNvSpPr>
          <p:nvPr>
            <p:ph type="sldNum" sz="quarter" idx="12"/>
          </p:nvPr>
        </p:nvSpPr>
        <p:spPr/>
        <p:txBody>
          <a:bodyPr/>
          <a:lstStyle/>
          <a:p>
            <a:fld id="{FC53937E-4DCE-3149-9141-A882737351AB}" type="slidenum">
              <a:rPr lang="nb-NO" smtClean="0"/>
              <a:t>‹#›</a:t>
            </a:fld>
            <a:endParaRPr lang="nb-NO"/>
          </a:p>
        </p:txBody>
      </p:sp>
    </p:spTree>
    <p:extLst>
      <p:ext uri="{BB962C8B-B14F-4D97-AF65-F5344CB8AC3E}">
        <p14:creationId xmlns:p14="http://schemas.microsoft.com/office/powerpoint/2010/main" val="968969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63EB9F8-F0B7-A6B0-27BC-EA49D23D7D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0693077-21C2-1A23-C410-D8AA3F204A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CAD5DA6-7145-25CA-E79D-8C329F082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8D96C-457E-8241-901F-CD5FD8A240AC}" type="datetimeFigureOut">
              <a:rPr lang="nb-NO" smtClean="0"/>
              <a:t>25.11.2024</a:t>
            </a:fld>
            <a:endParaRPr lang="nb-NO"/>
          </a:p>
        </p:txBody>
      </p:sp>
      <p:sp>
        <p:nvSpPr>
          <p:cNvPr id="5" name="Plassholder for bunntekst 4">
            <a:extLst>
              <a:ext uri="{FF2B5EF4-FFF2-40B4-BE49-F238E27FC236}">
                <a16:creationId xmlns:a16="http://schemas.microsoft.com/office/drawing/2014/main" id="{9109F2DA-C85F-D799-6C28-00BA55780D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18670F5-1041-8AEA-131D-542E9F8DE2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3937E-4DCE-3149-9141-A882737351AB}" type="slidenum">
              <a:rPr lang="nb-NO" smtClean="0"/>
              <a:t>‹#›</a:t>
            </a:fld>
            <a:endParaRPr lang="nb-NO"/>
          </a:p>
        </p:txBody>
      </p:sp>
    </p:spTree>
    <p:extLst>
      <p:ext uri="{BB962C8B-B14F-4D97-AF65-F5344CB8AC3E}">
        <p14:creationId xmlns:p14="http://schemas.microsoft.com/office/powerpoint/2010/main" val="1093083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hlf.no/horselen-din/universell-utforming#11-utdann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oveforbundet.no/"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sprakradet.no/spraklova/dette-er-spraklova/spraklova-i-praksis/norsk-teiknsprak-sjekkliste/" TargetMode="Externa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hyperlink" Target="https://www.adhdnorge.no/"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lhl.no/lhl-hjerneslag/livet-etter/afasi/" TargetMode="External"/><Relationship Id="rId7" Type="http://schemas.openxmlformats.org/officeDocument/2006/relationships/hyperlink" Target="https://www.bufdir.no/foreldrehverdag/ungdom/skole-og-vennskap/skolefravar-og-skolevegring/" TargetMode="External"/><Relationship Id="rId2" Type="http://schemas.openxmlformats.org/officeDocument/2006/relationships/hyperlink" Target="https://www.diabetes.no/diabetes-type-1/barn-med-diabetes/rettigheter-for-barn/barns-rettigheter-i-barnehage-og-skole/" TargetMode="External"/><Relationship Id="rId1" Type="http://schemas.openxmlformats.org/officeDocument/2006/relationships/slideLayout" Target="../slideLayouts/slideLayout2.xml"/><Relationship Id="rId6" Type="http://schemas.openxmlformats.org/officeDocument/2006/relationships/hyperlink" Target="https://dysleksinorge.no/dysleksivennlig-skole/" TargetMode="External"/><Relationship Id="rId5" Type="http://schemas.openxmlformats.org/officeDocument/2006/relationships/hyperlink" Target="https://www.naaf.no/allergi/matallergi/hvilke-rettigheter-har-matallergiske-barn-i-barnehage-og-skole" TargetMode="External"/><Relationship Id="rId4" Type="http://schemas.openxmlformats.org/officeDocument/2006/relationships/hyperlink" Target="https://www.me-foreningen.no/mestring/barn-og-unge-med-me-hovedside/me-og-skolegan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nfunorge.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nhfu.nhf.no/"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lindeforbundet.no/"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www.hlf.no/forside"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viser et stort 3-tall.">
            <a:extLst>
              <a:ext uri="{FF2B5EF4-FFF2-40B4-BE49-F238E27FC236}">
                <a16:creationId xmlns:a16="http://schemas.microsoft.com/office/drawing/2014/main" id="{8913FDA0-2F1B-6580-7135-1D964B4D4FAC}"/>
              </a:ext>
            </a:extLst>
          </p:cNvPr>
          <p:cNvPicPr>
            <a:picLocks noChangeAspect="1"/>
          </p:cNvPicPr>
          <p:nvPr/>
        </p:nvPicPr>
        <p:blipFill>
          <a:blip r:embed="rId3"/>
          <a:stretch>
            <a:fillRect/>
          </a:stretch>
        </p:blipFill>
        <p:spPr>
          <a:xfrm>
            <a:off x="0" y="0"/>
            <a:ext cx="11589026" cy="6869454"/>
          </a:xfrm>
          <a:prstGeom prst="rect">
            <a:avLst/>
          </a:prstGeom>
        </p:spPr>
      </p:pic>
      <p:sp>
        <p:nvSpPr>
          <p:cNvPr id="2" name="Tittel 1">
            <a:extLst>
              <a:ext uri="{FF2B5EF4-FFF2-40B4-BE49-F238E27FC236}">
                <a16:creationId xmlns:a16="http://schemas.microsoft.com/office/drawing/2014/main" id="{8E78841F-1160-BB82-313F-B9941C349CD3}"/>
              </a:ext>
            </a:extLst>
          </p:cNvPr>
          <p:cNvSpPr>
            <a:spLocks noGrp="1"/>
          </p:cNvSpPr>
          <p:nvPr>
            <p:ph type="title" idx="4294967295"/>
          </p:nvPr>
        </p:nvSpPr>
        <p:spPr>
          <a:xfrm>
            <a:off x="4468583" y="931350"/>
            <a:ext cx="6308334" cy="1325563"/>
          </a:xfrm>
        </p:spPr>
        <p:txBody>
          <a:bodyPr>
            <a:normAutofit fontScale="90000"/>
          </a:bodyPr>
          <a:lstStyle/>
          <a:p>
            <a:pPr lvl="0">
              <a:lnSpc>
                <a:spcPct val="100000"/>
              </a:lnSpc>
              <a:spcBef>
                <a:spcPts val="0"/>
              </a:spcBef>
            </a:pPr>
            <a:r>
              <a:rPr lang="nb-NO" sz="6000">
                <a:solidFill>
                  <a:prstClr val="black"/>
                </a:solidFill>
                <a:latin typeface="Avenir Medium" panose="02000503020000020003" pitchFamily="2" charset="0"/>
                <a:ea typeface="+mn-ea"/>
                <a:cs typeface="+mn-cs"/>
              </a:rPr>
              <a:t>Inkludering i skolen sett fra ulike sider</a:t>
            </a:r>
          </a:p>
        </p:txBody>
      </p:sp>
      <p:sp>
        <p:nvSpPr>
          <p:cNvPr id="3" name="TekstSylinder 2">
            <a:extLst>
              <a:ext uri="{FF2B5EF4-FFF2-40B4-BE49-F238E27FC236}">
                <a16:creationId xmlns:a16="http://schemas.microsoft.com/office/drawing/2014/main" id="{ADB3200E-4090-D0DB-6498-D1CD402B9CA2}"/>
              </a:ext>
            </a:extLst>
          </p:cNvPr>
          <p:cNvSpPr txBox="1"/>
          <p:nvPr/>
        </p:nvSpPr>
        <p:spPr>
          <a:xfrm>
            <a:off x="4194442" y="3188263"/>
            <a:ext cx="7787148" cy="235295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b-NO" sz="2000" dirty="0">
                <a:latin typeface="Avenir Heavy"/>
                <a:cs typeface="Arial" panose="020B0604020202020204" pitchFamily="34" charset="0"/>
              </a:rPr>
              <a:t>Rådsmedlemmene har ikke ansvaret for at skolen er inkluderende. Likevel lurt å vite om ulike sider av inkludering fordi vi representerer en stor bredde, og kan stille bedre spørsmål i saker som gjelder skole. </a:t>
            </a:r>
          </a:p>
          <a:p>
            <a:pPr marL="342900" indent="-342900">
              <a:lnSpc>
                <a:spcPct val="150000"/>
              </a:lnSpc>
              <a:buFont typeface="Arial" panose="020B0604020202020204" pitchFamily="34" charset="0"/>
              <a:buChar char="•"/>
            </a:pPr>
            <a:r>
              <a:rPr lang="nb-NO" sz="2000" dirty="0">
                <a:latin typeface="Avenir Heavy"/>
                <a:cs typeface="Arial" panose="020B0604020202020204" pitchFamily="34" charset="0"/>
              </a:rPr>
              <a:t>Her er litt innspill fra ulike sider:</a:t>
            </a:r>
          </a:p>
          <a:p>
            <a:pPr>
              <a:lnSpc>
                <a:spcPct val="150000"/>
              </a:lnSpc>
            </a:pPr>
            <a:endParaRPr lang="nb-NO" sz="2000" dirty="0">
              <a:latin typeface="Avenir Heavy"/>
              <a:cs typeface="Arial" panose="020B0604020202020204" pitchFamily="34" charset="0"/>
            </a:endParaRPr>
          </a:p>
        </p:txBody>
      </p:sp>
    </p:spTree>
    <p:extLst>
      <p:ext uri="{BB962C8B-B14F-4D97-AF65-F5344CB8AC3E}">
        <p14:creationId xmlns:p14="http://schemas.microsoft.com/office/powerpoint/2010/main" val="3892462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D4BCBE-D39E-F28D-D557-EFC103423687}"/>
              </a:ext>
            </a:extLst>
          </p:cNvPr>
          <p:cNvSpPr>
            <a:spLocks noGrp="1"/>
          </p:cNvSpPr>
          <p:nvPr>
            <p:ph type="title"/>
          </p:nvPr>
        </p:nvSpPr>
        <p:spPr>
          <a:xfrm>
            <a:off x="426229" y="514415"/>
            <a:ext cx="5669771" cy="1325563"/>
          </a:xfrm>
        </p:spPr>
        <p:txBody>
          <a:bodyPr>
            <a:normAutofit fontScale="90000"/>
          </a:bodyPr>
          <a:lstStyle/>
          <a:p>
            <a:r>
              <a:rPr lang="nb-NO" sz="4400" b="1">
                <a:solidFill>
                  <a:srgbClr val="6198B0"/>
                </a:solidFill>
                <a:latin typeface="Avenir Black" panose="02000503020000020003"/>
              </a:rPr>
              <a:t>Ikke like muligheter for elever med nedsatt hørsel</a:t>
            </a:r>
          </a:p>
        </p:txBody>
      </p:sp>
      <p:sp>
        <p:nvSpPr>
          <p:cNvPr id="4" name="Rectangle 1">
            <a:extLst>
              <a:ext uri="{FF2B5EF4-FFF2-40B4-BE49-F238E27FC236}">
                <a16:creationId xmlns:a16="http://schemas.microsoft.com/office/drawing/2014/main" id="{527DB481-41E6-1FA8-CB3B-0D483692FFE4}"/>
              </a:ext>
            </a:extLst>
          </p:cNvPr>
          <p:cNvSpPr>
            <a:spLocks noGrp="1" noChangeArrowheads="1"/>
          </p:cNvSpPr>
          <p:nvPr>
            <p:ph idx="1"/>
          </p:nvPr>
        </p:nvSpPr>
        <p:spPr bwMode="auto">
          <a:xfrm>
            <a:off x="426229" y="2371215"/>
            <a:ext cx="6761322" cy="397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b-NO" sz="3200">
                <a:latin typeface="Avenir Heavy"/>
              </a:rPr>
              <a:t>NTNU-rapport 2018 (Kermit):</a:t>
            </a:r>
          </a:p>
          <a:p>
            <a:pPr marL="457200" indent="-457200">
              <a:buFont typeface="Arial" panose="020B0604020202020204" pitchFamily="34" charset="0"/>
              <a:buChar char="•"/>
            </a:pPr>
            <a:r>
              <a:rPr lang="nb-NO" sz="3200">
                <a:latin typeface="Avenir Heavy"/>
              </a:rPr>
              <a:t>Mangel på universell utforming, tilrettelegging og kunnskap i skolen</a:t>
            </a:r>
          </a:p>
          <a:p>
            <a:pPr marL="457200" indent="-457200">
              <a:buFont typeface="Arial" panose="020B0604020202020204" pitchFamily="34" charset="0"/>
              <a:buChar char="•"/>
            </a:pPr>
            <a:r>
              <a:rPr lang="nb-NO" sz="3200">
                <a:latin typeface="Avenir Heavy"/>
              </a:rPr>
              <a:t>Får dårligere resultat </a:t>
            </a:r>
          </a:p>
          <a:p>
            <a:pPr marL="457200" indent="-457200">
              <a:buFont typeface="Arial" panose="020B0604020202020204" pitchFamily="34" charset="0"/>
              <a:buChar char="•"/>
            </a:pPr>
            <a:r>
              <a:rPr lang="nb-NO" sz="3200">
                <a:latin typeface="Avenir Heavy"/>
              </a:rPr>
              <a:t>Har mindre sosial interaksjon</a:t>
            </a:r>
          </a:p>
          <a:p>
            <a:pPr marL="457200" indent="-457200">
              <a:buFont typeface="Arial" panose="020B0604020202020204" pitchFamily="34" charset="0"/>
              <a:buChar char="•"/>
            </a:pPr>
            <a:r>
              <a:rPr lang="nb-NO" sz="3200">
                <a:latin typeface="Avenir Heavy"/>
              </a:rPr>
              <a:t>Ikke medvirkning til egen læring</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3200" b="0" i="0" u="none" strike="noStrike" cap="none" normalizeH="0" baseline="0">
                <a:ln>
                  <a:noFill/>
                </a:ln>
                <a:solidFill>
                  <a:schemeClr val="tx1"/>
                </a:solidFill>
                <a:effectLst/>
                <a:ea typeface="Calibri" panose="020F0502020204030204" pitchFamily="34" charset="0"/>
                <a:cs typeface="Arial" panose="020B0604020202020204" pitchFamily="34" charset="0"/>
              </a:rPr>
              <a:t>   </a:t>
            </a:r>
            <a:endParaRPr kumimoji="0" lang="nb-NO" altLang="nb-NO" sz="3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400" b="0" i="0" u="none" strike="noStrike" cap="none" normalizeH="0" baseline="0">
              <a:ln>
                <a:noFill/>
              </a:ln>
              <a:solidFill>
                <a:schemeClr val="tx1"/>
              </a:solidFill>
              <a:effectLst/>
            </a:endParaRPr>
          </a:p>
        </p:txBody>
      </p:sp>
      <p:pic>
        <p:nvPicPr>
          <p:cNvPr id="3" name="Bilde 2">
            <a:extLst>
              <a:ext uri="{FF2B5EF4-FFF2-40B4-BE49-F238E27FC236}">
                <a16:creationId xmlns:a16="http://schemas.microsoft.com/office/drawing/2014/main" id="{5C5979F3-633C-7FF1-0846-BE5A198682F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522229" y="0"/>
            <a:ext cx="5669771" cy="5090601"/>
          </a:xfrm>
          <a:prstGeom prst="rect">
            <a:avLst/>
          </a:prstGeom>
        </p:spPr>
      </p:pic>
    </p:spTree>
    <p:extLst>
      <p:ext uri="{BB962C8B-B14F-4D97-AF65-F5344CB8AC3E}">
        <p14:creationId xmlns:p14="http://schemas.microsoft.com/office/powerpoint/2010/main" val="2478237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A89D68-88CD-375F-B316-EA1DD8955CA4}"/>
              </a:ext>
            </a:extLst>
          </p:cNvPr>
          <p:cNvSpPr>
            <a:spLocks noGrp="1"/>
          </p:cNvSpPr>
          <p:nvPr>
            <p:ph type="title"/>
          </p:nvPr>
        </p:nvSpPr>
        <p:spPr>
          <a:xfrm>
            <a:off x="354563" y="365125"/>
            <a:ext cx="11663266" cy="1325563"/>
          </a:xfrm>
        </p:spPr>
        <p:txBody>
          <a:bodyPr>
            <a:noAutofit/>
          </a:bodyPr>
          <a:lstStyle/>
          <a:p>
            <a:r>
              <a:rPr lang="nb-NO" sz="4800" b="1">
                <a:solidFill>
                  <a:srgbClr val="6198B0"/>
                </a:solidFill>
                <a:latin typeface="Avenir Black" panose="02000503020000020003"/>
              </a:rPr>
              <a:t>Barn med nedsatt hørsel går under radaren</a:t>
            </a:r>
          </a:p>
        </p:txBody>
      </p:sp>
      <p:sp>
        <p:nvSpPr>
          <p:cNvPr id="3" name="Plassholder for innhold 2">
            <a:extLst>
              <a:ext uri="{FF2B5EF4-FFF2-40B4-BE49-F238E27FC236}">
                <a16:creationId xmlns:a16="http://schemas.microsoft.com/office/drawing/2014/main" id="{533E16B5-C37C-19DE-5122-92B6DCAEF90C}"/>
              </a:ext>
            </a:extLst>
          </p:cNvPr>
          <p:cNvSpPr>
            <a:spLocks noGrp="1"/>
          </p:cNvSpPr>
          <p:nvPr>
            <p:ph idx="1"/>
          </p:nvPr>
        </p:nvSpPr>
        <p:spPr>
          <a:xfrm>
            <a:off x="354563" y="1690687"/>
            <a:ext cx="11482874" cy="4802187"/>
          </a:xfrm>
        </p:spPr>
        <p:txBody>
          <a:bodyPr>
            <a:noAutofit/>
          </a:bodyPr>
          <a:lstStyle/>
          <a:p>
            <a:r>
              <a:rPr lang="nb-NO">
                <a:latin typeface="Avenir Heavy" panose="02000503020000020003"/>
              </a:rPr>
              <a:t>Barn med nedsatt hørsel og talespråk får med seg noe, men mye «glipper». På sikt mister de mye..</a:t>
            </a:r>
          </a:p>
          <a:p>
            <a:pPr marL="0" indent="0">
              <a:buNone/>
            </a:pPr>
            <a:endParaRPr lang="nb-NO">
              <a:latin typeface="Avenir Heavy" panose="02000503020000020003"/>
            </a:endParaRPr>
          </a:p>
          <a:p>
            <a:pPr marL="0" indent="0">
              <a:buNone/>
            </a:pPr>
            <a:r>
              <a:rPr lang="nb-NO">
                <a:latin typeface="Avenir Heavy" panose="02000503020000020003"/>
              </a:rPr>
              <a:t>Hva må til:</a:t>
            </a:r>
          </a:p>
          <a:p>
            <a:r>
              <a:rPr lang="nb-NO">
                <a:latin typeface="Avenir Heavy" panose="02000503020000020003"/>
              </a:rPr>
              <a:t>Universell utforming, rom/bygg med god akustikk</a:t>
            </a:r>
          </a:p>
          <a:p>
            <a:r>
              <a:rPr lang="nb-NO">
                <a:latin typeface="Avenir Heavy" panose="02000503020000020003"/>
              </a:rPr>
              <a:t>Lærer må ha kunnskap om hørselstapet: lys, nærhet, se mot elev, hjelpemidler, visuell informasjon.</a:t>
            </a:r>
          </a:p>
          <a:p>
            <a:r>
              <a:rPr lang="nb-NO">
                <a:latin typeface="Avenir Heavy" panose="02000503020000020003"/>
              </a:rPr>
              <a:t>Digitale hjelpemidler må tekstes</a:t>
            </a:r>
          </a:p>
          <a:p>
            <a:r>
              <a:rPr lang="nb-NO">
                <a:latin typeface="Avenir Heavy" panose="02000503020000020003"/>
              </a:rPr>
              <a:t>Tekniske hjelpemidler, og kunnskap om bruken av dem</a:t>
            </a:r>
          </a:p>
          <a:p>
            <a:r>
              <a:rPr lang="nb-NO">
                <a:latin typeface="Avenir Heavy" panose="02000503020000020003"/>
                <a:hlinkClick r:id="rId3"/>
              </a:rPr>
              <a:t>https://www.hlf.no/horselen-din/universell-utforming#11-utdanning</a:t>
            </a:r>
            <a:endParaRPr lang="nb-NO">
              <a:latin typeface="Avenir Heavy" panose="02000503020000020003"/>
            </a:endParaRPr>
          </a:p>
          <a:p>
            <a:pPr marL="0" indent="0">
              <a:buNone/>
            </a:pPr>
            <a:endParaRPr lang="nb-NO">
              <a:latin typeface="Avenir Heavy" panose="02000503020000020003"/>
            </a:endParaRPr>
          </a:p>
        </p:txBody>
      </p:sp>
    </p:spTree>
    <p:extLst>
      <p:ext uri="{BB962C8B-B14F-4D97-AF65-F5344CB8AC3E}">
        <p14:creationId xmlns:p14="http://schemas.microsoft.com/office/powerpoint/2010/main" val="3949659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descr="I en turkis elipse står det:&#10;Vi har hele tide med oss:&#10;FN-konvensjonen CRPD&#10;Bærekraftsmålene og &#10;Likestillings- og diskrimineringsloven.">
            <a:extLst>
              <a:ext uri="{FF2B5EF4-FFF2-40B4-BE49-F238E27FC236}">
                <a16:creationId xmlns:a16="http://schemas.microsoft.com/office/drawing/2014/main" id="{65C2A4CE-B4F4-1DEC-4400-EE86A2B2D8F4}"/>
              </a:ext>
            </a:extLst>
          </p:cNvPr>
          <p:cNvSpPr>
            <a:spLocks noGrp="1"/>
          </p:cNvSpPr>
          <p:nvPr>
            <p:ph type="title" idx="4294967295"/>
          </p:nvPr>
        </p:nvSpPr>
        <p:spPr>
          <a:xfrm>
            <a:off x="738553" y="545122"/>
            <a:ext cx="4345693" cy="4190491"/>
          </a:xfrm>
          <a:prstGeom prst="ellipse">
            <a:avLst/>
          </a:prstGeom>
          <a:solidFill>
            <a:srgbClr val="91D4D4"/>
          </a:solidFill>
          <a:ln w="12700" cap="flat" cmpd="sng" algn="ctr">
            <a:noFill/>
            <a:prstDash val="solid"/>
            <a:miter lim="800000"/>
          </a:ln>
          <a:effectLst/>
        </p:spPr>
        <p:style>
          <a:lnRef idx="2">
            <a:schemeClr val="dk1">
              <a:shade val="15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5400" b="1" i="0" u="none" strike="noStrike" kern="1200" cap="none" spc="0" normalizeH="0" baseline="0" noProof="0">
                <a:ln>
                  <a:noFill/>
                </a:ln>
                <a:solidFill>
                  <a:schemeClr val="tx1"/>
                </a:solidFill>
                <a:effectLst/>
                <a:uLnTx/>
                <a:uFillTx/>
                <a:latin typeface="+mn-lt"/>
                <a:ea typeface="+mn-ea"/>
                <a:cs typeface="+mn-cs"/>
              </a:rPr>
              <a:t>Tegnspråk </a:t>
            </a:r>
          </a:p>
        </p:txBody>
      </p:sp>
      <p:sp>
        <p:nvSpPr>
          <p:cNvPr id="5" name="Tittel 1">
            <a:extLst>
              <a:ext uri="{FF2B5EF4-FFF2-40B4-BE49-F238E27FC236}">
                <a16:creationId xmlns:a16="http://schemas.microsoft.com/office/drawing/2014/main" id="{82819C77-03A2-86A0-C83F-22FE98D7F52E}"/>
              </a:ext>
            </a:extLst>
          </p:cNvPr>
          <p:cNvSpPr txBox="1">
            <a:spLocks/>
          </p:cNvSpPr>
          <p:nvPr/>
        </p:nvSpPr>
        <p:spPr>
          <a:xfrm>
            <a:off x="5502692" y="1543049"/>
            <a:ext cx="5704113" cy="26996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nb-NO" sz="4000" b="1">
                <a:solidFill>
                  <a:srgbClr val="6198B0"/>
                </a:solidFill>
                <a:latin typeface="Avenir Black" panose="02000503020000020003" pitchFamily="2" charset="0"/>
                <a:ea typeface="+mn-ea"/>
                <a:cs typeface="+mn-cs"/>
              </a:rPr>
              <a:t>Inkludering – når eleven er tegnspråkbruker</a:t>
            </a:r>
          </a:p>
          <a:p>
            <a:pPr>
              <a:lnSpc>
                <a:spcPct val="100000"/>
              </a:lnSpc>
              <a:spcBef>
                <a:spcPts val="0"/>
              </a:spcBef>
            </a:pPr>
            <a:endParaRPr lang="nb-NO" sz="2800" b="1">
              <a:latin typeface="Avenir Black" panose="02000503020000020003" pitchFamily="2" charset="0"/>
              <a:ea typeface="+mn-ea"/>
              <a:cs typeface="+mn-cs"/>
            </a:endParaRPr>
          </a:p>
        </p:txBody>
      </p:sp>
      <p:sp>
        <p:nvSpPr>
          <p:cNvPr id="6" name="TekstSylinder 5">
            <a:extLst>
              <a:ext uri="{FF2B5EF4-FFF2-40B4-BE49-F238E27FC236}">
                <a16:creationId xmlns:a16="http://schemas.microsoft.com/office/drawing/2014/main" id="{9B6A3E86-5533-004B-402D-DE9E9F8E67DD}"/>
              </a:ext>
            </a:extLst>
          </p:cNvPr>
          <p:cNvSpPr txBox="1"/>
          <p:nvPr/>
        </p:nvSpPr>
        <p:spPr>
          <a:xfrm>
            <a:off x="5502692" y="4412447"/>
            <a:ext cx="6094140" cy="1384995"/>
          </a:xfrm>
          <a:prstGeom prst="rect">
            <a:avLst/>
          </a:prstGeom>
          <a:noFill/>
        </p:spPr>
        <p:txBody>
          <a:bodyPr wrap="square">
            <a:spAutoFit/>
          </a:bodyPr>
          <a:lstStyle/>
          <a:p>
            <a:r>
              <a:rPr lang="nb-NO" sz="2400" b="1">
                <a:latin typeface="Avenir Black" panose="02000503020000020003" pitchFamily="2" charset="0"/>
                <a:ea typeface="+mn-ea"/>
                <a:cs typeface="+mn-cs"/>
              </a:rPr>
              <a:t>Elisabeth Frantzen Holte, </a:t>
            </a:r>
            <a:r>
              <a:rPr lang="nb-NO" sz="2400">
                <a:latin typeface="Avenir Black" panose="02000503020000020003" pitchFamily="2" charset="0"/>
                <a:ea typeface="+mn-ea"/>
                <a:cs typeface="+mn-cs"/>
              </a:rPr>
              <a:t>Interessepolitisk rådgiver</a:t>
            </a:r>
          </a:p>
          <a:p>
            <a:r>
              <a:rPr lang="nb-NO">
                <a:hlinkClick r:id="rId3"/>
              </a:rPr>
              <a:t>https://www.doveforbundet.no/</a:t>
            </a:r>
            <a:endParaRPr lang="nb-NO"/>
          </a:p>
          <a:p>
            <a:endParaRPr lang="nb-NO"/>
          </a:p>
        </p:txBody>
      </p:sp>
    </p:spTree>
    <p:extLst>
      <p:ext uri="{BB962C8B-B14F-4D97-AF65-F5344CB8AC3E}">
        <p14:creationId xmlns:p14="http://schemas.microsoft.com/office/powerpoint/2010/main" val="3903516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D592254-DC63-FA33-3971-6782CD10C62E}"/>
              </a:ext>
            </a:extLst>
          </p:cNvPr>
          <p:cNvSpPr>
            <a:spLocks noGrp="1"/>
          </p:cNvSpPr>
          <p:nvPr>
            <p:ph type="title"/>
          </p:nvPr>
        </p:nvSpPr>
        <p:spPr>
          <a:xfrm>
            <a:off x="1546105" y="230858"/>
            <a:ext cx="10267321" cy="1287735"/>
          </a:xfrm>
        </p:spPr>
        <p:txBody>
          <a:bodyPr vert="horz" lIns="91440" tIns="45720" rIns="91440" bIns="45720" rtlCol="0" anchor="b">
            <a:normAutofit/>
          </a:bodyPr>
          <a:lstStyle/>
          <a:p>
            <a:r>
              <a:rPr lang="nb-NO" sz="4400" kern="1200">
                <a:solidFill>
                  <a:schemeClr val="tx1"/>
                </a:solidFill>
                <a:latin typeface="Avenir Heavy" panose="02000503020000020003"/>
              </a:rPr>
              <a:t>Litt om Norges Døveforbund</a:t>
            </a:r>
            <a:br>
              <a:rPr lang="nb-NO" sz="4000" kern="1200">
                <a:solidFill>
                  <a:schemeClr val="tx1"/>
                </a:solidFill>
                <a:latin typeface="Avenir Heavy" panose="02000503020000020003"/>
              </a:rPr>
            </a:br>
            <a:endParaRPr lang="nb-NO" sz="4000" kern="1200">
              <a:solidFill>
                <a:schemeClr val="tx1"/>
              </a:solidFill>
              <a:latin typeface="Avenir Heavy" panose="02000503020000020003"/>
            </a:endParaRPr>
          </a:p>
        </p:txBody>
      </p:sp>
      <p:sp>
        <p:nvSpPr>
          <p:cNvPr id="2" name="Plassholder for innhold 1">
            <a:extLst>
              <a:ext uri="{FF2B5EF4-FFF2-40B4-BE49-F238E27FC236}">
                <a16:creationId xmlns:a16="http://schemas.microsoft.com/office/drawing/2014/main" id="{E94B3FEC-42D0-4C1A-A9DB-1544D4BC8C76}"/>
              </a:ext>
            </a:extLst>
          </p:cNvPr>
          <p:cNvSpPr>
            <a:spLocks noGrp="1"/>
          </p:cNvSpPr>
          <p:nvPr>
            <p:ph type="body" sz="half" idx="2"/>
          </p:nvPr>
        </p:nvSpPr>
        <p:spPr>
          <a:xfrm>
            <a:off x="1262986" y="1518593"/>
            <a:ext cx="9666027" cy="4737269"/>
          </a:xfrm>
        </p:spPr>
        <p:txBody>
          <a:bodyPr vert="horz" lIns="91440" tIns="45720" rIns="91440" bIns="45720" rtlCol="0" anchor="t">
            <a:normAutofit/>
          </a:bodyPr>
          <a:lstStyle/>
          <a:p>
            <a:pPr marL="342900" indent="-342900">
              <a:lnSpc>
                <a:spcPct val="150000"/>
              </a:lnSpc>
              <a:buClr>
                <a:srgbClr val="62858D"/>
              </a:buClr>
              <a:buFont typeface="Arial" panose="020B0604020202020204" pitchFamily="34" charset="0"/>
              <a:buChar char="•"/>
            </a:pPr>
            <a:r>
              <a:rPr lang="nb-NO" sz="3000"/>
              <a:t>NDF en språkorganisasjon som jobber for at tegnspråk skal ha en sterk stilling i samfunnet. oppnå full deltakelse og likestilling i samfunnet for døve og hørselshemmede. Partipolitisk og religiøs nøytral organisasjon. </a:t>
            </a:r>
          </a:p>
          <a:p>
            <a:pPr marL="342900" indent="-342900">
              <a:lnSpc>
                <a:spcPct val="150000"/>
              </a:lnSpc>
              <a:buClr>
                <a:srgbClr val="62858D"/>
              </a:buClr>
              <a:buFont typeface="Arial" panose="020B0604020202020204" pitchFamily="34" charset="0"/>
              <a:buChar char="•"/>
            </a:pPr>
            <a:r>
              <a:rPr lang="nb-NO" sz="3000">
                <a:cs typeface="Calibri"/>
              </a:rPr>
              <a:t>6000 døve/hørselshemmede og 25.000 som snakker tegnspråk.</a:t>
            </a:r>
            <a:endParaRPr lang="en-US" sz="1700"/>
          </a:p>
        </p:txBody>
      </p:sp>
      <p:pic>
        <p:nvPicPr>
          <p:cNvPr id="6" name="Bilde 5">
            <a:extLst>
              <a:ext uri="{FF2B5EF4-FFF2-40B4-BE49-F238E27FC236}">
                <a16:creationId xmlns:a16="http://schemas.microsoft.com/office/drawing/2014/main" id="{3E7A9297-BB20-DA35-80EB-00EC6B96F53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8574" y="230858"/>
            <a:ext cx="566977" cy="573074"/>
          </a:xfrm>
          <a:prstGeom prst="rect">
            <a:avLst/>
          </a:prstGeom>
        </p:spPr>
      </p:pic>
    </p:spTree>
    <p:extLst>
      <p:ext uri="{BB962C8B-B14F-4D97-AF65-F5344CB8AC3E}">
        <p14:creationId xmlns:p14="http://schemas.microsoft.com/office/powerpoint/2010/main" val="4232413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D592254-DC63-FA33-3971-6782CD10C62E}"/>
              </a:ext>
            </a:extLst>
          </p:cNvPr>
          <p:cNvSpPr>
            <a:spLocks noGrp="1"/>
          </p:cNvSpPr>
          <p:nvPr>
            <p:ph type="title"/>
          </p:nvPr>
        </p:nvSpPr>
        <p:spPr>
          <a:xfrm>
            <a:off x="1315079" y="160065"/>
            <a:ext cx="10267321" cy="1287735"/>
          </a:xfrm>
        </p:spPr>
        <p:txBody>
          <a:bodyPr vert="horz" lIns="91440" tIns="45720" rIns="91440" bIns="45720" rtlCol="0" anchor="b">
            <a:normAutofit/>
          </a:bodyPr>
          <a:lstStyle/>
          <a:p>
            <a:r>
              <a:rPr lang="nb-NO" sz="4400" kern="1200">
                <a:solidFill>
                  <a:schemeClr val="tx1"/>
                </a:solidFill>
                <a:latin typeface="Avenir Heavy" panose="02000503020000020003"/>
              </a:rPr>
              <a:t>Utdanning –Skole-inkludering</a:t>
            </a:r>
            <a:br>
              <a:rPr lang="nb-NO" sz="4400" kern="1200">
                <a:solidFill>
                  <a:schemeClr val="tx1"/>
                </a:solidFill>
                <a:latin typeface="Avenir Heavy" panose="02000503020000020003"/>
              </a:rPr>
            </a:br>
            <a:endParaRPr lang="nb-NO" sz="4000" kern="1200">
              <a:solidFill>
                <a:schemeClr val="tx1"/>
              </a:solidFill>
              <a:latin typeface="Avenir Heavy" panose="02000503020000020003"/>
            </a:endParaRPr>
          </a:p>
        </p:txBody>
      </p:sp>
      <p:sp>
        <p:nvSpPr>
          <p:cNvPr id="2" name="Plassholder for innhold 1">
            <a:extLst>
              <a:ext uri="{FF2B5EF4-FFF2-40B4-BE49-F238E27FC236}">
                <a16:creationId xmlns:a16="http://schemas.microsoft.com/office/drawing/2014/main" id="{E94B3FEC-42D0-4C1A-A9DB-1544D4BC8C76}"/>
              </a:ext>
            </a:extLst>
          </p:cNvPr>
          <p:cNvSpPr>
            <a:spLocks noGrp="1"/>
          </p:cNvSpPr>
          <p:nvPr>
            <p:ph type="body" sz="half" idx="2"/>
          </p:nvPr>
        </p:nvSpPr>
        <p:spPr>
          <a:xfrm>
            <a:off x="1315079" y="1099918"/>
            <a:ext cx="9733921" cy="5143500"/>
          </a:xfrm>
        </p:spPr>
        <p:txBody>
          <a:bodyPr vert="horz" lIns="91440" tIns="45720" rIns="91440" bIns="45720" rtlCol="0" anchor="t">
            <a:normAutofit fontScale="25000" lnSpcReduction="20000"/>
          </a:bodyPr>
          <a:lstStyle/>
          <a:p>
            <a:pPr marL="457200" indent="-457200">
              <a:lnSpc>
                <a:spcPct val="150000"/>
              </a:lnSpc>
              <a:buClr>
                <a:srgbClr val="62858D"/>
              </a:buClr>
              <a:buFont typeface="Arial" panose="020B0604020202020204" pitchFamily="34" charset="0"/>
              <a:buChar char="•"/>
            </a:pPr>
            <a:r>
              <a:rPr lang="nb-NO" sz="11200">
                <a:ea typeface="+mn-lt"/>
                <a:cs typeface="+mn-lt"/>
              </a:rPr>
              <a:t>Opplever store utfordringer knyttet til sakkyndig vurdering, vedtak om tegnspråk. Lite kunnskap om tegnspråk fra PPT. </a:t>
            </a:r>
          </a:p>
          <a:p>
            <a:pPr marL="457200" indent="-457200">
              <a:lnSpc>
                <a:spcPct val="150000"/>
              </a:lnSpc>
              <a:buClr>
                <a:srgbClr val="62858D"/>
              </a:buClr>
              <a:buFont typeface="Arial" panose="020B0604020202020204" pitchFamily="34" charset="0"/>
              <a:buChar char="•"/>
            </a:pPr>
            <a:r>
              <a:rPr lang="nb-NO" sz="11200" kern="0">
                <a:ea typeface="Times New Roman" panose="02020603050405020304" pitchFamily="18" charset="0"/>
                <a:cs typeface="Times New Roman" panose="02020603050405020304" pitchFamily="18" charset="0"/>
              </a:rPr>
              <a:t>U</a:t>
            </a:r>
            <a:r>
              <a:rPr lang="nb-NO" sz="11200" kern="0">
                <a:effectLst/>
                <a:ea typeface="Times New Roman" panose="02020603050405020304" pitchFamily="18" charset="0"/>
                <a:cs typeface="Times New Roman" panose="02020603050405020304" pitchFamily="18" charset="0"/>
              </a:rPr>
              <a:t>tfordringene er blant annet mangelen på mulighet til å lære seg tegnspråk, mangelen på tegnspråklige miljøer og tegnspråklige skoler.</a:t>
            </a:r>
          </a:p>
          <a:p>
            <a:pPr marL="457200" indent="-457200">
              <a:lnSpc>
                <a:spcPct val="150000"/>
              </a:lnSpc>
              <a:buClr>
                <a:srgbClr val="62858D"/>
              </a:buClr>
              <a:buFont typeface="Arial" panose="020B0604020202020204" pitchFamily="34" charset="0"/>
              <a:buChar char="•"/>
            </a:pPr>
            <a:r>
              <a:rPr lang="nb-NO" sz="11200"/>
              <a:t>Tegnspråkundervisning skal utføres av kvalifiserte lærere -i nødstilfelle skal undervisning utføres av førstespråkbrukere, ikke tegnspråktolk.</a:t>
            </a:r>
          </a:p>
          <a:p>
            <a:pPr marL="457200" indent="-457200">
              <a:lnSpc>
                <a:spcPct val="150000"/>
              </a:lnSpc>
              <a:buClr>
                <a:srgbClr val="62858D"/>
              </a:buClr>
              <a:buFont typeface="Arial" panose="020B0604020202020204" pitchFamily="34" charset="0"/>
              <a:buChar char="•"/>
            </a:pPr>
            <a:r>
              <a:rPr lang="nb-NO" sz="11200"/>
              <a:t>Egenerfaring </a:t>
            </a:r>
            <a:endParaRPr lang="en-US" sz="11200"/>
          </a:p>
        </p:txBody>
      </p:sp>
      <p:pic>
        <p:nvPicPr>
          <p:cNvPr id="6" name="Bilde 5">
            <a:extLst>
              <a:ext uri="{FF2B5EF4-FFF2-40B4-BE49-F238E27FC236}">
                <a16:creationId xmlns:a16="http://schemas.microsoft.com/office/drawing/2014/main" id="{3E7A9297-BB20-DA35-80EB-00EC6B96F53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8574" y="230858"/>
            <a:ext cx="566977" cy="573074"/>
          </a:xfrm>
          <a:prstGeom prst="rect">
            <a:avLst/>
          </a:prstGeom>
        </p:spPr>
      </p:pic>
    </p:spTree>
    <p:extLst>
      <p:ext uri="{BB962C8B-B14F-4D97-AF65-F5344CB8AC3E}">
        <p14:creationId xmlns:p14="http://schemas.microsoft.com/office/powerpoint/2010/main" val="926016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6F2482FA-021D-543D-0AF0-F0CACE6106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3717877" cy="6858000"/>
          </a:xfrm>
          <a:prstGeom prst="rect">
            <a:avLst/>
          </a:prstGeom>
        </p:spPr>
      </p:pic>
      <p:sp>
        <p:nvSpPr>
          <p:cNvPr id="3" name="Tittel 2">
            <a:extLst>
              <a:ext uri="{FF2B5EF4-FFF2-40B4-BE49-F238E27FC236}">
                <a16:creationId xmlns:a16="http://schemas.microsoft.com/office/drawing/2014/main" id="{184CA5E2-0581-F8AE-E2C3-915EC4573AB3}"/>
              </a:ext>
            </a:extLst>
          </p:cNvPr>
          <p:cNvSpPr txBox="1">
            <a:spLocks noGrp="1"/>
          </p:cNvSpPr>
          <p:nvPr>
            <p:ph type="title" idx="4294967295"/>
          </p:nvPr>
        </p:nvSpPr>
        <p:spPr>
          <a:xfrm>
            <a:off x="214659" y="960749"/>
            <a:ext cx="3503217" cy="2800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4400">
                <a:latin typeface="Source Sans Pro" panose="020B0503030403020204" pitchFamily="34" charset="0"/>
              </a:rPr>
              <a:t>Utfordringer</a:t>
            </a:r>
            <a:br>
              <a:rPr lang="nb-NO" sz="4400">
                <a:latin typeface="Source Sans Pro" panose="020B0503030403020204" pitchFamily="34" charset="0"/>
              </a:rPr>
            </a:br>
            <a:br>
              <a:rPr lang="nb-NO" sz="4400">
                <a:latin typeface="Source Sans Pro" panose="020B0503030403020204" pitchFamily="34" charset="0"/>
              </a:rPr>
            </a:br>
            <a:r>
              <a:rPr lang="nb-NO" sz="4400">
                <a:latin typeface="Source Sans Pro" panose="020B0503030403020204" pitchFamily="34" charset="0"/>
              </a:rPr>
              <a:t>Opp-summering</a:t>
            </a:r>
            <a:endParaRPr kumimoji="0" lang="nb-NO" i="0" u="none" strike="noStrike" kern="1200" cap="none" spc="0" normalizeH="0" baseline="0" noProof="0">
              <a:ln>
                <a:noFill/>
              </a:ln>
              <a:effectLst/>
              <a:uLnTx/>
              <a:uFillTx/>
              <a:latin typeface="+mn-lt"/>
              <a:ea typeface="+mn-ea"/>
              <a:cs typeface="+mn-cs"/>
            </a:endParaRPr>
          </a:p>
        </p:txBody>
      </p:sp>
      <p:pic>
        <p:nvPicPr>
          <p:cNvPr id="6" name="Bilde 5">
            <a:extLst>
              <a:ext uri="{FF2B5EF4-FFF2-40B4-BE49-F238E27FC236}">
                <a16:creationId xmlns:a16="http://schemas.microsoft.com/office/drawing/2014/main" id="{8A1738D4-4F79-E759-A8BB-6568A767EA6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276434" y="5897251"/>
            <a:ext cx="752728" cy="752728"/>
          </a:xfrm>
          <a:prstGeom prst="rect">
            <a:avLst/>
          </a:prstGeom>
        </p:spPr>
      </p:pic>
      <p:sp>
        <p:nvSpPr>
          <p:cNvPr id="7" name="TekstSylinder 6">
            <a:extLst>
              <a:ext uri="{FF2B5EF4-FFF2-40B4-BE49-F238E27FC236}">
                <a16:creationId xmlns:a16="http://schemas.microsoft.com/office/drawing/2014/main" id="{111DECA8-D18C-7CED-27FE-DDD92766393F}"/>
              </a:ext>
            </a:extLst>
          </p:cNvPr>
          <p:cNvSpPr txBox="1"/>
          <p:nvPr/>
        </p:nvSpPr>
        <p:spPr>
          <a:xfrm>
            <a:off x="3819745" y="960749"/>
            <a:ext cx="7995891" cy="6740307"/>
          </a:xfrm>
          <a:prstGeom prst="rect">
            <a:avLst/>
          </a:prstGeom>
          <a:noFill/>
        </p:spPr>
        <p:txBody>
          <a:bodyPr wrap="square">
            <a:spAutoFit/>
          </a:bodyPr>
          <a:lstStyle/>
          <a:p>
            <a:pPr marL="342900" indent="-342900">
              <a:lnSpc>
                <a:spcPct val="150000"/>
              </a:lnSpc>
              <a:buClr>
                <a:srgbClr val="62858D"/>
              </a:buClr>
              <a:buFont typeface="Arial" panose="020B0604020202020204" pitchFamily="34" charset="0"/>
              <a:buChar char="•"/>
            </a:pPr>
            <a:r>
              <a:rPr lang="nb-NO" sz="3200" dirty="0"/>
              <a:t>Mangel på interkommunalt samarbeid</a:t>
            </a:r>
          </a:p>
          <a:p>
            <a:pPr marL="342900" indent="-342900">
              <a:lnSpc>
                <a:spcPct val="150000"/>
              </a:lnSpc>
              <a:buClr>
                <a:srgbClr val="62858D"/>
              </a:buClr>
              <a:buFont typeface="Arial" panose="020B0604020202020204" pitchFamily="34" charset="0"/>
              <a:buChar char="•"/>
            </a:pPr>
            <a:r>
              <a:rPr lang="nb-NO" sz="3200" kern="0" dirty="0">
                <a:ea typeface="+mn-lt"/>
                <a:cs typeface="Times New Roman" panose="02020603050405020304" pitchFamily="18" charset="0"/>
              </a:rPr>
              <a:t>Kommuner som ikke dekker reiseutgifter og tapt arbeidsfortjeneste til foresatte</a:t>
            </a:r>
            <a:endParaRPr lang="nb-NO" sz="3200" kern="0" dirty="0">
              <a:ea typeface="+mn-lt"/>
              <a:cs typeface="+mn-lt"/>
            </a:endParaRPr>
          </a:p>
          <a:p>
            <a:pPr marL="342900" indent="-342900">
              <a:lnSpc>
                <a:spcPct val="150000"/>
              </a:lnSpc>
              <a:buClr>
                <a:srgbClr val="62858D"/>
              </a:buClr>
              <a:buFont typeface="Arial" panose="020B0604020202020204" pitchFamily="34" charset="0"/>
              <a:buChar char="•"/>
            </a:pPr>
            <a:r>
              <a:rPr lang="nb-NO" sz="3200" dirty="0"/>
              <a:t>Inkludere døve betyr å få tidlig tilgang til tegnspråk</a:t>
            </a:r>
          </a:p>
          <a:p>
            <a:pPr>
              <a:lnSpc>
                <a:spcPct val="150000"/>
              </a:lnSpc>
              <a:buClr>
                <a:srgbClr val="62858D"/>
              </a:buClr>
            </a:pPr>
            <a:r>
              <a:rPr lang="nb-NO" sz="2800" dirty="0">
                <a:hlinkClick r:id="rId5"/>
              </a:rPr>
              <a:t>Her er lenke til språkrådets sjekkliste om oppfylling av kravene i språkloven</a:t>
            </a:r>
            <a:endParaRPr lang="nb-NO" sz="2800" dirty="0"/>
          </a:p>
          <a:p>
            <a:pPr>
              <a:lnSpc>
                <a:spcPct val="150000"/>
              </a:lnSpc>
              <a:buClr>
                <a:srgbClr val="62858D"/>
              </a:buClr>
            </a:pPr>
            <a:endParaRPr lang="nb-NO" sz="2800" dirty="0"/>
          </a:p>
          <a:p>
            <a:pPr marL="342900" indent="-342900">
              <a:lnSpc>
                <a:spcPct val="150000"/>
              </a:lnSpc>
              <a:buClr>
                <a:srgbClr val="62858D"/>
              </a:buClr>
              <a:buFont typeface="Arial" panose="020B0604020202020204" pitchFamily="34" charset="0"/>
              <a:buChar char="•"/>
            </a:pPr>
            <a:endParaRPr lang="nb-NO" sz="3200" dirty="0">
              <a:latin typeface="Source Sans Pro" panose="020B0503030403020204" pitchFamily="34" charset="0"/>
            </a:endParaRPr>
          </a:p>
          <a:p>
            <a:r>
              <a:rPr lang="nb-NO" dirty="0"/>
              <a:t>​</a:t>
            </a:r>
          </a:p>
        </p:txBody>
      </p:sp>
    </p:spTree>
    <p:extLst>
      <p:ext uri="{BB962C8B-B14F-4D97-AF65-F5344CB8AC3E}">
        <p14:creationId xmlns:p14="http://schemas.microsoft.com/office/powerpoint/2010/main" val="3633231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descr="I en turkis elipse står det:&#10;Vi har hele tide med oss:&#10;FN-konvensjonen CRPD&#10;Bærekraftsmålene og &#10;Likestillings- og diskrimineringsloven.">
            <a:extLst>
              <a:ext uri="{FF2B5EF4-FFF2-40B4-BE49-F238E27FC236}">
                <a16:creationId xmlns:a16="http://schemas.microsoft.com/office/drawing/2014/main" id="{65C2A4CE-B4F4-1DEC-4400-EE86A2B2D8F4}"/>
              </a:ext>
            </a:extLst>
          </p:cNvPr>
          <p:cNvSpPr/>
          <p:nvPr/>
        </p:nvSpPr>
        <p:spPr>
          <a:xfrm>
            <a:off x="593594" y="1013812"/>
            <a:ext cx="4681792" cy="4437419"/>
          </a:xfrm>
          <a:prstGeom prst="ellipse">
            <a:avLst/>
          </a:prstGeom>
          <a:solidFill>
            <a:srgbClr val="91D4D4"/>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b-NO" sz="4000" b="1">
                <a:solidFill>
                  <a:schemeClr val="tx1"/>
                </a:solidFill>
              </a:rPr>
              <a:t>ADHD</a:t>
            </a:r>
          </a:p>
        </p:txBody>
      </p:sp>
      <p:sp>
        <p:nvSpPr>
          <p:cNvPr id="5" name="Tittel 1">
            <a:extLst>
              <a:ext uri="{FF2B5EF4-FFF2-40B4-BE49-F238E27FC236}">
                <a16:creationId xmlns:a16="http://schemas.microsoft.com/office/drawing/2014/main" id="{82819C77-03A2-86A0-C83F-22FE98D7F52E}"/>
              </a:ext>
            </a:extLst>
          </p:cNvPr>
          <p:cNvSpPr txBox="1">
            <a:spLocks noGrp="1"/>
          </p:cNvSpPr>
          <p:nvPr>
            <p:ph type="title" idx="4294967295"/>
          </p:nvPr>
        </p:nvSpPr>
        <p:spPr>
          <a:xfrm>
            <a:off x="5894293" y="1318902"/>
            <a:ext cx="5704113" cy="27094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0" b="1" i="0" u="none" strike="noStrike" kern="1200" cap="none" spc="0" normalizeH="0" baseline="0" noProof="0">
                <a:ln>
                  <a:noFill/>
                </a:ln>
                <a:solidFill>
                  <a:srgbClr val="6198B0"/>
                </a:solidFill>
                <a:effectLst/>
                <a:uLnTx/>
                <a:uFillTx/>
                <a:latin typeface="Avenir Black" panose="02000503020000020003" pitchFamily="2" charset="0"/>
                <a:ea typeface="+mn-ea"/>
                <a:cs typeface="+mn-cs"/>
              </a:rPr>
              <a:t>Inkludering - barn og unge med ADHD</a:t>
            </a:r>
          </a:p>
        </p:txBody>
      </p:sp>
      <p:sp>
        <p:nvSpPr>
          <p:cNvPr id="2" name="TekstSylinder 1">
            <a:extLst>
              <a:ext uri="{FF2B5EF4-FFF2-40B4-BE49-F238E27FC236}">
                <a16:creationId xmlns:a16="http://schemas.microsoft.com/office/drawing/2014/main" id="{87B391B4-6655-AEFC-7E9C-F520560BF9C1}"/>
              </a:ext>
            </a:extLst>
          </p:cNvPr>
          <p:cNvSpPr txBox="1"/>
          <p:nvPr/>
        </p:nvSpPr>
        <p:spPr>
          <a:xfrm>
            <a:off x="5894293" y="4974177"/>
            <a:ext cx="4987040" cy="954107"/>
          </a:xfrm>
          <a:prstGeom prst="rect">
            <a:avLst/>
          </a:prstGeom>
          <a:noFill/>
        </p:spPr>
        <p:txBody>
          <a:bodyPr wrap="square" rtlCol="0">
            <a:spAutoFit/>
          </a:bodyPr>
          <a:lstStyle/>
          <a:p>
            <a:r>
              <a:rPr lang="nb-NO" sz="2800" b="1">
                <a:latin typeface="Avenir Heavy" panose="02000503020000020003"/>
              </a:rPr>
              <a:t>Mette Mebostad</a:t>
            </a:r>
          </a:p>
          <a:p>
            <a:r>
              <a:rPr lang="nb-NO" sz="2800">
                <a:latin typeface="Avenir Heavy" panose="02000503020000020003"/>
              </a:rPr>
              <a:t>Faglig rådgiver, </a:t>
            </a:r>
            <a:r>
              <a:rPr lang="nb-NO" sz="2800">
                <a:latin typeface="Avenir Heavy" panose="02000503020000020003"/>
                <a:hlinkClick r:id="rId3"/>
              </a:rPr>
              <a:t>ADHD Norge</a:t>
            </a:r>
            <a:endParaRPr lang="nb-NO" sz="2800">
              <a:latin typeface="Avenir Heavy" panose="02000503020000020003"/>
            </a:endParaRPr>
          </a:p>
        </p:txBody>
      </p:sp>
    </p:spTree>
    <p:extLst>
      <p:ext uri="{BB962C8B-B14F-4D97-AF65-F5344CB8AC3E}">
        <p14:creationId xmlns:p14="http://schemas.microsoft.com/office/powerpoint/2010/main" val="3737739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2E755A-2CC3-42E7-C1C1-F99C8B7319C1}"/>
              </a:ext>
            </a:extLst>
          </p:cNvPr>
          <p:cNvSpPr>
            <a:spLocks noGrp="1"/>
          </p:cNvSpPr>
          <p:nvPr>
            <p:ph type="title" idx="4294967295"/>
          </p:nvPr>
        </p:nvSpPr>
        <p:spPr>
          <a:xfrm>
            <a:off x="5138842" y="72641"/>
            <a:ext cx="6548333" cy="1325563"/>
          </a:xfrm>
        </p:spPr>
        <p:txBody>
          <a:bodyPr>
            <a:normAutofit/>
          </a:bodyPr>
          <a:lstStyle/>
          <a:p>
            <a:pPr lvl="0">
              <a:lnSpc>
                <a:spcPct val="100000"/>
              </a:lnSpc>
              <a:spcBef>
                <a:spcPts val="0"/>
              </a:spcBef>
            </a:pPr>
            <a:r>
              <a:rPr lang="nb-NO" sz="4800">
                <a:solidFill>
                  <a:prstClr val="black"/>
                </a:solidFill>
                <a:latin typeface="Avenir Medium" panose="02000503020000020003" pitchFamily="2" charset="0"/>
                <a:ea typeface="+mn-ea"/>
                <a:cs typeface="+mn-cs"/>
              </a:rPr>
              <a:t>Reguleringsvansker</a:t>
            </a:r>
          </a:p>
        </p:txBody>
      </p:sp>
      <p:sp>
        <p:nvSpPr>
          <p:cNvPr id="5" name="Tittel 1">
            <a:extLst>
              <a:ext uri="{FF2B5EF4-FFF2-40B4-BE49-F238E27FC236}">
                <a16:creationId xmlns:a16="http://schemas.microsoft.com/office/drawing/2014/main" id="{C41ADB1F-B9F9-A0AD-6AA9-2B861EFCC556}"/>
              </a:ext>
            </a:extLst>
          </p:cNvPr>
          <p:cNvSpPr txBox="1">
            <a:spLocks/>
          </p:cNvSpPr>
          <p:nvPr/>
        </p:nvSpPr>
        <p:spPr>
          <a:xfrm>
            <a:off x="5429250" y="1398204"/>
            <a:ext cx="6257925" cy="512642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00100" lvl="1" indent="-342900">
              <a:spcBef>
                <a:spcPct val="50000"/>
              </a:spcBef>
              <a:buFont typeface="Arial" panose="020B0604020202020204" pitchFamily="34" charset="0"/>
              <a:buChar char="•"/>
            </a:pPr>
            <a:endParaRPr lang="nb-NO" sz="2400">
              <a:cs typeface="Arial" panose="020B0604020202020204" pitchFamily="34" charset="0"/>
            </a:endParaRPr>
          </a:p>
          <a:p>
            <a:pPr marL="800100" lvl="1" indent="-342900">
              <a:spcBef>
                <a:spcPct val="50000"/>
              </a:spcBef>
              <a:buFont typeface="Arial" panose="020B0604020202020204" pitchFamily="34" charset="0"/>
              <a:buChar char="•"/>
            </a:pPr>
            <a:r>
              <a:rPr lang="nb-NO" sz="3200">
                <a:cs typeface="Arial" panose="020B0604020202020204" pitchFamily="34" charset="0"/>
              </a:rPr>
              <a:t>«Hjernens dirigent» – organisere, integrere og koordinere funksjoner i hjernen</a:t>
            </a:r>
          </a:p>
          <a:p>
            <a:pPr lvl="1">
              <a:spcBef>
                <a:spcPct val="50000"/>
              </a:spcBef>
            </a:pPr>
            <a:endParaRPr lang="nb-NO" sz="3200">
              <a:cs typeface="Arial" panose="020B0604020202020204" pitchFamily="34" charset="0"/>
            </a:endParaRPr>
          </a:p>
          <a:p>
            <a:pPr marL="800100" lvl="1" indent="-342900">
              <a:spcBef>
                <a:spcPct val="50000"/>
              </a:spcBef>
              <a:buFont typeface="Arial" panose="020B0604020202020204" pitchFamily="34" charset="0"/>
              <a:buChar char="•"/>
            </a:pPr>
            <a:r>
              <a:rPr lang="nb-NO" sz="3200">
                <a:cs typeface="Arial" panose="020B0604020202020204" pitchFamily="34" charset="0"/>
              </a:rPr>
              <a:t>Styrer atferd, følelser, tanker og oppmerksomhet</a:t>
            </a:r>
            <a:r>
              <a:rPr lang="nb-NO" sz="3200" kern="100">
                <a:latin typeface="Verdana" panose="020B0604030504040204" pitchFamily="34" charset="0"/>
                <a:ea typeface="Aptos" panose="020B0004020202020204" pitchFamily="34" charset="0"/>
                <a:cs typeface="Times New Roman" panose="02020603050405020304" pitchFamily="18" charset="0"/>
              </a:rPr>
              <a:t> </a:t>
            </a:r>
            <a:endParaRPr lang="nb-NO" sz="3200">
              <a:effectLst/>
              <a:latin typeface="Avenir Book" panose="02000503020000020003" pitchFamily="2" charset="0"/>
            </a:endParaRPr>
          </a:p>
          <a:p>
            <a:endParaRPr lang="nb-NO" sz="3600">
              <a:effectLst/>
              <a:latin typeface="Avenir Book" panose="02000503020000020003" pitchFamily="2" charset="0"/>
            </a:endParaRPr>
          </a:p>
          <a:p>
            <a:r>
              <a:rPr lang="nb-NO" sz="3200">
                <a:latin typeface="Avenir Medium" panose="02000503020000020003" pitchFamily="2" charset="0"/>
              </a:rPr>
              <a:t>Det handler ikke om å vite hva en skal gjøre, det handler om å gjøre det en vet</a:t>
            </a:r>
          </a:p>
          <a:p>
            <a:endParaRPr lang="nb-NO" sz="3600">
              <a:latin typeface="Avenir Medium" panose="02000503020000020003" pitchFamily="2" charset="0"/>
            </a:endParaRPr>
          </a:p>
          <a:p>
            <a:endParaRPr lang="nb-NO" sz="3600">
              <a:latin typeface="Avenir Medium" panose="02000503020000020003" pitchFamily="2" charset="0"/>
            </a:endParaRPr>
          </a:p>
        </p:txBody>
      </p:sp>
      <p:pic>
        <p:nvPicPr>
          <p:cNvPr id="6" name="Bilde 5">
            <a:extLst>
              <a:ext uri="{FF2B5EF4-FFF2-40B4-BE49-F238E27FC236}">
                <a16:creationId xmlns:a16="http://schemas.microsoft.com/office/drawing/2014/main" id="{8A1738D4-4F79-E759-A8BB-6568A767EA6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92127" y="5973893"/>
            <a:ext cx="752728" cy="752728"/>
          </a:xfrm>
          <a:prstGeom prst="rect">
            <a:avLst/>
          </a:prstGeom>
        </p:spPr>
      </p:pic>
      <p:pic>
        <p:nvPicPr>
          <p:cNvPr id="3" name="Bilde 2">
            <a:extLst>
              <a:ext uri="{FF2B5EF4-FFF2-40B4-BE49-F238E27FC236}">
                <a16:creationId xmlns:a16="http://schemas.microsoft.com/office/drawing/2014/main" id="{7DF45771-811B-E224-C6C7-8A885C3A518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 y="201996"/>
            <a:ext cx="5219700" cy="6524625"/>
          </a:xfrm>
          <a:prstGeom prst="rect">
            <a:avLst/>
          </a:prstGeom>
        </p:spPr>
      </p:pic>
    </p:spTree>
    <p:extLst>
      <p:ext uri="{BB962C8B-B14F-4D97-AF65-F5344CB8AC3E}">
        <p14:creationId xmlns:p14="http://schemas.microsoft.com/office/powerpoint/2010/main" val="2279369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Dette er et bilde som inneholder en modell. Modellen er bygget opp med overskrift: Eksekutive funksjoner som virker sammen i ulike kombinasjoner. Thomas Brown har delt den inn i seks ulike kategorier. 1. aktivering (Organisere, prioritere og komme i gang med arbeid), 2. fokus (Fokusere, opprettholde, og skifte oppmerksomhet til oppgaver), 3. anstrengelse (Opprettholde anstrengelse og prosesseringstempo), 4. følelser (håndtere frustrasjon og regulere følelser). 5. hukommelse (Ta i bruk arbeidsminnet og gjenhente info)  og 6. handling (Overvåking og selvregulering av handlinger). &#10;">
            <a:extLst>
              <a:ext uri="{FF2B5EF4-FFF2-40B4-BE49-F238E27FC236}">
                <a16:creationId xmlns:a16="http://schemas.microsoft.com/office/drawing/2014/main" id="{81D53AEA-B805-4746-D049-8442DB31B508}"/>
              </a:ext>
            </a:extLst>
          </p:cNvPr>
          <p:cNvPicPr>
            <a:picLocks noChangeAspect="1"/>
          </p:cNvPicPr>
          <p:nvPr/>
        </p:nvPicPr>
        <p:blipFill>
          <a:blip r:embed="rId3"/>
          <a:stretch>
            <a:fillRect/>
          </a:stretch>
        </p:blipFill>
        <p:spPr>
          <a:xfrm>
            <a:off x="82530" y="1456581"/>
            <a:ext cx="12109469" cy="5401419"/>
          </a:xfrm>
          <a:prstGeom prst="rect">
            <a:avLst/>
          </a:prstGeom>
        </p:spPr>
      </p:pic>
      <p:sp>
        <p:nvSpPr>
          <p:cNvPr id="7" name="Tittel 6">
            <a:extLst>
              <a:ext uri="{FF2B5EF4-FFF2-40B4-BE49-F238E27FC236}">
                <a16:creationId xmlns:a16="http://schemas.microsoft.com/office/drawing/2014/main" id="{1F1BA86E-6106-1076-53C0-0AC473524355}"/>
              </a:ext>
            </a:extLst>
          </p:cNvPr>
          <p:cNvSpPr txBox="1">
            <a:spLocks noGrp="1"/>
          </p:cNvSpPr>
          <p:nvPr>
            <p:ph type="title" idx="4294967295"/>
          </p:nvPr>
        </p:nvSpPr>
        <p:spPr>
          <a:xfrm>
            <a:off x="340885" y="254165"/>
            <a:ext cx="1098865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0" b="1" i="0" u="none" strike="noStrike" kern="1200" cap="none" spc="0" normalizeH="0" baseline="0" noProof="0">
                <a:ln>
                  <a:noFill/>
                </a:ln>
                <a:solidFill>
                  <a:schemeClr val="tx1"/>
                </a:solidFill>
                <a:effectLst/>
                <a:uLnTx/>
                <a:uFillTx/>
                <a:latin typeface="+mn-lt"/>
                <a:ea typeface="+mn-ea"/>
                <a:cs typeface="+mn-cs"/>
              </a:rPr>
              <a:t>Eksekutive funksjoner som samarbeider i ulike kombinasjoner</a:t>
            </a:r>
          </a:p>
        </p:txBody>
      </p:sp>
    </p:spTree>
    <p:extLst>
      <p:ext uri="{BB962C8B-B14F-4D97-AF65-F5344CB8AC3E}">
        <p14:creationId xmlns:p14="http://schemas.microsoft.com/office/powerpoint/2010/main" val="580499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BAAE99C9-DFD8-4CB0-F4FA-6F13ED3AED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0"/>
            <a:ext cx="4846212" cy="6858000"/>
          </a:xfrm>
          <a:prstGeom prst="rect">
            <a:avLst/>
          </a:prstGeom>
        </p:spPr>
      </p:pic>
      <p:sp>
        <p:nvSpPr>
          <p:cNvPr id="3" name="Tittel 2">
            <a:extLst>
              <a:ext uri="{FF2B5EF4-FFF2-40B4-BE49-F238E27FC236}">
                <a16:creationId xmlns:a16="http://schemas.microsoft.com/office/drawing/2014/main" id="{A0FF33AA-BF70-A908-F44C-ADECABFB6F4B}"/>
              </a:ext>
            </a:extLst>
          </p:cNvPr>
          <p:cNvSpPr>
            <a:spLocks noGrp="1"/>
          </p:cNvSpPr>
          <p:nvPr>
            <p:ph type="title" idx="4294967295"/>
          </p:nvPr>
        </p:nvSpPr>
        <p:spPr>
          <a:xfrm>
            <a:off x="733531" y="2753248"/>
            <a:ext cx="2998498" cy="1109597"/>
          </a:xfrm>
        </p:spPr>
        <p:txBody>
          <a:bodyPr>
            <a:normAutofit fontScale="90000"/>
          </a:bodyPr>
          <a:lstStyle/>
          <a:p>
            <a:pPr lvl="0">
              <a:lnSpc>
                <a:spcPct val="100000"/>
              </a:lnSpc>
              <a:spcBef>
                <a:spcPts val="0"/>
              </a:spcBef>
            </a:pPr>
            <a:r>
              <a:rPr lang="nb-NO" sz="4900">
                <a:solidFill>
                  <a:prstClr val="black"/>
                </a:solidFill>
                <a:latin typeface="Avenir Medium" panose="02000503020000020003" pitchFamily="2" charset="0"/>
                <a:ea typeface="+mn-ea"/>
                <a:cs typeface="+mn-cs"/>
              </a:rPr>
              <a:t>Hvordan Inkludere barn og unge med ADHD?</a:t>
            </a:r>
            <a:br>
              <a:rPr lang="nb-NO" sz="3600">
                <a:solidFill>
                  <a:prstClr val="black"/>
                </a:solidFill>
                <a:latin typeface="Avenir Medium" panose="02000503020000020003" pitchFamily="2" charset="0"/>
                <a:ea typeface="+mn-ea"/>
                <a:cs typeface="+mn-cs"/>
              </a:rPr>
            </a:br>
            <a:endParaRPr lang="nb-NO" sz="3600">
              <a:solidFill>
                <a:prstClr val="black"/>
              </a:solidFill>
              <a:latin typeface="Avenir Medium" panose="02000503020000020003" pitchFamily="2" charset="0"/>
              <a:ea typeface="+mn-ea"/>
              <a:cs typeface="+mn-cs"/>
            </a:endParaRPr>
          </a:p>
        </p:txBody>
      </p:sp>
      <p:sp>
        <p:nvSpPr>
          <p:cNvPr id="5" name="Tittel 1">
            <a:extLst>
              <a:ext uri="{FF2B5EF4-FFF2-40B4-BE49-F238E27FC236}">
                <a16:creationId xmlns:a16="http://schemas.microsoft.com/office/drawing/2014/main" id="{C4FB453B-3888-B9FF-A4ED-C912F6FC9D04}"/>
              </a:ext>
            </a:extLst>
          </p:cNvPr>
          <p:cNvSpPr txBox="1">
            <a:spLocks/>
          </p:cNvSpPr>
          <p:nvPr/>
        </p:nvSpPr>
        <p:spPr>
          <a:xfrm>
            <a:off x="5277386" y="1282639"/>
            <a:ext cx="5989937" cy="39929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nb-NO" sz="2800">
              <a:latin typeface="Avenir Book" panose="02000503020000020003" pitchFamily="2" charset="0"/>
            </a:endParaRPr>
          </a:p>
          <a:p>
            <a:r>
              <a:rPr lang="nb-NO" sz="2800">
                <a:solidFill>
                  <a:schemeClr val="tx2">
                    <a:lumMod val="60000"/>
                    <a:lumOff val="40000"/>
                  </a:schemeClr>
                </a:solidFill>
                <a:effectLst/>
                <a:latin typeface="Avenir Book" panose="02000503020000020003" pitchFamily="2" charset="0"/>
              </a:rPr>
              <a:t>•</a:t>
            </a:r>
            <a:r>
              <a:rPr lang="nb-NO" sz="2800">
                <a:effectLst/>
                <a:latin typeface="Avenir Book" panose="02000503020000020003" pitchFamily="2" charset="0"/>
              </a:rPr>
              <a:t> </a:t>
            </a:r>
            <a:r>
              <a:rPr lang="en-US" sz="2800">
                <a:latin typeface="+mn-lt"/>
              </a:rPr>
              <a:t>Kunnskap om reguleringsutfordringer </a:t>
            </a:r>
          </a:p>
          <a:p>
            <a:pPr marL="0" indent="0">
              <a:buNone/>
            </a:pPr>
            <a:endParaRPr lang="en-US" sz="2800">
              <a:latin typeface="+mn-lt"/>
            </a:endParaRPr>
          </a:p>
          <a:p>
            <a:r>
              <a:rPr lang="nb-NO" sz="2800">
                <a:solidFill>
                  <a:schemeClr val="tx2">
                    <a:lumMod val="60000"/>
                    <a:lumOff val="40000"/>
                  </a:schemeClr>
                </a:solidFill>
                <a:effectLst/>
                <a:latin typeface="Avenir Book" panose="02000503020000020003" pitchFamily="2" charset="0"/>
              </a:rPr>
              <a:t>•</a:t>
            </a:r>
            <a:r>
              <a:rPr lang="nb-NO" sz="2800">
                <a:effectLst/>
                <a:latin typeface="Avenir Book" panose="02000503020000020003" pitchFamily="2" charset="0"/>
              </a:rPr>
              <a:t> </a:t>
            </a:r>
            <a:r>
              <a:rPr lang="en-US" sz="2800">
                <a:latin typeface="+mn-lt"/>
              </a:rPr>
              <a:t>Åpenhet og trygge relasjoner</a:t>
            </a:r>
          </a:p>
          <a:p>
            <a:endParaRPr lang="en-US" sz="2800">
              <a:latin typeface="+mn-lt"/>
            </a:endParaRPr>
          </a:p>
          <a:p>
            <a:r>
              <a:rPr lang="nb-NO" sz="2800">
                <a:solidFill>
                  <a:schemeClr val="tx2">
                    <a:lumMod val="60000"/>
                    <a:lumOff val="40000"/>
                  </a:schemeClr>
                </a:solidFill>
                <a:effectLst/>
                <a:latin typeface="Avenir Book" panose="02000503020000020003" pitchFamily="2" charset="0"/>
              </a:rPr>
              <a:t>•</a:t>
            </a:r>
            <a:r>
              <a:rPr lang="nb-NO" sz="2800">
                <a:effectLst/>
                <a:latin typeface="Avenir Book" panose="02000503020000020003" pitchFamily="2" charset="0"/>
              </a:rPr>
              <a:t> </a:t>
            </a:r>
            <a:r>
              <a:rPr lang="en-US" sz="2800">
                <a:latin typeface="+mn-lt"/>
              </a:rPr>
              <a:t>Tydelige strukturer og rammer </a:t>
            </a:r>
          </a:p>
          <a:p>
            <a:pPr>
              <a:lnSpc>
                <a:spcPct val="150000"/>
              </a:lnSpc>
            </a:pPr>
            <a:endParaRPr lang="nb-NO" sz="2800">
              <a:effectLst/>
              <a:latin typeface="Avenir Book" panose="02000503020000020003" pitchFamily="2" charset="0"/>
            </a:endParaRPr>
          </a:p>
          <a:p>
            <a:endParaRPr lang="nb-NO" sz="3600">
              <a:latin typeface="Avenir Medium" panose="02000503020000020003" pitchFamily="2" charset="0"/>
            </a:endParaRPr>
          </a:p>
          <a:p>
            <a:endParaRPr lang="nb-NO" sz="3600">
              <a:latin typeface="Avenir Medium" panose="02000503020000020003" pitchFamily="2" charset="0"/>
            </a:endParaRPr>
          </a:p>
        </p:txBody>
      </p:sp>
      <p:pic>
        <p:nvPicPr>
          <p:cNvPr id="6" name="Bilde 5">
            <a:extLst>
              <a:ext uri="{FF2B5EF4-FFF2-40B4-BE49-F238E27FC236}">
                <a16:creationId xmlns:a16="http://schemas.microsoft.com/office/drawing/2014/main" id="{25656EA1-BF41-EEB0-D917-F737998571C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292127" y="5973893"/>
            <a:ext cx="752728" cy="752728"/>
          </a:xfrm>
          <a:prstGeom prst="rect">
            <a:avLst/>
          </a:prstGeom>
        </p:spPr>
      </p:pic>
    </p:spTree>
    <p:extLst>
      <p:ext uri="{BB962C8B-B14F-4D97-AF65-F5344CB8AC3E}">
        <p14:creationId xmlns:p14="http://schemas.microsoft.com/office/powerpoint/2010/main" val="2822207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8F2E55-7B2A-EC10-5C69-6BF862C122D7}"/>
              </a:ext>
            </a:extLst>
          </p:cNvPr>
          <p:cNvSpPr>
            <a:spLocks noGrp="1"/>
          </p:cNvSpPr>
          <p:nvPr>
            <p:ph type="title"/>
          </p:nvPr>
        </p:nvSpPr>
        <p:spPr>
          <a:xfrm>
            <a:off x="838200" y="253365"/>
            <a:ext cx="10515600" cy="1325563"/>
          </a:xfrm>
        </p:spPr>
        <p:txBody>
          <a:bodyPr/>
          <a:lstStyle/>
          <a:p>
            <a:r>
              <a:rPr lang="nb-NO" b="1"/>
              <a:t>Noen innspill vi ikke får gått nærmere inn på i </a:t>
            </a:r>
            <a:r>
              <a:rPr lang="nb-NO" b="1" err="1"/>
              <a:t>webinaret</a:t>
            </a:r>
            <a:endParaRPr lang="nb-NO" b="1"/>
          </a:p>
        </p:txBody>
      </p:sp>
      <p:sp>
        <p:nvSpPr>
          <p:cNvPr id="3" name="Plassholder for innhold 2">
            <a:extLst>
              <a:ext uri="{FF2B5EF4-FFF2-40B4-BE49-F238E27FC236}">
                <a16:creationId xmlns:a16="http://schemas.microsoft.com/office/drawing/2014/main" id="{79684570-F4DF-0229-319B-B03AB30360AC}"/>
              </a:ext>
            </a:extLst>
          </p:cNvPr>
          <p:cNvSpPr>
            <a:spLocks noGrp="1"/>
          </p:cNvSpPr>
          <p:nvPr>
            <p:ph idx="1"/>
          </p:nvPr>
        </p:nvSpPr>
        <p:spPr>
          <a:xfrm>
            <a:off x="838200" y="2194560"/>
            <a:ext cx="10515600" cy="3847466"/>
          </a:xfrm>
        </p:spPr>
        <p:txBody>
          <a:bodyPr>
            <a:normAutofit/>
          </a:bodyPr>
          <a:lstStyle/>
          <a:p>
            <a:pPr marL="0" indent="0">
              <a:buNone/>
            </a:pPr>
            <a:r>
              <a:rPr lang="nb-NO" sz="1800" dirty="0">
                <a:effectLst/>
                <a:latin typeface="Arial" panose="020B0604020202020204" pitchFamily="34" charset="0"/>
                <a:ea typeface="Calibri" panose="020F0502020204030204" pitchFamily="34" charset="0"/>
              </a:rPr>
              <a:t>Vi får ikke tatt opp alt her i dag, så derfor har vi her noen nyttige lenker som kan være nyttig å kikke på i forbindelse med skolesaker i rådsarbeidet.</a:t>
            </a:r>
          </a:p>
          <a:p>
            <a:pPr marL="0" indent="0">
              <a:buNone/>
            </a:pPr>
            <a:endParaRPr lang="nb-NO" sz="1800" dirty="0">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nb-NO" sz="1800" dirty="0">
                <a:effectLst/>
                <a:latin typeface="Arial" panose="020B0604020202020204" pitchFamily="34" charset="0"/>
                <a:ea typeface="Times New Roman" panose="02020603050405020304" pitchFamily="18" charset="0"/>
                <a:hlinkClick r:id="rId2"/>
              </a:rPr>
              <a:t>Diabetesforbundet – om elever med diabetes </a:t>
            </a:r>
            <a:endParaRPr lang="nb-NO" sz="1800" dirty="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nb-NO" sz="1800" dirty="0" err="1">
                <a:effectLst/>
                <a:latin typeface="Arial" panose="020B0604020202020204" pitchFamily="34" charset="0"/>
                <a:ea typeface="Times New Roman" panose="02020603050405020304" pitchFamily="18" charset="0"/>
                <a:hlinkClick r:id="rId2"/>
              </a:rPr>
              <a:t>Statped</a:t>
            </a:r>
            <a:r>
              <a:rPr lang="nb-NO" sz="1800" dirty="0">
                <a:effectLst/>
                <a:latin typeface="Arial" panose="020B0604020202020204" pitchFamily="34" charset="0"/>
                <a:ea typeface="Times New Roman" panose="02020603050405020304" pitchFamily="18" charset="0"/>
                <a:hlinkClick r:id="rId2"/>
              </a:rPr>
              <a:t>– om Afasi og ervervede hjerneskader</a:t>
            </a:r>
            <a:r>
              <a:rPr lang="nb-NO" sz="1800" dirty="0">
                <a:effectLst/>
                <a:latin typeface="Arial" panose="020B0604020202020204" pitchFamily="34" charset="0"/>
                <a:ea typeface="Times New Roman" panose="02020603050405020304" pitchFamily="18" charset="0"/>
              </a:rPr>
              <a:t>  og </a:t>
            </a:r>
            <a:r>
              <a:rPr lang="nb-NO" sz="1800" dirty="0">
                <a:effectLst/>
                <a:latin typeface="Arial" panose="020B0604020202020204" pitchFamily="34" charset="0"/>
                <a:ea typeface="Times New Roman" panose="02020603050405020304" pitchFamily="18" charset="0"/>
                <a:hlinkClick r:id="rId3"/>
              </a:rPr>
              <a:t>LHL om afasi </a:t>
            </a:r>
            <a:endParaRPr lang="nb-NO" sz="1800" dirty="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nb-NO" sz="1800" dirty="0">
                <a:effectLst/>
                <a:latin typeface="Arial" panose="020B0604020202020204" pitchFamily="34" charset="0"/>
                <a:ea typeface="Times New Roman" panose="02020603050405020304" pitchFamily="18" charset="0"/>
                <a:hlinkClick r:id="rId4"/>
              </a:rPr>
              <a:t>ME-foreningen – om elever med ME og skolegang</a:t>
            </a:r>
            <a:endParaRPr lang="nb-NO" sz="1800" dirty="0">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nb-NO" sz="1800" dirty="0">
                <a:effectLst/>
                <a:latin typeface="Arial" panose="020B0604020202020204" pitchFamily="34" charset="0"/>
                <a:ea typeface="Times New Roman" panose="02020603050405020304" pitchFamily="18" charset="0"/>
                <a:hlinkClick r:id="rId5"/>
              </a:rPr>
              <a:t>Norsk astma og allergiforbund om allergi </a:t>
            </a:r>
            <a:endParaRPr lang="nb-NO" sz="1800" dirty="0">
              <a:effectLst/>
              <a:latin typeface="Arial" panose="020B0604020202020204" pitchFamily="34" charset="0"/>
              <a:ea typeface="Times New Roman" panose="02020603050405020304" pitchFamily="18" charset="0"/>
            </a:endParaRPr>
          </a:p>
          <a:p>
            <a:pPr marL="342900" indent="-342900">
              <a:buFont typeface="Symbol" panose="05050102010706020507" pitchFamily="18" charset="2"/>
              <a:buChar char=""/>
            </a:pPr>
            <a:r>
              <a:rPr lang="nb-NO" sz="1800" dirty="0">
                <a:latin typeface="Arial" panose="020B0604020202020204" pitchFamily="34" charset="0"/>
                <a:ea typeface="Times New Roman" panose="02020603050405020304" pitchFamily="18" charset="0"/>
                <a:hlinkClick r:id="rId6"/>
              </a:rPr>
              <a:t>Dysleksi Norge – Dysleksivennlig skole </a:t>
            </a:r>
            <a:endParaRPr lang="nb-NO" sz="1800" dirty="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endParaRPr lang="nb-NO" sz="1800" dirty="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nb-NO" sz="1800" dirty="0" err="1">
                <a:effectLst/>
                <a:latin typeface="Arial" panose="020B0604020202020204" pitchFamily="34" charset="0"/>
                <a:ea typeface="Times New Roman" panose="02020603050405020304" pitchFamily="18" charset="0"/>
                <a:hlinkClick r:id="rId7"/>
              </a:rPr>
              <a:t>Bufdir</a:t>
            </a:r>
            <a:r>
              <a:rPr lang="nb-NO" sz="1800" dirty="0">
                <a:effectLst/>
                <a:latin typeface="Arial" panose="020B0604020202020204" pitchFamily="34" charset="0"/>
                <a:ea typeface="Times New Roman" panose="02020603050405020304" pitchFamily="18" charset="0"/>
                <a:hlinkClick r:id="rId7"/>
              </a:rPr>
              <a:t> om ufrivillig skolefravær</a:t>
            </a:r>
            <a:endParaRPr lang="nb-NO" dirty="0"/>
          </a:p>
        </p:txBody>
      </p:sp>
      <p:pic>
        <p:nvPicPr>
          <p:cNvPr id="4" name="Bilde 3">
            <a:extLst>
              <a:ext uri="{FF2B5EF4-FFF2-40B4-BE49-F238E27FC236}">
                <a16:creationId xmlns:a16="http://schemas.microsoft.com/office/drawing/2014/main" id="{79618B0F-79FE-E888-0463-D2D0D1B9851F}"/>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1070311" y="5755489"/>
            <a:ext cx="566977" cy="573074"/>
          </a:xfrm>
          <a:prstGeom prst="rect">
            <a:avLst/>
          </a:prstGeom>
        </p:spPr>
      </p:pic>
    </p:spTree>
    <p:extLst>
      <p:ext uri="{BB962C8B-B14F-4D97-AF65-F5344CB8AC3E}">
        <p14:creationId xmlns:p14="http://schemas.microsoft.com/office/powerpoint/2010/main" val="249643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descr="I en turkis elipse står det:&#10;Vi har hele tide med oss:&#10;FN-konvensjonen CRPD&#10;Bærekraftsmålene og &#10;Likestillings- og diskrimineringsloven.">
            <a:extLst>
              <a:ext uri="{FF2B5EF4-FFF2-40B4-BE49-F238E27FC236}">
                <a16:creationId xmlns:a16="http://schemas.microsoft.com/office/drawing/2014/main" id="{65C2A4CE-B4F4-1DEC-4400-EE86A2B2D8F4}"/>
              </a:ext>
            </a:extLst>
          </p:cNvPr>
          <p:cNvSpPr/>
          <p:nvPr/>
        </p:nvSpPr>
        <p:spPr>
          <a:xfrm>
            <a:off x="896815" y="1424354"/>
            <a:ext cx="4262660" cy="4135432"/>
          </a:xfrm>
          <a:prstGeom prst="ellipse">
            <a:avLst/>
          </a:prstGeom>
          <a:solidFill>
            <a:srgbClr val="91D4D4"/>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b-NO" sz="4000" b="1">
                <a:solidFill>
                  <a:schemeClr val="tx1"/>
                </a:solidFill>
              </a:rPr>
              <a:t>Utviklings-hemming</a:t>
            </a:r>
          </a:p>
        </p:txBody>
      </p:sp>
      <p:sp>
        <p:nvSpPr>
          <p:cNvPr id="5" name="Tittel 1">
            <a:extLst>
              <a:ext uri="{FF2B5EF4-FFF2-40B4-BE49-F238E27FC236}">
                <a16:creationId xmlns:a16="http://schemas.microsoft.com/office/drawing/2014/main" id="{82819C77-03A2-86A0-C83F-22FE98D7F52E}"/>
              </a:ext>
            </a:extLst>
          </p:cNvPr>
          <p:cNvSpPr txBox="1">
            <a:spLocks noGrp="1"/>
          </p:cNvSpPr>
          <p:nvPr>
            <p:ph type="title" idx="4294967295"/>
          </p:nvPr>
        </p:nvSpPr>
        <p:spPr>
          <a:xfrm>
            <a:off x="5894294" y="782666"/>
            <a:ext cx="5704113" cy="27094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0" b="1" i="0" u="none" strike="noStrike" kern="1200" cap="none" spc="0" normalizeH="0" baseline="0" noProof="0">
                <a:ln>
                  <a:noFill/>
                </a:ln>
                <a:solidFill>
                  <a:srgbClr val="6198B0"/>
                </a:solidFill>
                <a:effectLst/>
                <a:uLnTx/>
                <a:uFillTx/>
                <a:latin typeface="Avenir Black" panose="02000503020000020003" pitchFamily="2" charset="0"/>
                <a:ea typeface="+mn-ea"/>
                <a:cs typeface="+mn-cs"/>
              </a:rPr>
              <a:t>Inkludering av elever med utviklingshemming </a:t>
            </a:r>
          </a:p>
        </p:txBody>
      </p:sp>
      <p:sp>
        <p:nvSpPr>
          <p:cNvPr id="6" name="TekstSylinder 5">
            <a:extLst>
              <a:ext uri="{FF2B5EF4-FFF2-40B4-BE49-F238E27FC236}">
                <a16:creationId xmlns:a16="http://schemas.microsoft.com/office/drawing/2014/main" id="{AF425C5E-74EE-96E9-DD5C-AB6355F7970C}"/>
              </a:ext>
            </a:extLst>
          </p:cNvPr>
          <p:cNvSpPr txBox="1"/>
          <p:nvPr/>
        </p:nvSpPr>
        <p:spPr>
          <a:xfrm>
            <a:off x="5894294" y="5144287"/>
            <a:ext cx="5502407" cy="830997"/>
          </a:xfrm>
          <a:prstGeom prst="rect">
            <a:avLst/>
          </a:prstGeom>
          <a:noFill/>
        </p:spPr>
        <p:txBody>
          <a:bodyPr wrap="square" rtlCol="0">
            <a:spAutoFit/>
          </a:bodyPr>
          <a:lstStyle/>
          <a:p>
            <a:r>
              <a:rPr lang="nb-NO" sz="2400">
                <a:latin typeface="Avenir Heavy"/>
              </a:rPr>
              <a:t>Monika Andersen, sentralstyremedlem</a:t>
            </a:r>
          </a:p>
          <a:p>
            <a:r>
              <a:rPr lang="nb-NO" sz="2400">
                <a:latin typeface="Avenir Heavy"/>
                <a:hlinkClick r:id="rId3"/>
              </a:rPr>
              <a:t>Norsk forbund for utviklingshemmede</a:t>
            </a:r>
            <a:endParaRPr lang="nb-NO" sz="2400">
              <a:latin typeface="Avenir Heavy"/>
            </a:endParaRPr>
          </a:p>
        </p:txBody>
      </p:sp>
    </p:spTree>
    <p:extLst>
      <p:ext uri="{BB962C8B-B14F-4D97-AF65-F5344CB8AC3E}">
        <p14:creationId xmlns:p14="http://schemas.microsoft.com/office/powerpoint/2010/main" val="4234196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D592254-DC63-FA33-3971-6782CD10C62E}"/>
              </a:ext>
            </a:extLst>
          </p:cNvPr>
          <p:cNvSpPr>
            <a:spLocks noGrp="1"/>
          </p:cNvSpPr>
          <p:nvPr>
            <p:ph type="title"/>
          </p:nvPr>
        </p:nvSpPr>
        <p:spPr>
          <a:xfrm>
            <a:off x="1315079" y="160065"/>
            <a:ext cx="10517131" cy="1533104"/>
          </a:xfrm>
        </p:spPr>
        <p:txBody>
          <a:bodyPr vert="horz" lIns="91440" tIns="45720" rIns="91440" bIns="45720" rtlCol="0" anchor="b">
            <a:normAutofit/>
          </a:bodyPr>
          <a:lstStyle/>
          <a:p>
            <a:r>
              <a:rPr lang="nb-NO" sz="4000" kern="1200">
                <a:solidFill>
                  <a:schemeClr val="tx1"/>
                </a:solidFill>
                <a:latin typeface="Avenir Heavy" panose="02000503020000020003"/>
              </a:rPr>
              <a:t>Hva skal til når det gjelder inkludering i skolen for elever med en utviklingshemming</a:t>
            </a:r>
          </a:p>
        </p:txBody>
      </p:sp>
      <p:sp>
        <p:nvSpPr>
          <p:cNvPr id="2" name="Plassholder for innhold 1">
            <a:extLst>
              <a:ext uri="{FF2B5EF4-FFF2-40B4-BE49-F238E27FC236}">
                <a16:creationId xmlns:a16="http://schemas.microsoft.com/office/drawing/2014/main" id="{E94B3FEC-42D0-4C1A-A9DB-1544D4BC8C76}"/>
              </a:ext>
            </a:extLst>
          </p:cNvPr>
          <p:cNvSpPr>
            <a:spLocks noGrp="1"/>
          </p:cNvSpPr>
          <p:nvPr>
            <p:ph type="body" sz="half" idx="2"/>
          </p:nvPr>
        </p:nvSpPr>
        <p:spPr>
          <a:xfrm>
            <a:off x="1334595" y="2250480"/>
            <a:ext cx="9522810" cy="4607520"/>
          </a:xfrm>
        </p:spPr>
        <p:txBody>
          <a:bodyPr vert="horz" lIns="91440" tIns="45720" rIns="91440" bIns="45720" rtlCol="0" anchor="t">
            <a:normAutofit/>
          </a:bodyPr>
          <a:lstStyle/>
          <a:p>
            <a:pPr marL="457200" indent="-457200" algn="l">
              <a:buClr>
                <a:srgbClr val="449185"/>
              </a:buClr>
              <a:buFont typeface="Arial" panose="020B0604020202020204" pitchFamily="34" charset="0"/>
              <a:buChar char="•"/>
            </a:pPr>
            <a:r>
              <a:rPr lang="nb-NO" sz="2800"/>
              <a:t>De som er en del av fellesskapet i barnehagen er mer inkludert i resten av utdanningsforløpet. Fokus på hele utdanningsforløpet fra barnehage. </a:t>
            </a:r>
          </a:p>
          <a:p>
            <a:pPr marL="457200" indent="-457200" algn="l">
              <a:buClr>
                <a:srgbClr val="449185"/>
              </a:buClr>
              <a:buFont typeface="Arial" panose="020B0604020202020204" pitchFamily="34" charset="0"/>
              <a:buChar char="•"/>
            </a:pPr>
            <a:endParaRPr lang="nb-NO" sz="2800"/>
          </a:p>
          <a:p>
            <a:pPr marL="457200" indent="-457200" algn="l">
              <a:buClr>
                <a:srgbClr val="449185"/>
              </a:buClr>
              <a:buFont typeface="Arial" panose="020B0604020202020204" pitchFamily="34" charset="0"/>
              <a:buChar char="•"/>
            </a:pPr>
            <a:r>
              <a:rPr lang="nb-NO" sz="2800"/>
              <a:t>Mer praktisk læring i skolen er en arbeidsmetode for å inkludere elever med utviklingshemming. </a:t>
            </a:r>
          </a:p>
          <a:p>
            <a:pPr marL="457200" indent="-457200" algn="l">
              <a:buClr>
                <a:srgbClr val="449185"/>
              </a:buClr>
              <a:buFont typeface="Arial" panose="020B0604020202020204" pitchFamily="34" charset="0"/>
              <a:buChar char="•"/>
            </a:pPr>
            <a:endParaRPr lang="nb-NO" sz="2800"/>
          </a:p>
          <a:p>
            <a:pPr marL="457200" indent="-457200" algn="l">
              <a:buClr>
                <a:srgbClr val="449185"/>
              </a:buClr>
              <a:buFont typeface="Arial" panose="020B0604020202020204" pitchFamily="34" charset="0"/>
              <a:buChar char="•"/>
            </a:pPr>
            <a:r>
              <a:rPr lang="nb-NO" sz="2800"/>
              <a:t>Det som funker for en er oftest en fordel for alle. Samt at god inkludering fungerer positivt for alle.</a:t>
            </a:r>
          </a:p>
          <a:p>
            <a:pPr marL="342900" indent="-342900">
              <a:buFont typeface="Arial" panose="020B0604020202020204" pitchFamily="34" charset="0"/>
              <a:buChar char="•"/>
            </a:pPr>
            <a:endParaRPr lang="en-US" sz="1700"/>
          </a:p>
        </p:txBody>
      </p:sp>
      <p:pic>
        <p:nvPicPr>
          <p:cNvPr id="6" name="Bilde 5">
            <a:extLst>
              <a:ext uri="{FF2B5EF4-FFF2-40B4-BE49-F238E27FC236}">
                <a16:creationId xmlns:a16="http://schemas.microsoft.com/office/drawing/2014/main" id="{3E7A9297-BB20-DA35-80EB-00EC6B96F53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9789" y="640080"/>
            <a:ext cx="566977" cy="573074"/>
          </a:xfrm>
          <a:prstGeom prst="rect">
            <a:avLst/>
          </a:prstGeom>
        </p:spPr>
      </p:pic>
    </p:spTree>
    <p:extLst>
      <p:ext uri="{BB962C8B-B14F-4D97-AF65-F5344CB8AC3E}">
        <p14:creationId xmlns:p14="http://schemas.microsoft.com/office/powerpoint/2010/main" val="1299200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D592254-DC63-FA33-3971-6782CD10C62E}"/>
              </a:ext>
            </a:extLst>
          </p:cNvPr>
          <p:cNvSpPr>
            <a:spLocks noGrp="1"/>
          </p:cNvSpPr>
          <p:nvPr>
            <p:ph type="title"/>
          </p:nvPr>
        </p:nvSpPr>
        <p:spPr>
          <a:xfrm>
            <a:off x="1315079" y="160065"/>
            <a:ext cx="10517131" cy="1533104"/>
          </a:xfrm>
        </p:spPr>
        <p:txBody>
          <a:bodyPr vert="horz" lIns="91440" tIns="45720" rIns="91440" bIns="45720" rtlCol="0" anchor="b">
            <a:normAutofit/>
          </a:bodyPr>
          <a:lstStyle/>
          <a:p>
            <a:r>
              <a:rPr lang="nb-NO" sz="4000" kern="1200">
                <a:solidFill>
                  <a:schemeClr val="tx1"/>
                </a:solidFill>
                <a:latin typeface="Avenir Heavy" panose="02000503020000020003"/>
              </a:rPr>
              <a:t>Hva skal til</a:t>
            </a:r>
            <a:br>
              <a:rPr lang="nb-NO" sz="4000" kern="1200">
                <a:solidFill>
                  <a:schemeClr val="tx1"/>
                </a:solidFill>
                <a:latin typeface="Avenir Heavy" panose="02000503020000020003"/>
              </a:rPr>
            </a:br>
            <a:endParaRPr lang="nb-NO" sz="4000" kern="1200">
              <a:solidFill>
                <a:schemeClr val="tx1"/>
              </a:solidFill>
              <a:latin typeface="Avenir Heavy" panose="02000503020000020003"/>
            </a:endParaRPr>
          </a:p>
        </p:txBody>
      </p:sp>
      <p:sp>
        <p:nvSpPr>
          <p:cNvPr id="2" name="Plassholder for innhold 1">
            <a:extLst>
              <a:ext uri="{FF2B5EF4-FFF2-40B4-BE49-F238E27FC236}">
                <a16:creationId xmlns:a16="http://schemas.microsoft.com/office/drawing/2014/main" id="{E94B3FEC-42D0-4C1A-A9DB-1544D4BC8C76}"/>
              </a:ext>
            </a:extLst>
          </p:cNvPr>
          <p:cNvSpPr>
            <a:spLocks noGrp="1"/>
          </p:cNvSpPr>
          <p:nvPr>
            <p:ph type="body" sz="half" idx="2"/>
          </p:nvPr>
        </p:nvSpPr>
        <p:spPr>
          <a:xfrm>
            <a:off x="1315079" y="1545943"/>
            <a:ext cx="9522810" cy="4607520"/>
          </a:xfrm>
        </p:spPr>
        <p:txBody>
          <a:bodyPr vert="horz" lIns="91440" tIns="45720" rIns="91440" bIns="45720" rtlCol="0" anchor="t">
            <a:normAutofit fontScale="92500" lnSpcReduction="10000"/>
          </a:bodyPr>
          <a:lstStyle/>
          <a:p>
            <a:pPr marL="571500" indent="-571500">
              <a:buClr>
                <a:srgbClr val="5188A1"/>
              </a:buClr>
              <a:buFont typeface="Arial" panose="020B0604020202020204" pitchFamily="34" charset="0"/>
              <a:buChar char="•"/>
            </a:pPr>
            <a:r>
              <a:rPr lang="nb-NO" sz="3800"/>
              <a:t>Inkludering handler ikke om ressurser, men om andre holdninger til inkludering, organisering av undervisningen og andre prioriteringer. </a:t>
            </a:r>
          </a:p>
          <a:p>
            <a:pPr marL="571500" indent="-571500">
              <a:buClr>
                <a:srgbClr val="5188A1"/>
              </a:buClr>
              <a:buFont typeface="Arial" panose="020B0604020202020204" pitchFamily="34" charset="0"/>
              <a:buChar char="•"/>
            </a:pPr>
            <a:endParaRPr lang="nb-NO" sz="3800"/>
          </a:p>
          <a:p>
            <a:pPr marL="571500" indent="-571500">
              <a:buClr>
                <a:srgbClr val="5188A1"/>
              </a:buClr>
              <a:buFont typeface="Arial" panose="020B0604020202020204" pitchFamily="34" charset="0"/>
              <a:buChar char="•"/>
            </a:pPr>
            <a:r>
              <a:rPr lang="nb-NO" sz="3800"/>
              <a:t>Slutte med å undervurdere og ha lave forventninger. De vil ikke lage vafler, de vil lære. </a:t>
            </a:r>
          </a:p>
          <a:p>
            <a:pPr marL="571500" indent="-571500">
              <a:buClr>
                <a:srgbClr val="5188A1"/>
              </a:buClr>
              <a:buFont typeface="Arial" panose="020B0604020202020204" pitchFamily="34" charset="0"/>
              <a:buChar char="•"/>
            </a:pPr>
            <a:endParaRPr lang="nb-NO" sz="3800"/>
          </a:p>
          <a:p>
            <a:pPr marL="571500" indent="-571500">
              <a:buClr>
                <a:srgbClr val="5188A1"/>
              </a:buClr>
              <a:buFont typeface="Arial" panose="020B0604020202020204" pitchFamily="34" charset="0"/>
              <a:buChar char="•"/>
            </a:pPr>
            <a:r>
              <a:rPr lang="nb-NO" sz="3800"/>
              <a:t>Sikre at de som treng mest, ikke får minst. For eksempel hyppig bruk av ufaglærte og lærlinger. </a:t>
            </a:r>
          </a:p>
          <a:p>
            <a:pPr marL="342900" indent="-342900">
              <a:buFont typeface="Arial" panose="020B0604020202020204" pitchFamily="34" charset="0"/>
              <a:buChar char="•"/>
            </a:pPr>
            <a:endParaRPr lang="en-US" sz="1700"/>
          </a:p>
        </p:txBody>
      </p:sp>
      <p:pic>
        <p:nvPicPr>
          <p:cNvPr id="6" name="Bilde 5">
            <a:extLst>
              <a:ext uri="{FF2B5EF4-FFF2-40B4-BE49-F238E27FC236}">
                <a16:creationId xmlns:a16="http://schemas.microsoft.com/office/drawing/2014/main" id="{3E7A9297-BB20-DA35-80EB-00EC6B96F53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9789" y="640080"/>
            <a:ext cx="566977" cy="573074"/>
          </a:xfrm>
          <a:prstGeom prst="rect">
            <a:avLst/>
          </a:prstGeom>
        </p:spPr>
      </p:pic>
    </p:spTree>
    <p:extLst>
      <p:ext uri="{BB962C8B-B14F-4D97-AF65-F5344CB8AC3E}">
        <p14:creationId xmlns:p14="http://schemas.microsoft.com/office/powerpoint/2010/main" val="1236162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6F2482FA-021D-543D-0AF0-F0CACE6106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3717877" cy="6858000"/>
          </a:xfrm>
          <a:prstGeom prst="rect">
            <a:avLst/>
          </a:prstGeom>
        </p:spPr>
      </p:pic>
      <p:sp>
        <p:nvSpPr>
          <p:cNvPr id="3" name="Tittel 2">
            <a:extLst>
              <a:ext uri="{FF2B5EF4-FFF2-40B4-BE49-F238E27FC236}">
                <a16:creationId xmlns:a16="http://schemas.microsoft.com/office/drawing/2014/main" id="{184CA5E2-0581-F8AE-E2C3-915EC4573AB3}"/>
              </a:ext>
            </a:extLst>
          </p:cNvPr>
          <p:cNvSpPr txBox="1">
            <a:spLocks noGrp="1"/>
          </p:cNvSpPr>
          <p:nvPr>
            <p:ph type="title" idx="4294967295"/>
          </p:nvPr>
        </p:nvSpPr>
        <p:spPr>
          <a:xfrm>
            <a:off x="478233" y="1006916"/>
            <a:ext cx="3058182"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a:t>Råd til Råds-med-lemmer</a:t>
            </a:r>
            <a:endParaRPr kumimoji="0" lang="nb-NO" b="1" i="0" u="none" strike="noStrike" kern="1200" cap="none" spc="0" normalizeH="0" baseline="0" noProof="0">
              <a:ln>
                <a:noFill/>
              </a:ln>
              <a:solidFill>
                <a:schemeClr val="tx1"/>
              </a:solidFill>
              <a:effectLst/>
              <a:uLnTx/>
              <a:uFillTx/>
              <a:latin typeface="+mn-lt"/>
              <a:ea typeface="+mn-ea"/>
              <a:cs typeface="+mn-cs"/>
            </a:endParaRPr>
          </a:p>
        </p:txBody>
      </p:sp>
      <p:pic>
        <p:nvPicPr>
          <p:cNvPr id="6" name="Bilde 5">
            <a:extLst>
              <a:ext uri="{FF2B5EF4-FFF2-40B4-BE49-F238E27FC236}">
                <a16:creationId xmlns:a16="http://schemas.microsoft.com/office/drawing/2014/main" id="{8A1738D4-4F79-E759-A8BB-6568A767EA6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439272" y="6039739"/>
            <a:ext cx="752728" cy="752728"/>
          </a:xfrm>
          <a:prstGeom prst="rect">
            <a:avLst/>
          </a:prstGeom>
        </p:spPr>
      </p:pic>
      <p:sp>
        <p:nvSpPr>
          <p:cNvPr id="7" name="TekstSylinder 6">
            <a:extLst>
              <a:ext uri="{FF2B5EF4-FFF2-40B4-BE49-F238E27FC236}">
                <a16:creationId xmlns:a16="http://schemas.microsoft.com/office/drawing/2014/main" id="{111DECA8-D18C-7CED-27FE-DDD92766393F}"/>
              </a:ext>
            </a:extLst>
          </p:cNvPr>
          <p:cNvSpPr txBox="1"/>
          <p:nvPr/>
        </p:nvSpPr>
        <p:spPr>
          <a:xfrm>
            <a:off x="3717876" y="191340"/>
            <a:ext cx="8474124" cy="6832640"/>
          </a:xfrm>
          <a:prstGeom prst="rect">
            <a:avLst/>
          </a:prstGeom>
          <a:noFill/>
        </p:spPr>
        <p:txBody>
          <a:bodyPr wrap="square">
            <a:spAutoFit/>
          </a:bodyPr>
          <a:lstStyle/>
          <a:p>
            <a:pPr marL="457200" indent="-457200">
              <a:buClr>
                <a:srgbClr val="5188A1"/>
              </a:buClr>
              <a:buFont typeface="Arial" panose="020B0604020202020204" pitchFamily="34" charset="0"/>
              <a:buChar char="•"/>
            </a:pPr>
            <a:r>
              <a:rPr lang="nb-NO" sz="2800" dirty="0"/>
              <a:t>Sørge for at når planer skal skrives slik som temaplan for gode barnehager og skoler må man sikre at barn med utviklingshemming er en del av planen.</a:t>
            </a:r>
          </a:p>
          <a:p>
            <a:pPr marL="457200" indent="-457200">
              <a:buClr>
                <a:srgbClr val="5188A1"/>
              </a:buClr>
              <a:buFont typeface="Arial" panose="020B0604020202020204" pitchFamily="34" charset="0"/>
              <a:buChar char="•"/>
            </a:pPr>
            <a:endParaRPr lang="nb-NO" sz="2800" dirty="0"/>
          </a:p>
          <a:p>
            <a:pPr marL="457200" indent="-457200">
              <a:buClr>
                <a:srgbClr val="5188A1"/>
              </a:buClr>
              <a:buFont typeface="Arial" panose="020B0604020202020204" pitchFamily="34" charset="0"/>
              <a:buChar char="•"/>
            </a:pPr>
            <a:r>
              <a:rPr lang="nb-NO" sz="2800" dirty="0"/>
              <a:t>Sørge for at alle gjelder </a:t>
            </a:r>
            <a:r>
              <a:rPr lang="nb-NO" sz="2800" u="sng" dirty="0"/>
              <a:t>alle</a:t>
            </a:r>
            <a:r>
              <a:rPr lang="nb-NO" sz="2800" dirty="0"/>
              <a:t> i planene som vedtas. </a:t>
            </a:r>
          </a:p>
          <a:p>
            <a:pPr marL="457200" indent="-457200">
              <a:buClr>
                <a:srgbClr val="5188A1"/>
              </a:buClr>
              <a:buFont typeface="Arial" panose="020B0604020202020204" pitchFamily="34" charset="0"/>
              <a:buChar char="•"/>
            </a:pPr>
            <a:endParaRPr lang="nb-NO" sz="2800" dirty="0"/>
          </a:p>
          <a:p>
            <a:pPr marL="457200" indent="-457200">
              <a:buClr>
                <a:srgbClr val="5188A1"/>
              </a:buClr>
              <a:buFont typeface="Arial" panose="020B0604020202020204" pitchFamily="34" charset="0"/>
              <a:buChar char="•"/>
            </a:pPr>
            <a:r>
              <a:rPr lang="nb-NO" sz="2800" dirty="0"/>
              <a:t>Når tilstandsrapporter skal skrives er det viktig at tilstanden til hvordan elever med utviklingshemming også er skissert. </a:t>
            </a:r>
          </a:p>
          <a:p>
            <a:pPr marL="457200" indent="-457200">
              <a:buClr>
                <a:srgbClr val="5188A1"/>
              </a:buClr>
              <a:buFont typeface="Arial" panose="020B0604020202020204" pitchFamily="34" charset="0"/>
              <a:buChar char="•"/>
            </a:pPr>
            <a:endParaRPr lang="nb-NO" sz="2800" dirty="0"/>
          </a:p>
          <a:p>
            <a:pPr marL="457200" indent="-457200">
              <a:buClr>
                <a:srgbClr val="5188A1"/>
              </a:buClr>
              <a:buFont typeface="Arial" panose="020B0604020202020204" pitchFamily="34" charset="0"/>
              <a:buChar char="•"/>
            </a:pPr>
            <a:r>
              <a:rPr lang="nb-NO" sz="2800"/>
              <a:t>Etterspør hvordan det jobbes med livsmestring i alle fag i skolene i din kommune. </a:t>
            </a:r>
          </a:p>
          <a:p>
            <a:pPr marL="457200" indent="-457200">
              <a:buClr>
                <a:srgbClr val="5188A1"/>
              </a:buClr>
              <a:buFont typeface="Arial" panose="020B0604020202020204" pitchFamily="34" charset="0"/>
              <a:buChar char="•"/>
            </a:pPr>
            <a:endParaRPr lang="nb-NO" sz="2800"/>
          </a:p>
          <a:p>
            <a:pPr marL="457200" indent="-457200">
              <a:buClr>
                <a:srgbClr val="5188A1"/>
              </a:buClr>
              <a:buFont typeface="Arial" panose="020B0604020202020204" pitchFamily="34" charset="0"/>
              <a:buChar char="•"/>
            </a:pPr>
            <a:r>
              <a:rPr lang="nb-NO" sz="2800" dirty="0"/>
              <a:t>Sikre at barn med utviklingshemming er en del av  «plan for overgang mellom barnehage- skole». </a:t>
            </a:r>
          </a:p>
          <a:p>
            <a:r>
              <a:rPr lang="nb-NO" dirty="0"/>
              <a:t>​</a:t>
            </a:r>
          </a:p>
        </p:txBody>
      </p:sp>
    </p:spTree>
    <p:extLst>
      <p:ext uri="{BB962C8B-B14F-4D97-AF65-F5344CB8AC3E}">
        <p14:creationId xmlns:p14="http://schemas.microsoft.com/office/powerpoint/2010/main" val="3422701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descr="I en turkis elipse står det:&#10;Vi har hele tide med oss:&#10;FN-konvensjonen CRPD&#10;Bærekraftsmålene og &#10;Likestillings- og diskrimineringsloven.">
            <a:extLst>
              <a:ext uri="{FF2B5EF4-FFF2-40B4-BE49-F238E27FC236}">
                <a16:creationId xmlns:a16="http://schemas.microsoft.com/office/drawing/2014/main" id="{65C2A4CE-B4F4-1DEC-4400-EE86A2B2D8F4}"/>
              </a:ext>
            </a:extLst>
          </p:cNvPr>
          <p:cNvSpPr>
            <a:spLocks noGrp="1"/>
          </p:cNvSpPr>
          <p:nvPr>
            <p:ph type="title" idx="4294967295"/>
          </p:nvPr>
        </p:nvSpPr>
        <p:spPr>
          <a:xfrm>
            <a:off x="432360" y="1018310"/>
            <a:ext cx="4248970" cy="4089011"/>
          </a:xfrm>
          <a:prstGeom prst="ellipse">
            <a:avLst/>
          </a:prstGeom>
          <a:solidFill>
            <a:srgbClr val="91D4D4"/>
          </a:solidFill>
          <a:ln w="12700" cap="flat" cmpd="sng" algn="ctr">
            <a:noFill/>
            <a:prstDash val="solid"/>
            <a:miter lim="800000"/>
          </a:ln>
          <a:effectLst/>
        </p:spPr>
        <p:style>
          <a:lnRef idx="2">
            <a:schemeClr val="dk1">
              <a:shade val="15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4800" b="1" i="0" u="none" strike="noStrike" kern="1200" cap="none" spc="0" normalizeH="0" baseline="0" noProof="0">
                <a:ln>
                  <a:noFill/>
                </a:ln>
                <a:solidFill>
                  <a:schemeClr val="tx1"/>
                </a:solidFill>
                <a:effectLst/>
                <a:uLnTx/>
                <a:uFillTx/>
                <a:latin typeface="+mn-lt"/>
                <a:ea typeface="+mn-ea"/>
                <a:cs typeface="+mn-cs"/>
              </a:rPr>
              <a:t>Bevegelse</a:t>
            </a:r>
          </a:p>
        </p:txBody>
      </p:sp>
      <p:sp>
        <p:nvSpPr>
          <p:cNvPr id="5" name="Tittel 1">
            <a:extLst>
              <a:ext uri="{FF2B5EF4-FFF2-40B4-BE49-F238E27FC236}">
                <a16:creationId xmlns:a16="http://schemas.microsoft.com/office/drawing/2014/main" id="{82819C77-03A2-86A0-C83F-22FE98D7F52E}"/>
              </a:ext>
            </a:extLst>
          </p:cNvPr>
          <p:cNvSpPr txBox="1">
            <a:spLocks/>
          </p:cNvSpPr>
          <p:nvPr/>
        </p:nvSpPr>
        <p:spPr>
          <a:xfrm>
            <a:off x="5385546" y="353412"/>
            <a:ext cx="5704113" cy="27094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nb-NO" sz="4000" b="1">
                <a:solidFill>
                  <a:srgbClr val="6198B0"/>
                </a:solidFill>
                <a:latin typeface="Avenir Black" panose="02000503020000020003" pitchFamily="2" charset="0"/>
                <a:ea typeface="+mn-ea"/>
                <a:cs typeface="+mn-cs"/>
              </a:rPr>
              <a:t>Inkludering - bevegelse</a:t>
            </a:r>
          </a:p>
        </p:txBody>
      </p:sp>
      <p:sp>
        <p:nvSpPr>
          <p:cNvPr id="2" name="TekstSylinder 1">
            <a:extLst>
              <a:ext uri="{FF2B5EF4-FFF2-40B4-BE49-F238E27FC236}">
                <a16:creationId xmlns:a16="http://schemas.microsoft.com/office/drawing/2014/main" id="{E98B3F4C-1701-DDCC-8EB0-7DBF5D6A87E5}"/>
              </a:ext>
            </a:extLst>
          </p:cNvPr>
          <p:cNvSpPr txBox="1"/>
          <p:nvPr/>
        </p:nvSpPr>
        <p:spPr>
          <a:xfrm>
            <a:off x="5491984" y="3913314"/>
            <a:ext cx="5938016" cy="1815882"/>
          </a:xfrm>
          <a:prstGeom prst="rect">
            <a:avLst/>
          </a:prstGeom>
          <a:noFill/>
        </p:spPr>
        <p:txBody>
          <a:bodyPr wrap="square" lIns="91440" tIns="45720" rIns="91440" bIns="45720" rtlCol="0" anchor="t">
            <a:spAutoFit/>
          </a:bodyPr>
          <a:lstStyle/>
          <a:p>
            <a:r>
              <a:rPr lang="nb-NO" sz="2800" b="1" dirty="0">
                <a:latin typeface="Avenir Heavy"/>
              </a:rPr>
              <a:t>Amanda Dybendal</a:t>
            </a:r>
          </a:p>
          <a:p>
            <a:r>
              <a:rPr lang="nb-NO" sz="2800" dirty="0">
                <a:latin typeface="Avenir Heavy"/>
              </a:rPr>
              <a:t>Norges Handikapforbunds ungdom</a:t>
            </a:r>
          </a:p>
          <a:p>
            <a:r>
              <a:rPr lang="nb-NO" sz="2800" dirty="0">
                <a:latin typeface="Avenir Heavy"/>
                <a:hlinkClick r:id="rId3"/>
              </a:rPr>
              <a:t>https://nhfu.nhf.no/</a:t>
            </a:r>
            <a:endParaRPr lang="nb-NO" sz="2800" dirty="0">
              <a:latin typeface="Avenir Heavy"/>
            </a:endParaRPr>
          </a:p>
          <a:p>
            <a:endParaRPr lang="nb-NO" sz="2800" dirty="0">
              <a:latin typeface="Avenir Heavy"/>
            </a:endParaRPr>
          </a:p>
        </p:txBody>
      </p:sp>
    </p:spTree>
    <p:extLst>
      <p:ext uri="{BB962C8B-B14F-4D97-AF65-F5344CB8AC3E}">
        <p14:creationId xmlns:p14="http://schemas.microsoft.com/office/powerpoint/2010/main" val="3600072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8F2E55-7B2A-EC10-5C69-6BF862C122D7}"/>
              </a:ext>
            </a:extLst>
          </p:cNvPr>
          <p:cNvSpPr>
            <a:spLocks noGrp="1"/>
          </p:cNvSpPr>
          <p:nvPr>
            <p:ph type="title"/>
          </p:nvPr>
        </p:nvSpPr>
        <p:spPr>
          <a:xfrm>
            <a:off x="597805" y="253365"/>
            <a:ext cx="10515600" cy="1325563"/>
          </a:xfrm>
        </p:spPr>
        <p:txBody>
          <a:bodyPr/>
          <a:lstStyle/>
          <a:p>
            <a:r>
              <a:rPr lang="nb-NO" b="1"/>
              <a:t>Inkludering i skolen</a:t>
            </a:r>
          </a:p>
        </p:txBody>
      </p:sp>
      <p:sp>
        <p:nvSpPr>
          <p:cNvPr id="3" name="Plassholder for innhold 2">
            <a:extLst>
              <a:ext uri="{FF2B5EF4-FFF2-40B4-BE49-F238E27FC236}">
                <a16:creationId xmlns:a16="http://schemas.microsoft.com/office/drawing/2014/main" id="{79684570-F4DF-0229-319B-B03AB30360AC}"/>
              </a:ext>
            </a:extLst>
          </p:cNvPr>
          <p:cNvSpPr>
            <a:spLocks noGrp="1"/>
          </p:cNvSpPr>
          <p:nvPr>
            <p:ph idx="1"/>
          </p:nvPr>
        </p:nvSpPr>
        <p:spPr>
          <a:xfrm>
            <a:off x="456061" y="1578928"/>
            <a:ext cx="10799089" cy="4861160"/>
          </a:xfrm>
        </p:spPr>
        <p:txBody>
          <a:bodyPr>
            <a:normAutofit fontScale="92500" lnSpcReduction="20000"/>
          </a:bodyPr>
          <a:lstStyle/>
          <a:p>
            <a:r>
              <a:rPr lang="nb-NO"/>
              <a:t>Samme muligheter til å komme inn hovedinngang</a:t>
            </a:r>
          </a:p>
          <a:p>
            <a:pPr lvl="1"/>
            <a:r>
              <a:rPr lang="nb-NO"/>
              <a:t>Mange blir henvist til andre innganger på baksiden eller i kjelleren til bygg</a:t>
            </a:r>
          </a:p>
          <a:p>
            <a:pPr marL="457200" lvl="1" indent="0">
              <a:buNone/>
            </a:pPr>
            <a:endParaRPr lang="nb-NO"/>
          </a:p>
          <a:p>
            <a:r>
              <a:rPr lang="nb-NO"/>
              <a:t>Tilgjengelige klasserom</a:t>
            </a:r>
          </a:p>
          <a:p>
            <a:pPr lvl="1"/>
            <a:r>
              <a:rPr lang="nb-NO"/>
              <a:t> Det faste klasserommet</a:t>
            </a:r>
          </a:p>
          <a:p>
            <a:pPr lvl="1"/>
            <a:r>
              <a:rPr lang="nb-NO"/>
              <a:t>Klasserommene der det foregår fagspesifikk undervisning – for eksempel naturfagrom/musikkrom/gymsal </a:t>
            </a:r>
          </a:p>
          <a:p>
            <a:pPr lvl="1"/>
            <a:endParaRPr lang="nb-NO"/>
          </a:p>
          <a:p>
            <a:r>
              <a:rPr lang="nb-NO"/>
              <a:t>Tilgjengelige leke- inne- og uteområder</a:t>
            </a:r>
          </a:p>
          <a:p>
            <a:pPr lvl="1"/>
            <a:r>
              <a:rPr lang="nb-NO"/>
              <a:t>Mange skoler blir brukt både til skoleundervisning og fritidsaktiviteter</a:t>
            </a:r>
          </a:p>
          <a:p>
            <a:pPr marL="457200" lvl="1" indent="0">
              <a:buNone/>
            </a:pPr>
            <a:endParaRPr lang="nb-NO"/>
          </a:p>
          <a:p>
            <a:r>
              <a:rPr lang="nb-NO"/>
              <a:t> Inkluderende ansatte og øvrig personell på skolen</a:t>
            </a:r>
          </a:p>
          <a:p>
            <a:pPr lvl="1"/>
            <a:r>
              <a:rPr lang="nb-NO"/>
              <a:t>Elever tar etter de man har rundt seg. Er voksne inkluderende, er det større sjans for at barna blir det  </a:t>
            </a:r>
          </a:p>
          <a:p>
            <a:pPr marL="342900" lvl="0" indent="-342900">
              <a:buFont typeface="Symbol" panose="05050102010706020507" pitchFamily="18" charset="2"/>
              <a:buChar char=""/>
            </a:pPr>
            <a:endParaRPr lang="nb-NO"/>
          </a:p>
        </p:txBody>
      </p:sp>
      <p:pic>
        <p:nvPicPr>
          <p:cNvPr id="4" name="Bilde 3">
            <a:extLst>
              <a:ext uri="{FF2B5EF4-FFF2-40B4-BE49-F238E27FC236}">
                <a16:creationId xmlns:a16="http://schemas.microsoft.com/office/drawing/2014/main" id="{79618B0F-79FE-E888-0463-D2D0D1B9851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070311" y="5755489"/>
            <a:ext cx="566977" cy="573074"/>
          </a:xfrm>
          <a:prstGeom prst="rect">
            <a:avLst/>
          </a:prstGeom>
        </p:spPr>
      </p:pic>
    </p:spTree>
    <p:extLst>
      <p:ext uri="{BB962C8B-B14F-4D97-AF65-F5344CB8AC3E}">
        <p14:creationId xmlns:p14="http://schemas.microsoft.com/office/powerpoint/2010/main" val="523833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82819C77-03A2-86A0-C83F-22FE98D7F52E}"/>
              </a:ext>
            </a:extLst>
          </p:cNvPr>
          <p:cNvSpPr txBox="1">
            <a:spLocks noGrp="1"/>
          </p:cNvSpPr>
          <p:nvPr>
            <p:ph type="title" idx="4294967295"/>
          </p:nvPr>
        </p:nvSpPr>
        <p:spPr>
          <a:xfrm>
            <a:off x="5616436" y="2712451"/>
            <a:ext cx="5329058" cy="20790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defRPr/>
            </a:pPr>
            <a:r>
              <a:rPr kumimoji="0" lang="nb-NO" sz="4000" b="1" i="0" u="none" strike="noStrike" kern="1200" cap="none" spc="0" normalizeH="0" baseline="0" noProof="0">
                <a:ln>
                  <a:noFill/>
                </a:ln>
                <a:solidFill>
                  <a:srgbClr val="6198B0"/>
                </a:solidFill>
                <a:effectLst/>
                <a:uLnTx/>
                <a:uFillTx/>
                <a:latin typeface="Avenir Black" panose="02000503020000020003" pitchFamily="2" charset="0"/>
                <a:ea typeface="+mn-ea"/>
                <a:cs typeface="+mn-cs"/>
              </a:rPr>
              <a:t>Inkludering for elever når det gjelder syn</a:t>
            </a:r>
            <a:br>
              <a:rPr kumimoji="0" lang="nb-NO" sz="4000" b="1" i="0" u="none" strike="noStrike" kern="1200" cap="none" spc="0" normalizeH="0" baseline="0" noProof="0">
                <a:ln>
                  <a:noFill/>
                </a:ln>
                <a:solidFill>
                  <a:srgbClr val="6198B0"/>
                </a:solidFill>
                <a:effectLst/>
                <a:uLnTx/>
                <a:uFillTx/>
                <a:latin typeface="Avenir Black" panose="02000503020000020003" pitchFamily="2" charset="0"/>
                <a:ea typeface="+mn-ea"/>
                <a:cs typeface="+mn-cs"/>
              </a:rPr>
            </a:br>
            <a:br>
              <a:rPr lang="nb-NO" sz="4000" b="1">
                <a:solidFill>
                  <a:srgbClr val="6198B0"/>
                </a:solidFill>
                <a:latin typeface="Avenir Black" panose="02000503020000020003" pitchFamily="2" charset="0"/>
                <a:ea typeface="+mn-ea"/>
                <a:cs typeface="+mn-cs"/>
              </a:rPr>
            </a:br>
            <a:r>
              <a:rPr lang="nb-NO" sz="2800" b="1">
                <a:latin typeface="Avenir Black" panose="02000503020000020003" pitchFamily="2" charset="0"/>
                <a:ea typeface="+mn-ea"/>
                <a:cs typeface="+mn-cs"/>
              </a:rPr>
              <a:t>Kai Corneliussen</a:t>
            </a:r>
            <a:br>
              <a:rPr lang="nb-NO" sz="2800" b="1">
                <a:solidFill>
                  <a:srgbClr val="6198B0"/>
                </a:solidFill>
                <a:latin typeface="Avenir Black" panose="02000503020000020003" pitchFamily="2" charset="0"/>
                <a:ea typeface="+mn-ea"/>
                <a:cs typeface="+mn-cs"/>
              </a:rPr>
            </a:br>
            <a:r>
              <a:rPr lang="nb-NO" sz="2800" b="1">
                <a:latin typeface="Avenir Black" panose="02000503020000020003" pitchFamily="2" charset="0"/>
                <a:ea typeface="+mn-ea"/>
                <a:cs typeface="+mn-cs"/>
              </a:rPr>
              <a:t>Norges Blindeforbund</a:t>
            </a:r>
            <a:br>
              <a:rPr lang="nb-NO" sz="2800" b="1">
                <a:latin typeface="Avenir Black" panose="02000503020000020003" pitchFamily="2" charset="0"/>
                <a:ea typeface="+mn-ea"/>
                <a:cs typeface="+mn-cs"/>
              </a:rPr>
            </a:br>
            <a:r>
              <a:rPr lang="nb-NO" sz="2800" b="1">
                <a:latin typeface="Avenir Black" panose="02000503020000020003" pitchFamily="2" charset="0"/>
                <a:ea typeface="+mn-ea"/>
                <a:cs typeface="+mn-cs"/>
              </a:rPr>
              <a:t>Styreleder Møre og Romsdal</a:t>
            </a:r>
            <a:br>
              <a:rPr lang="nb-NO" sz="2800" b="1">
                <a:latin typeface="Avenir Black" panose="02000503020000020003" pitchFamily="2" charset="0"/>
                <a:ea typeface="+mn-ea"/>
                <a:cs typeface="+mn-cs"/>
              </a:rPr>
            </a:br>
            <a:r>
              <a:rPr lang="nb-NO" sz="2800" b="1">
                <a:latin typeface="Avenir Black" panose="02000503020000020003" pitchFamily="2" charset="0"/>
                <a:ea typeface="+mn-ea"/>
                <a:cs typeface="+mn-cs"/>
                <a:hlinkClick r:id="rId3"/>
              </a:rPr>
              <a:t>www.blindeforbundet.no</a:t>
            </a:r>
            <a:br>
              <a:rPr lang="nb-NO" sz="2800" b="1">
                <a:latin typeface="Avenir Black" panose="02000503020000020003" pitchFamily="2" charset="0"/>
                <a:ea typeface="+mn-ea"/>
                <a:cs typeface="+mn-cs"/>
              </a:rPr>
            </a:br>
            <a:br>
              <a:rPr lang="nb-NO" sz="3200" b="1">
                <a:solidFill>
                  <a:srgbClr val="6198B0"/>
                </a:solidFill>
                <a:latin typeface="Avenir Black" panose="02000503020000020003" pitchFamily="2" charset="0"/>
                <a:ea typeface="+mn-ea"/>
                <a:cs typeface="+mn-cs"/>
              </a:rPr>
            </a:br>
            <a:endParaRPr kumimoji="0" lang="nb-NO" sz="3200" b="1" i="0" u="none" strike="noStrike" kern="1200" cap="none" spc="0" normalizeH="0" baseline="0" noProof="0">
              <a:ln>
                <a:noFill/>
              </a:ln>
              <a:solidFill>
                <a:srgbClr val="6198B0"/>
              </a:solidFill>
              <a:effectLst/>
              <a:uLnTx/>
              <a:uFillTx/>
              <a:latin typeface="Avenir Black" panose="02000503020000020003" pitchFamily="2" charset="0"/>
              <a:ea typeface="+mn-ea"/>
              <a:cs typeface="+mn-cs"/>
            </a:endParaRPr>
          </a:p>
        </p:txBody>
      </p:sp>
      <p:sp>
        <p:nvSpPr>
          <p:cNvPr id="4" name="Ellipse 3">
            <a:extLst>
              <a:ext uri="{FF2B5EF4-FFF2-40B4-BE49-F238E27FC236}">
                <a16:creationId xmlns:a16="http://schemas.microsoft.com/office/drawing/2014/main" id="{65C2A4CE-B4F4-1DEC-4400-EE86A2B2D8F4}"/>
              </a:ext>
              <a:ext uri="{C183D7F6-B498-43B3-948B-1728B52AA6E4}">
                <adec:decorative xmlns:adec="http://schemas.microsoft.com/office/drawing/2017/decorative" val="1"/>
              </a:ext>
            </a:extLst>
          </p:cNvPr>
          <p:cNvSpPr/>
          <p:nvPr/>
        </p:nvSpPr>
        <p:spPr>
          <a:xfrm>
            <a:off x="557967" y="1216375"/>
            <a:ext cx="4488361" cy="4279157"/>
          </a:xfrm>
          <a:prstGeom prst="ellipse">
            <a:avLst/>
          </a:prstGeom>
          <a:solidFill>
            <a:srgbClr val="91D4D4"/>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b-NO" sz="4800" b="1">
                <a:solidFill>
                  <a:schemeClr val="tx1"/>
                </a:solidFill>
              </a:rPr>
              <a:t>Syn</a:t>
            </a:r>
          </a:p>
        </p:txBody>
      </p:sp>
    </p:spTree>
    <p:extLst>
      <p:ext uri="{BB962C8B-B14F-4D97-AF65-F5344CB8AC3E}">
        <p14:creationId xmlns:p14="http://schemas.microsoft.com/office/powerpoint/2010/main" val="109394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tel 1">
            <a:extLst>
              <a:ext uri="{FF2B5EF4-FFF2-40B4-BE49-F238E27FC236}">
                <a16:creationId xmlns:a16="http://schemas.microsoft.com/office/drawing/2014/main" id="{9E48E16D-1350-E929-CD2A-9718F0F7252D}"/>
              </a:ext>
            </a:extLst>
          </p:cNvPr>
          <p:cNvSpPr txBox="1">
            <a:spLocks noGrp="1"/>
          </p:cNvSpPr>
          <p:nvPr>
            <p:ph type="title" idx="4294967295"/>
          </p:nvPr>
        </p:nvSpPr>
        <p:spPr>
          <a:xfrm>
            <a:off x="761604" y="959740"/>
            <a:ext cx="7481462" cy="11610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800" b="1" i="0" u="none" strike="noStrike" kern="1200" cap="none" spc="0" normalizeH="0" baseline="0" noProof="0">
                <a:ln>
                  <a:noFill/>
                </a:ln>
                <a:solidFill>
                  <a:srgbClr val="5188A1"/>
                </a:solidFill>
                <a:effectLst/>
                <a:uLnTx/>
                <a:uFillTx/>
                <a:latin typeface="Avenir Black" panose="02000503020000020003" pitchFamily="2" charset="0"/>
                <a:ea typeface="+mj-ea"/>
                <a:cs typeface="+mj-cs"/>
              </a:rPr>
              <a:t>Universell utforming</a:t>
            </a:r>
          </a:p>
        </p:txBody>
      </p:sp>
      <p:sp>
        <p:nvSpPr>
          <p:cNvPr id="18" name="Tittel 1">
            <a:extLst>
              <a:ext uri="{FF2B5EF4-FFF2-40B4-BE49-F238E27FC236}">
                <a16:creationId xmlns:a16="http://schemas.microsoft.com/office/drawing/2014/main" id="{416F06DF-7728-A511-88C4-F91B6CC68D83}"/>
              </a:ext>
            </a:extLst>
          </p:cNvPr>
          <p:cNvSpPr txBox="1">
            <a:spLocks/>
          </p:cNvSpPr>
          <p:nvPr/>
        </p:nvSpPr>
        <p:spPr>
          <a:xfrm>
            <a:off x="766800" y="1959429"/>
            <a:ext cx="10663596" cy="4460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lvl="0" indent="-342900">
              <a:lnSpc>
                <a:spcPct val="107000"/>
              </a:lnSpc>
              <a:buFont typeface="Symbol" panose="05050102010706020507" pitchFamily="18" charset="2"/>
              <a:buChar char=""/>
            </a:pPr>
            <a:endParaRPr lang="nb-NO" sz="2400" kern="100">
              <a:effectLst/>
              <a:latin typeface="Verdana" panose="020B060403050404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2400" kern="100" err="1">
                <a:effectLst/>
                <a:latin typeface="Verdana"/>
                <a:ea typeface="Aptos" panose="020B0004020202020204" pitchFamily="34" charset="0"/>
                <a:cs typeface="Times New Roman"/>
              </a:rPr>
              <a:t>Ledelinjer</a:t>
            </a:r>
            <a:r>
              <a:rPr lang="nb-NO" sz="2400" kern="100">
                <a:effectLst/>
                <a:latin typeface="Verdana"/>
                <a:ea typeface="Aptos" panose="020B0004020202020204" pitchFamily="34" charset="0"/>
                <a:cs typeface="Times New Roman"/>
              </a:rPr>
              <a:t> med fare– og oppmerksomhetsfelt</a:t>
            </a:r>
          </a:p>
          <a:p>
            <a:pPr marL="342900" lvl="0" indent="-342900">
              <a:lnSpc>
                <a:spcPct val="107000"/>
              </a:lnSpc>
              <a:buFont typeface="Symbol" panose="05050102010706020507" pitchFamily="18" charset="2"/>
              <a:buChar char=""/>
            </a:pPr>
            <a:r>
              <a:rPr lang="nb-NO" sz="2400" kern="100">
                <a:effectLst/>
                <a:latin typeface="Verdana"/>
                <a:ea typeface="Aptos" panose="020B0004020202020204" pitchFamily="34" charset="0"/>
                <a:cs typeface="Times New Roman"/>
              </a:rPr>
              <a:t>Gode kontraster</a:t>
            </a:r>
          </a:p>
          <a:p>
            <a:pPr marL="342900" lvl="0" indent="-342900">
              <a:lnSpc>
                <a:spcPct val="107000"/>
              </a:lnSpc>
              <a:buFont typeface="Symbol" panose="05050102010706020507" pitchFamily="18" charset="2"/>
              <a:buChar char=""/>
            </a:pPr>
            <a:r>
              <a:rPr lang="nb-NO" sz="2400" kern="100">
                <a:effectLst/>
                <a:latin typeface="Verdana"/>
                <a:ea typeface="Aptos" panose="020B0004020202020204" pitchFamily="34" charset="0"/>
                <a:cs typeface="Times New Roman"/>
              </a:rPr>
              <a:t>Riktige lysforhold</a:t>
            </a:r>
          </a:p>
          <a:p>
            <a:pPr marL="342900" lvl="0" indent="-342900">
              <a:lnSpc>
                <a:spcPct val="107000"/>
              </a:lnSpc>
              <a:buFont typeface="Symbol" panose="05050102010706020507" pitchFamily="18" charset="2"/>
              <a:buChar char=""/>
            </a:pPr>
            <a:r>
              <a:rPr lang="nb-NO" sz="2400" kern="100">
                <a:effectLst/>
                <a:latin typeface="Verdana"/>
                <a:ea typeface="Aptos" panose="020B0004020202020204" pitchFamily="34" charset="0"/>
                <a:cs typeface="Times New Roman"/>
              </a:rPr>
              <a:t>Merking av dører</a:t>
            </a:r>
          </a:p>
          <a:p>
            <a:pPr marL="342900" lvl="0" indent="-342900">
              <a:lnSpc>
                <a:spcPct val="107000"/>
              </a:lnSpc>
              <a:buFont typeface="Symbol" panose="05050102010706020507" pitchFamily="18" charset="2"/>
              <a:buChar char=""/>
            </a:pPr>
            <a:endParaRPr lang="nb-NO" sz="2400" kern="100">
              <a:latin typeface="Verdana" panose="020B060403050404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nb-NO" sz="24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2400" kern="100">
                <a:effectLst/>
                <a:latin typeface="Verdana"/>
                <a:ea typeface="Aptos" panose="020B0004020202020204" pitchFamily="34" charset="0"/>
                <a:cs typeface="Times New Roman"/>
              </a:rPr>
              <a:t>Rådet skal ikke være gissel</a:t>
            </a:r>
          </a:p>
          <a:p>
            <a:pPr marL="342900" lvl="0" indent="-342900">
              <a:lnSpc>
                <a:spcPct val="107000"/>
              </a:lnSpc>
              <a:buFont typeface="Symbol" panose="05050102010706020507" pitchFamily="18" charset="2"/>
              <a:buChar char=""/>
            </a:pPr>
            <a:r>
              <a:rPr lang="nb-NO" sz="2400" kern="100">
                <a:effectLst/>
                <a:latin typeface="Verdana"/>
                <a:ea typeface="Aptos" panose="020B0004020202020204" pitchFamily="34" charset="0"/>
                <a:cs typeface="Times New Roman"/>
              </a:rPr>
              <a:t>Hente inn firma som kan UU</a:t>
            </a:r>
          </a:p>
          <a:p>
            <a:pPr marL="342900" lvl="0" indent="-342900">
              <a:lnSpc>
                <a:spcPct val="107000"/>
              </a:lnSpc>
              <a:spcAft>
                <a:spcPts val="800"/>
              </a:spcAft>
              <a:buFont typeface="Symbol" panose="05050102010706020507" pitchFamily="18" charset="2"/>
              <a:buChar char=""/>
            </a:pPr>
            <a:r>
              <a:rPr lang="nb-NO" sz="2400" kern="100">
                <a:effectLst/>
                <a:latin typeface="Verdana"/>
                <a:ea typeface="Aptos" panose="020B0004020202020204" pitchFamily="34" charset="0"/>
                <a:cs typeface="Times New Roman"/>
              </a:rPr>
              <a:t>Universelt utformete nettsider, bla plattformer</a:t>
            </a:r>
          </a:p>
          <a:p>
            <a:endParaRPr lang="nb-NO" sz="3600">
              <a:latin typeface="Avenir Medium" panose="02000503020000020003" pitchFamily="2" charset="0"/>
            </a:endParaRPr>
          </a:p>
        </p:txBody>
      </p:sp>
      <p:pic>
        <p:nvPicPr>
          <p:cNvPr id="17" name="Bilde 16" descr="Et bilde av en mann som går med hvis stokk på en ledelinje.">
            <a:extLst>
              <a:ext uri="{FF2B5EF4-FFF2-40B4-BE49-F238E27FC236}">
                <a16:creationId xmlns:a16="http://schemas.microsoft.com/office/drawing/2014/main" id="{907F2C88-5EEC-9B74-B324-0071543432C4}"/>
              </a:ext>
            </a:extLst>
          </p:cNvPr>
          <p:cNvPicPr>
            <a:picLocks noChangeAspect="1"/>
          </p:cNvPicPr>
          <p:nvPr/>
        </p:nvPicPr>
        <p:blipFill rotWithShape="1">
          <a:blip r:embed="rId3"/>
          <a:srcRect l="74442"/>
          <a:stretch/>
        </p:blipFill>
        <p:spPr>
          <a:xfrm>
            <a:off x="10007600" y="1019788"/>
            <a:ext cx="2181194" cy="4800600"/>
          </a:xfrm>
          <a:prstGeom prst="rect">
            <a:avLst/>
          </a:prstGeom>
        </p:spPr>
      </p:pic>
    </p:spTree>
    <p:extLst>
      <p:ext uri="{BB962C8B-B14F-4D97-AF65-F5344CB8AC3E}">
        <p14:creationId xmlns:p14="http://schemas.microsoft.com/office/powerpoint/2010/main" val="813496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6F2482FA-021D-543D-0AF0-F0CACE6106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3717877" cy="6858000"/>
          </a:xfrm>
          <a:prstGeom prst="rect">
            <a:avLst/>
          </a:prstGeom>
        </p:spPr>
      </p:pic>
      <p:sp>
        <p:nvSpPr>
          <p:cNvPr id="3" name="Tittel 2">
            <a:extLst>
              <a:ext uri="{FF2B5EF4-FFF2-40B4-BE49-F238E27FC236}">
                <a16:creationId xmlns:a16="http://schemas.microsoft.com/office/drawing/2014/main" id="{184CA5E2-0581-F8AE-E2C3-915EC4573AB3}"/>
              </a:ext>
            </a:extLst>
          </p:cNvPr>
          <p:cNvSpPr txBox="1">
            <a:spLocks noGrp="1"/>
          </p:cNvSpPr>
          <p:nvPr>
            <p:ph type="title" idx="4294967295"/>
          </p:nvPr>
        </p:nvSpPr>
        <p:spPr>
          <a:xfrm>
            <a:off x="195048" y="1091320"/>
            <a:ext cx="3327779"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400" b="1" i="0" u="none" strike="noStrike" kern="1200" cap="none" spc="0" normalizeH="0" baseline="0" noProof="0">
                <a:ln>
                  <a:noFill/>
                </a:ln>
                <a:solidFill>
                  <a:schemeClr val="tx1"/>
                </a:solidFill>
                <a:effectLst/>
                <a:uLnTx/>
                <a:uFillTx/>
                <a:latin typeface="Avenir Heavy"/>
                <a:ea typeface="+mn-ea"/>
                <a:cs typeface="+mn-cs"/>
              </a:rPr>
              <a:t>Pedagogiske ressurser</a:t>
            </a:r>
            <a:endParaRPr kumimoji="0" lang="nb-NO" sz="4400" b="1" i="0" u="none" strike="noStrike" kern="1200" cap="none" spc="0" normalizeH="0" baseline="0" noProof="0">
              <a:ln>
                <a:noFill/>
              </a:ln>
              <a:solidFill>
                <a:schemeClr val="tx1"/>
              </a:solidFill>
              <a:effectLst/>
              <a:uLnTx/>
              <a:uFillTx/>
              <a:latin typeface="+mn-lt"/>
              <a:ea typeface="+mn-ea"/>
              <a:cs typeface="+mn-cs"/>
            </a:endParaRPr>
          </a:p>
        </p:txBody>
      </p:sp>
      <p:pic>
        <p:nvPicPr>
          <p:cNvPr id="6" name="Bilde 5">
            <a:extLst>
              <a:ext uri="{FF2B5EF4-FFF2-40B4-BE49-F238E27FC236}">
                <a16:creationId xmlns:a16="http://schemas.microsoft.com/office/drawing/2014/main" id="{8A1738D4-4F79-E759-A8BB-6568A767EA6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292127" y="5973893"/>
            <a:ext cx="752728" cy="752728"/>
          </a:xfrm>
          <a:prstGeom prst="rect">
            <a:avLst/>
          </a:prstGeom>
        </p:spPr>
      </p:pic>
      <p:sp>
        <p:nvSpPr>
          <p:cNvPr id="2" name="TekstSylinder 1">
            <a:extLst>
              <a:ext uri="{FF2B5EF4-FFF2-40B4-BE49-F238E27FC236}">
                <a16:creationId xmlns:a16="http://schemas.microsoft.com/office/drawing/2014/main" id="{D10643CF-3533-AB7D-B54D-B5CED28727F2}"/>
              </a:ext>
            </a:extLst>
          </p:cNvPr>
          <p:cNvSpPr txBox="1"/>
          <p:nvPr/>
        </p:nvSpPr>
        <p:spPr>
          <a:xfrm>
            <a:off x="4376950" y="776980"/>
            <a:ext cx="5972040" cy="4454425"/>
          </a:xfrm>
          <a:prstGeom prst="rect">
            <a:avLst/>
          </a:prstGeom>
          <a:noFill/>
        </p:spPr>
        <p:txBody>
          <a:bodyPr wrap="square" lIns="91440" tIns="45720" rIns="91440" bIns="45720" rtlCol="0" anchor="t">
            <a:spAutoFit/>
          </a:bodyPr>
          <a:lstStyle/>
          <a:p>
            <a:pPr marL="342900" lvl="0" indent="-342900">
              <a:lnSpc>
                <a:spcPct val="107000"/>
              </a:lnSpc>
              <a:buFont typeface="Symbol" panose="05050102010706020507" pitchFamily="18" charset="2"/>
              <a:buChar char=""/>
            </a:pPr>
            <a:endParaRPr lang="nb-NO" sz="2400" kern="100">
              <a:effectLst/>
              <a:latin typeface="Verdana" panose="020B060403050404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2400" kern="100">
                <a:effectLst/>
                <a:latin typeface="Verdana"/>
                <a:ea typeface="Aptos" panose="020B0004020202020204" pitchFamily="34" charset="0"/>
                <a:cs typeface="Times New Roman"/>
              </a:rPr>
              <a:t>Tilstrekkelig individuelt tilrettelagt opplæring, herunder personlig assistanse, fysisk tilrettelegging og tekniske hjelpemidler </a:t>
            </a:r>
          </a:p>
          <a:p>
            <a:pPr lvl="0">
              <a:lnSpc>
                <a:spcPct val="107000"/>
              </a:lnSpc>
            </a:pPr>
            <a:endParaRPr lang="nb-NO" sz="2400" kern="10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nb-NO" sz="2400" kern="100">
                <a:effectLst/>
                <a:latin typeface="Verdana"/>
                <a:ea typeface="Aptos" panose="020B0004020202020204" pitchFamily="34" charset="0"/>
                <a:cs typeface="Times New Roman"/>
              </a:rPr>
              <a:t>Synspedagogisk kompetanse- </a:t>
            </a:r>
            <a:r>
              <a:rPr lang="nb-NO" sz="2400" kern="100" err="1">
                <a:effectLst/>
                <a:latin typeface="Verdana"/>
                <a:ea typeface="Aptos" panose="020B0004020202020204" pitchFamily="34" charset="0"/>
                <a:cs typeface="Times New Roman"/>
              </a:rPr>
              <a:t>Statped</a:t>
            </a:r>
            <a:r>
              <a:rPr lang="nb-NO" sz="2400" kern="100">
                <a:effectLst/>
                <a:latin typeface="Verdana"/>
                <a:ea typeface="Aptos" panose="020B0004020202020204" pitchFamily="34" charset="0"/>
                <a:cs typeface="Times New Roman"/>
              </a:rPr>
              <a:t> </a:t>
            </a:r>
            <a:r>
              <a:rPr lang="nb-NO" sz="2400" kern="100">
                <a:latin typeface="Verdana"/>
                <a:ea typeface="Aptos" panose="020B0004020202020204" pitchFamily="34" charset="0"/>
                <a:cs typeface="Times New Roman"/>
              </a:rPr>
              <a:t>mm.</a:t>
            </a:r>
            <a:endParaRPr lang="nb-NO" sz="2400" kern="100">
              <a:effectLst/>
              <a:latin typeface="Verdana"/>
              <a:ea typeface="Aptos" panose="020B0004020202020204" pitchFamily="34" charset="0"/>
              <a:cs typeface="Times New Roman"/>
            </a:endParaRPr>
          </a:p>
          <a:p>
            <a:pPr lvl="0">
              <a:lnSpc>
                <a:spcPct val="107000"/>
              </a:lnSpc>
            </a:pPr>
            <a:endParaRPr lang="nb-NO" sz="24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2400" i="1" kern="100">
                <a:effectLst/>
                <a:latin typeface="Verdana"/>
                <a:ea typeface="Aptos" panose="020B0004020202020204" pitchFamily="34" charset="0"/>
                <a:cs typeface="Times New Roman"/>
              </a:rPr>
              <a:t>Organisering av undervisninga</a:t>
            </a:r>
            <a:endParaRPr lang="nb-NO" sz="2400" kern="100">
              <a:effectLst/>
              <a:latin typeface="Verdana"/>
              <a:ea typeface="Aptos" panose="020B0004020202020204" pitchFamily="34" charset="0"/>
              <a:cs typeface="Times New Roman"/>
            </a:endParaRPr>
          </a:p>
          <a:p>
            <a:endParaRPr lang="nb-NO" sz="2000">
              <a:latin typeface="Avenir Black"/>
            </a:endParaRPr>
          </a:p>
        </p:txBody>
      </p:sp>
    </p:spTree>
    <p:extLst>
      <p:ext uri="{BB962C8B-B14F-4D97-AF65-F5344CB8AC3E}">
        <p14:creationId xmlns:p14="http://schemas.microsoft.com/office/powerpoint/2010/main" val="1920149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6F2482FA-021D-543D-0AF0-F0CACE6106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0"/>
            <a:ext cx="4846212" cy="6858000"/>
          </a:xfrm>
          <a:prstGeom prst="rect">
            <a:avLst/>
          </a:prstGeom>
        </p:spPr>
      </p:pic>
      <p:sp>
        <p:nvSpPr>
          <p:cNvPr id="3" name="Tittel 2">
            <a:extLst>
              <a:ext uri="{FF2B5EF4-FFF2-40B4-BE49-F238E27FC236}">
                <a16:creationId xmlns:a16="http://schemas.microsoft.com/office/drawing/2014/main" id="{CC2A99F0-BA4A-F602-0B0A-98E02B35AFE3}"/>
              </a:ext>
            </a:extLst>
          </p:cNvPr>
          <p:cNvSpPr txBox="1">
            <a:spLocks noGrp="1"/>
          </p:cNvSpPr>
          <p:nvPr>
            <p:ph type="title" idx="4294967295"/>
          </p:nvPr>
        </p:nvSpPr>
        <p:spPr>
          <a:xfrm>
            <a:off x="759215" y="1221949"/>
            <a:ext cx="3327779"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400" b="1" i="0" u="none" strike="noStrike" kern="1200" cap="none" spc="0" normalizeH="0" baseline="0" noProof="0">
                <a:ln>
                  <a:noFill/>
                </a:ln>
                <a:solidFill>
                  <a:schemeClr val="tx1"/>
                </a:solidFill>
                <a:effectLst/>
                <a:uLnTx/>
                <a:uFillTx/>
                <a:latin typeface="Avenir Heavy"/>
                <a:ea typeface="+mn-ea"/>
                <a:cs typeface="+mn-cs"/>
              </a:rPr>
              <a:t>Sosial inkludering</a:t>
            </a:r>
            <a:endParaRPr kumimoji="0" lang="nb-NO" sz="4400" b="1" i="0" u="none" strike="noStrike" kern="1200" cap="none" spc="0" normalizeH="0" baseline="0" noProof="0">
              <a:ln>
                <a:noFill/>
              </a:ln>
              <a:solidFill>
                <a:schemeClr val="tx1"/>
              </a:solidFill>
              <a:effectLst/>
              <a:uLnTx/>
              <a:uFillTx/>
              <a:latin typeface="+mn-lt"/>
              <a:ea typeface="+mn-ea"/>
              <a:cs typeface="+mn-cs"/>
            </a:endParaRPr>
          </a:p>
        </p:txBody>
      </p:sp>
      <p:sp>
        <p:nvSpPr>
          <p:cNvPr id="5" name="Tittel 1">
            <a:extLst>
              <a:ext uri="{FF2B5EF4-FFF2-40B4-BE49-F238E27FC236}">
                <a16:creationId xmlns:a16="http://schemas.microsoft.com/office/drawing/2014/main" id="{C41ADB1F-B9F9-A0AD-6AA9-2B861EFCC556}"/>
              </a:ext>
            </a:extLst>
          </p:cNvPr>
          <p:cNvSpPr txBox="1">
            <a:spLocks/>
          </p:cNvSpPr>
          <p:nvPr/>
        </p:nvSpPr>
        <p:spPr>
          <a:xfrm>
            <a:off x="5269472" y="966787"/>
            <a:ext cx="6548333" cy="4924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nb-NO" sz="2800">
              <a:latin typeface="Avenir Book" panose="02000503020000020003" pitchFamily="2" charset="0"/>
            </a:endParaRPr>
          </a:p>
          <a:p>
            <a:pPr marL="342900" lvl="0" indent="-342900">
              <a:lnSpc>
                <a:spcPct val="107000"/>
              </a:lnSpc>
              <a:buFont typeface="Symbol" panose="05050102010706020507" pitchFamily="18" charset="2"/>
              <a:buChar char=""/>
            </a:pPr>
            <a:r>
              <a:rPr lang="nb-NO" sz="3200" kern="100">
                <a:effectLst/>
                <a:latin typeface="Verdana" panose="020B0604030504040204" pitchFamily="34" charset="0"/>
                <a:ea typeface="Aptos" panose="020B0004020202020204" pitchFamily="34" charset="0"/>
                <a:cs typeface="Times New Roman" panose="02020603050405020304" pitchFamily="18" charset="0"/>
              </a:rPr>
              <a:t>Eventuelt aktiviteter i pausene</a:t>
            </a:r>
          </a:p>
          <a:p>
            <a:pPr marL="342900" lvl="0" indent="-342900">
              <a:lnSpc>
                <a:spcPct val="107000"/>
              </a:lnSpc>
              <a:buFont typeface="Symbol" panose="05050102010706020507" pitchFamily="18" charset="2"/>
              <a:buChar char=""/>
            </a:pPr>
            <a:endParaRPr lang="nb-NO" sz="32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3200" kern="100">
                <a:effectLst/>
                <a:latin typeface="Verdana" panose="020B0604030504040204" pitchFamily="34" charset="0"/>
                <a:ea typeface="Aptos" panose="020B0004020202020204" pitchFamily="34" charset="0"/>
                <a:cs typeface="Times New Roman" panose="02020603050405020304" pitchFamily="18" charset="0"/>
              </a:rPr>
              <a:t>Inkludering i timene</a:t>
            </a:r>
            <a:endParaRPr lang="nb-NO" sz="3200" kern="100">
              <a:effectLst/>
              <a:latin typeface="Aptos" panose="020B0004020202020204" pitchFamily="34" charset="0"/>
              <a:ea typeface="Aptos" panose="020B0004020202020204" pitchFamily="34" charset="0"/>
              <a:cs typeface="Times New Roman" panose="02020603050405020304" pitchFamily="18" charset="0"/>
            </a:endParaRPr>
          </a:p>
          <a:p>
            <a:pPr lvl="0">
              <a:lnSpc>
                <a:spcPct val="115000"/>
              </a:lnSpc>
            </a:pPr>
            <a:r>
              <a:rPr lang="nb-NO" sz="5500" kern="100">
                <a:latin typeface="Verdana" panose="020B0604030504040204" pitchFamily="34" charset="0"/>
                <a:ea typeface="Aptos" panose="020B0004020202020204" pitchFamily="34" charset="0"/>
                <a:cs typeface="Times New Roman" panose="02020603050405020304" pitchFamily="18" charset="0"/>
              </a:rPr>
              <a:t> </a:t>
            </a:r>
            <a:endParaRPr lang="nb-NO" sz="5100">
              <a:effectLst/>
              <a:latin typeface="Avenir Book" panose="02000503020000020003" pitchFamily="2" charset="0"/>
            </a:endParaRPr>
          </a:p>
          <a:p>
            <a:endParaRPr lang="nb-NO" sz="3600">
              <a:effectLst/>
              <a:latin typeface="Avenir Book" panose="02000503020000020003" pitchFamily="2" charset="0"/>
            </a:endParaRPr>
          </a:p>
          <a:p>
            <a:endParaRPr lang="nb-NO" sz="3600">
              <a:latin typeface="Avenir Medium" panose="02000503020000020003" pitchFamily="2" charset="0"/>
            </a:endParaRPr>
          </a:p>
          <a:p>
            <a:endParaRPr lang="nb-NO" sz="3600">
              <a:latin typeface="Avenir Medium" panose="02000503020000020003" pitchFamily="2" charset="0"/>
            </a:endParaRPr>
          </a:p>
        </p:txBody>
      </p:sp>
      <p:pic>
        <p:nvPicPr>
          <p:cNvPr id="6" name="Bilde 5">
            <a:extLst>
              <a:ext uri="{FF2B5EF4-FFF2-40B4-BE49-F238E27FC236}">
                <a16:creationId xmlns:a16="http://schemas.microsoft.com/office/drawing/2014/main" id="{8A1738D4-4F79-E759-A8BB-6568A767EA6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292127" y="5973893"/>
            <a:ext cx="752728" cy="752728"/>
          </a:xfrm>
          <a:prstGeom prst="rect">
            <a:avLst/>
          </a:prstGeom>
        </p:spPr>
      </p:pic>
    </p:spTree>
    <p:extLst>
      <p:ext uri="{BB962C8B-B14F-4D97-AF65-F5344CB8AC3E}">
        <p14:creationId xmlns:p14="http://schemas.microsoft.com/office/powerpoint/2010/main" val="1896803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descr="I en turkis elipse står det:&#10;Vi har hele tide med oss:&#10;FN-konvensjonen CRPD&#10;Bærekraftsmålene og &#10;Likestillings- og diskrimineringsloven.">
            <a:extLst>
              <a:ext uri="{FF2B5EF4-FFF2-40B4-BE49-F238E27FC236}">
                <a16:creationId xmlns:a16="http://schemas.microsoft.com/office/drawing/2014/main" id="{65C2A4CE-B4F4-1DEC-4400-EE86A2B2D8F4}"/>
              </a:ext>
            </a:extLst>
          </p:cNvPr>
          <p:cNvSpPr>
            <a:spLocks noGrp="1"/>
          </p:cNvSpPr>
          <p:nvPr>
            <p:ph type="title" idx="4294967295"/>
          </p:nvPr>
        </p:nvSpPr>
        <p:spPr>
          <a:xfrm>
            <a:off x="738553" y="545122"/>
            <a:ext cx="4345693" cy="4190491"/>
          </a:xfrm>
          <a:prstGeom prst="ellipse">
            <a:avLst/>
          </a:prstGeom>
          <a:solidFill>
            <a:srgbClr val="91D4D4"/>
          </a:solidFill>
          <a:ln w="12700" cap="flat" cmpd="sng" algn="ctr">
            <a:noFill/>
            <a:prstDash val="solid"/>
            <a:miter lim="800000"/>
          </a:ln>
          <a:effectLst/>
        </p:spPr>
        <p:style>
          <a:lnRef idx="2">
            <a:schemeClr val="dk1">
              <a:shade val="15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5400" b="1" i="0" u="none" strike="noStrike" kern="1200" cap="none" spc="0" normalizeH="0" baseline="0" noProof="0">
                <a:ln>
                  <a:noFill/>
                </a:ln>
                <a:solidFill>
                  <a:schemeClr val="tx1"/>
                </a:solidFill>
                <a:effectLst/>
                <a:uLnTx/>
                <a:uFillTx/>
                <a:latin typeface="+mn-lt"/>
                <a:ea typeface="+mn-ea"/>
                <a:cs typeface="+mn-cs"/>
              </a:rPr>
              <a:t>Hørsel  </a:t>
            </a:r>
          </a:p>
        </p:txBody>
      </p:sp>
      <p:sp>
        <p:nvSpPr>
          <p:cNvPr id="5" name="Tittel 1">
            <a:extLst>
              <a:ext uri="{FF2B5EF4-FFF2-40B4-BE49-F238E27FC236}">
                <a16:creationId xmlns:a16="http://schemas.microsoft.com/office/drawing/2014/main" id="{82819C77-03A2-86A0-C83F-22FE98D7F52E}"/>
              </a:ext>
            </a:extLst>
          </p:cNvPr>
          <p:cNvSpPr txBox="1">
            <a:spLocks/>
          </p:cNvSpPr>
          <p:nvPr/>
        </p:nvSpPr>
        <p:spPr>
          <a:xfrm>
            <a:off x="3807707" y="4628325"/>
            <a:ext cx="5129816" cy="12362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nb-NO" sz="4000" b="1">
                <a:solidFill>
                  <a:srgbClr val="6198B0"/>
                </a:solidFill>
                <a:latin typeface="Avenir Black" panose="02000503020000020003" pitchFamily="2" charset="0"/>
                <a:ea typeface="+mn-ea"/>
                <a:cs typeface="+mn-cs"/>
              </a:rPr>
              <a:t>Inkludering – hørsel</a:t>
            </a:r>
          </a:p>
          <a:p>
            <a:pPr>
              <a:lnSpc>
                <a:spcPct val="100000"/>
              </a:lnSpc>
              <a:spcBef>
                <a:spcPts val="0"/>
              </a:spcBef>
            </a:pPr>
            <a:r>
              <a:rPr lang="nb-NO" sz="2800" b="1">
                <a:latin typeface="Avenir Black" panose="02000503020000020003" pitchFamily="2" charset="0"/>
                <a:ea typeface="+mn-ea"/>
                <a:cs typeface="+mn-cs"/>
              </a:rPr>
              <a:t>Seniorrådgiver, Marit Winjor</a:t>
            </a:r>
          </a:p>
        </p:txBody>
      </p:sp>
      <p:pic>
        <p:nvPicPr>
          <p:cNvPr id="3" name="Plassholder for bilde 7" descr="Bilde der to personer spiller sjakk. Den vi ser bakfra har cochleaimplantat">
            <a:extLst>
              <a:ext uri="{FF2B5EF4-FFF2-40B4-BE49-F238E27FC236}">
                <a16:creationId xmlns:a16="http://schemas.microsoft.com/office/drawing/2014/main" id="{6EC2B5C9-DD9C-2CC2-9A28-2EDCC4FE5164}"/>
              </a:ext>
              <a:ext uri="{C183D7F6-B498-43B3-948B-1728B52AA6E4}">
                <adec:decorative xmlns:adec="http://schemas.microsoft.com/office/drawing/2017/decorative" val="0"/>
              </a:ext>
            </a:extLst>
          </p:cNvPr>
          <p:cNvPicPr>
            <a:picLocks noChangeAspect="1"/>
          </p:cNvPicPr>
          <p:nvPr/>
        </p:nvPicPr>
        <p:blipFill>
          <a:blip r:embed="rId3"/>
          <a:srcRect l="12841" r="12841"/>
          <a:stretch>
            <a:fillRect/>
          </a:stretch>
        </p:blipFill>
        <p:spPr>
          <a:xfrm>
            <a:off x="6518687" y="0"/>
            <a:ext cx="5673313" cy="5090240"/>
          </a:xfrm>
          <a:custGeom>
            <a:avLst/>
            <a:gdLst>
              <a:gd name="connsiteX0" fmla="*/ 0 w 5663952"/>
              <a:gd name="connsiteY0" fmla="*/ 0 h 5055085"/>
              <a:gd name="connsiteX1" fmla="*/ 5663952 w 5663952"/>
              <a:gd name="connsiteY1" fmla="*/ 0 h 5055085"/>
              <a:gd name="connsiteX2" fmla="*/ 5663952 w 5663952"/>
              <a:gd name="connsiteY2" fmla="*/ 5055085 h 5055085"/>
              <a:gd name="connsiteX3" fmla="*/ 0 w 5663952"/>
              <a:gd name="connsiteY3" fmla="*/ 5055085 h 5055085"/>
              <a:gd name="connsiteX4" fmla="*/ 0 w 5663952"/>
              <a:gd name="connsiteY4" fmla="*/ 0 h 5055085"/>
              <a:gd name="connsiteX0" fmla="*/ 0 w 5663952"/>
              <a:gd name="connsiteY0" fmla="*/ 0 h 5055085"/>
              <a:gd name="connsiteX1" fmla="*/ 5663952 w 5663952"/>
              <a:gd name="connsiteY1" fmla="*/ 0 h 5055085"/>
              <a:gd name="connsiteX2" fmla="*/ 5663952 w 5663952"/>
              <a:gd name="connsiteY2" fmla="*/ 5055085 h 5055085"/>
              <a:gd name="connsiteX3" fmla="*/ 1400783 w 5663952"/>
              <a:gd name="connsiteY3" fmla="*/ 4335238 h 5055085"/>
              <a:gd name="connsiteX4" fmla="*/ 0 w 5663952"/>
              <a:gd name="connsiteY4" fmla="*/ 0 h 5055085"/>
              <a:gd name="connsiteX0" fmla="*/ 0 w 5663952"/>
              <a:gd name="connsiteY0" fmla="*/ 0 h 5055085"/>
              <a:gd name="connsiteX1" fmla="*/ 5663952 w 5663952"/>
              <a:gd name="connsiteY1" fmla="*/ 0 h 5055085"/>
              <a:gd name="connsiteX2" fmla="*/ 5663952 w 5663952"/>
              <a:gd name="connsiteY2" fmla="*/ 5055085 h 5055085"/>
              <a:gd name="connsiteX3" fmla="*/ 1264595 w 5663952"/>
              <a:gd name="connsiteY3" fmla="*/ 3916949 h 5055085"/>
              <a:gd name="connsiteX4" fmla="*/ 0 w 5663952"/>
              <a:gd name="connsiteY4" fmla="*/ 0 h 5055085"/>
              <a:gd name="connsiteX0" fmla="*/ 0 w 5663952"/>
              <a:gd name="connsiteY0" fmla="*/ 0 h 5055085"/>
              <a:gd name="connsiteX1" fmla="*/ 5663952 w 5663952"/>
              <a:gd name="connsiteY1" fmla="*/ 0 h 5055085"/>
              <a:gd name="connsiteX2" fmla="*/ 5663952 w 5663952"/>
              <a:gd name="connsiteY2" fmla="*/ 5055085 h 5055085"/>
              <a:gd name="connsiteX3" fmla="*/ 1264595 w 5663952"/>
              <a:gd name="connsiteY3" fmla="*/ 3916949 h 5055085"/>
              <a:gd name="connsiteX4" fmla="*/ 0 w 5663952"/>
              <a:gd name="connsiteY4" fmla="*/ 0 h 5055085"/>
              <a:gd name="connsiteX0" fmla="*/ 0 w 5663952"/>
              <a:gd name="connsiteY0" fmla="*/ 0 h 5055085"/>
              <a:gd name="connsiteX1" fmla="*/ 5663952 w 5663952"/>
              <a:gd name="connsiteY1" fmla="*/ 0 h 5055085"/>
              <a:gd name="connsiteX2" fmla="*/ 5663952 w 5663952"/>
              <a:gd name="connsiteY2" fmla="*/ 5055085 h 5055085"/>
              <a:gd name="connsiteX3" fmla="*/ 1264595 w 5663952"/>
              <a:gd name="connsiteY3" fmla="*/ 3916949 h 5055085"/>
              <a:gd name="connsiteX4" fmla="*/ 0 w 5663952"/>
              <a:gd name="connsiteY4" fmla="*/ 0 h 5055085"/>
              <a:gd name="connsiteX0" fmla="*/ 0 w 5663952"/>
              <a:gd name="connsiteY0" fmla="*/ 0 h 5055085"/>
              <a:gd name="connsiteX1" fmla="*/ 5663952 w 5663952"/>
              <a:gd name="connsiteY1" fmla="*/ 0 h 5055085"/>
              <a:gd name="connsiteX2" fmla="*/ 5663952 w 5663952"/>
              <a:gd name="connsiteY2" fmla="*/ 5055085 h 5055085"/>
              <a:gd name="connsiteX3" fmla="*/ 1264595 w 5663952"/>
              <a:gd name="connsiteY3" fmla="*/ 3916949 h 5055085"/>
              <a:gd name="connsiteX4" fmla="*/ 0 w 5663952"/>
              <a:gd name="connsiteY4" fmla="*/ 0 h 5055085"/>
              <a:gd name="connsiteX0" fmla="*/ 0 w 5663952"/>
              <a:gd name="connsiteY0" fmla="*/ 0 h 5055085"/>
              <a:gd name="connsiteX1" fmla="*/ 5663952 w 5663952"/>
              <a:gd name="connsiteY1" fmla="*/ 0 h 5055085"/>
              <a:gd name="connsiteX2" fmla="*/ 5663952 w 5663952"/>
              <a:gd name="connsiteY2" fmla="*/ 5055085 h 5055085"/>
              <a:gd name="connsiteX3" fmla="*/ 1264595 w 5663952"/>
              <a:gd name="connsiteY3" fmla="*/ 3916949 h 5055085"/>
              <a:gd name="connsiteX4" fmla="*/ 0 w 5663952"/>
              <a:gd name="connsiteY4" fmla="*/ 0 h 5055085"/>
              <a:gd name="connsiteX0" fmla="*/ 15093 w 5679045"/>
              <a:gd name="connsiteY0" fmla="*/ 0 h 5055085"/>
              <a:gd name="connsiteX1" fmla="*/ 5679045 w 5679045"/>
              <a:gd name="connsiteY1" fmla="*/ 0 h 5055085"/>
              <a:gd name="connsiteX2" fmla="*/ 5679045 w 5679045"/>
              <a:gd name="connsiteY2" fmla="*/ 5055085 h 5055085"/>
              <a:gd name="connsiteX3" fmla="*/ 1279688 w 5679045"/>
              <a:gd name="connsiteY3" fmla="*/ 3916949 h 5055085"/>
              <a:gd name="connsiteX4" fmla="*/ 15093 w 5679045"/>
              <a:gd name="connsiteY4" fmla="*/ 0 h 5055085"/>
              <a:gd name="connsiteX0" fmla="*/ 15093 w 5679045"/>
              <a:gd name="connsiteY0" fmla="*/ 0 h 5055085"/>
              <a:gd name="connsiteX1" fmla="*/ 5679045 w 5679045"/>
              <a:gd name="connsiteY1" fmla="*/ 0 h 5055085"/>
              <a:gd name="connsiteX2" fmla="*/ 5679045 w 5679045"/>
              <a:gd name="connsiteY2" fmla="*/ 5055085 h 5055085"/>
              <a:gd name="connsiteX3" fmla="*/ 1279688 w 5679045"/>
              <a:gd name="connsiteY3" fmla="*/ 3916949 h 5055085"/>
              <a:gd name="connsiteX4" fmla="*/ 15093 w 5679045"/>
              <a:gd name="connsiteY4" fmla="*/ 0 h 5055085"/>
              <a:gd name="connsiteX0" fmla="*/ 12891 w 5676843"/>
              <a:gd name="connsiteY0" fmla="*/ 0 h 5055085"/>
              <a:gd name="connsiteX1" fmla="*/ 5676843 w 5676843"/>
              <a:gd name="connsiteY1" fmla="*/ 0 h 5055085"/>
              <a:gd name="connsiteX2" fmla="*/ 5676843 w 5676843"/>
              <a:gd name="connsiteY2" fmla="*/ 5055085 h 5055085"/>
              <a:gd name="connsiteX3" fmla="*/ 1277486 w 5676843"/>
              <a:gd name="connsiteY3" fmla="*/ 3916949 h 5055085"/>
              <a:gd name="connsiteX4" fmla="*/ 12891 w 5676843"/>
              <a:gd name="connsiteY4" fmla="*/ 0 h 5055085"/>
              <a:gd name="connsiteX0" fmla="*/ 10019 w 5673971"/>
              <a:gd name="connsiteY0" fmla="*/ 0 h 5055085"/>
              <a:gd name="connsiteX1" fmla="*/ 5673971 w 5673971"/>
              <a:gd name="connsiteY1" fmla="*/ 0 h 5055085"/>
              <a:gd name="connsiteX2" fmla="*/ 5673971 w 5673971"/>
              <a:gd name="connsiteY2" fmla="*/ 5055085 h 5055085"/>
              <a:gd name="connsiteX3" fmla="*/ 1274614 w 5673971"/>
              <a:gd name="connsiteY3" fmla="*/ 3916949 h 5055085"/>
              <a:gd name="connsiteX4" fmla="*/ 10019 w 5673971"/>
              <a:gd name="connsiteY4" fmla="*/ 0 h 5055085"/>
              <a:gd name="connsiteX0" fmla="*/ 12890 w 5676842"/>
              <a:gd name="connsiteY0" fmla="*/ 0 h 5055085"/>
              <a:gd name="connsiteX1" fmla="*/ 5676842 w 5676842"/>
              <a:gd name="connsiteY1" fmla="*/ 0 h 5055085"/>
              <a:gd name="connsiteX2" fmla="*/ 5676842 w 5676842"/>
              <a:gd name="connsiteY2" fmla="*/ 5055085 h 5055085"/>
              <a:gd name="connsiteX3" fmla="*/ 1277485 w 5676842"/>
              <a:gd name="connsiteY3" fmla="*/ 3916949 h 5055085"/>
              <a:gd name="connsiteX4" fmla="*/ 12890 w 5676842"/>
              <a:gd name="connsiteY4" fmla="*/ 0 h 5055085"/>
              <a:gd name="connsiteX0" fmla="*/ 9062 w 5673014"/>
              <a:gd name="connsiteY0" fmla="*/ 0 h 5055085"/>
              <a:gd name="connsiteX1" fmla="*/ 5673014 w 5673014"/>
              <a:gd name="connsiteY1" fmla="*/ 0 h 5055085"/>
              <a:gd name="connsiteX2" fmla="*/ 5673014 w 5673014"/>
              <a:gd name="connsiteY2" fmla="*/ 5055085 h 5055085"/>
              <a:gd name="connsiteX3" fmla="*/ 1273657 w 5673014"/>
              <a:gd name="connsiteY3" fmla="*/ 3916949 h 5055085"/>
              <a:gd name="connsiteX4" fmla="*/ 9062 w 5673014"/>
              <a:gd name="connsiteY4" fmla="*/ 0 h 5055085"/>
              <a:gd name="connsiteX0" fmla="*/ 13475 w 5677427"/>
              <a:gd name="connsiteY0" fmla="*/ 0 h 5055085"/>
              <a:gd name="connsiteX1" fmla="*/ 5677427 w 5677427"/>
              <a:gd name="connsiteY1" fmla="*/ 0 h 5055085"/>
              <a:gd name="connsiteX2" fmla="*/ 5677427 w 5677427"/>
              <a:gd name="connsiteY2" fmla="*/ 5055085 h 5055085"/>
              <a:gd name="connsiteX3" fmla="*/ 1112700 w 5677427"/>
              <a:gd name="connsiteY3" fmla="*/ 3771035 h 5055085"/>
              <a:gd name="connsiteX4" fmla="*/ 13475 w 5677427"/>
              <a:gd name="connsiteY4" fmla="*/ 0 h 5055085"/>
              <a:gd name="connsiteX0" fmla="*/ 21035 w 5684987"/>
              <a:gd name="connsiteY0" fmla="*/ 0 h 5055085"/>
              <a:gd name="connsiteX1" fmla="*/ 5684987 w 5684987"/>
              <a:gd name="connsiteY1" fmla="*/ 0 h 5055085"/>
              <a:gd name="connsiteX2" fmla="*/ 5684987 w 5684987"/>
              <a:gd name="connsiteY2" fmla="*/ 5055085 h 5055085"/>
              <a:gd name="connsiteX3" fmla="*/ 1120260 w 5684987"/>
              <a:gd name="connsiteY3" fmla="*/ 3771035 h 5055085"/>
              <a:gd name="connsiteX4" fmla="*/ 21035 w 5684987"/>
              <a:gd name="connsiteY4" fmla="*/ 0 h 5055085"/>
              <a:gd name="connsiteX0" fmla="*/ 13476 w 5677428"/>
              <a:gd name="connsiteY0" fmla="*/ 0 h 5055085"/>
              <a:gd name="connsiteX1" fmla="*/ 5677428 w 5677428"/>
              <a:gd name="connsiteY1" fmla="*/ 0 h 5055085"/>
              <a:gd name="connsiteX2" fmla="*/ 5677428 w 5677428"/>
              <a:gd name="connsiteY2" fmla="*/ 5055085 h 5055085"/>
              <a:gd name="connsiteX3" fmla="*/ 1112701 w 5677428"/>
              <a:gd name="connsiteY3" fmla="*/ 3771035 h 5055085"/>
              <a:gd name="connsiteX4" fmla="*/ 13476 w 5677428"/>
              <a:gd name="connsiteY4" fmla="*/ 0 h 5055085"/>
              <a:gd name="connsiteX0" fmla="*/ 15907 w 5679859"/>
              <a:gd name="connsiteY0" fmla="*/ 0 h 5055085"/>
              <a:gd name="connsiteX1" fmla="*/ 5679859 w 5679859"/>
              <a:gd name="connsiteY1" fmla="*/ 0 h 5055085"/>
              <a:gd name="connsiteX2" fmla="*/ 5679859 w 5679859"/>
              <a:gd name="connsiteY2" fmla="*/ 5055085 h 5055085"/>
              <a:gd name="connsiteX3" fmla="*/ 1115132 w 5679859"/>
              <a:gd name="connsiteY3" fmla="*/ 3771035 h 5055085"/>
              <a:gd name="connsiteX4" fmla="*/ 15907 w 5679859"/>
              <a:gd name="connsiteY4" fmla="*/ 0 h 5055085"/>
              <a:gd name="connsiteX0" fmla="*/ 15907 w 5679859"/>
              <a:gd name="connsiteY0" fmla="*/ 0 h 5055085"/>
              <a:gd name="connsiteX1" fmla="*/ 5679859 w 5679859"/>
              <a:gd name="connsiteY1" fmla="*/ 0 h 5055085"/>
              <a:gd name="connsiteX2" fmla="*/ 5679859 w 5679859"/>
              <a:gd name="connsiteY2" fmla="*/ 5055085 h 5055085"/>
              <a:gd name="connsiteX3" fmla="*/ 1115132 w 5679859"/>
              <a:gd name="connsiteY3" fmla="*/ 3771035 h 5055085"/>
              <a:gd name="connsiteX4" fmla="*/ 15907 w 5679859"/>
              <a:gd name="connsiteY4" fmla="*/ 0 h 5055085"/>
              <a:gd name="connsiteX0" fmla="*/ 17392 w 5681344"/>
              <a:gd name="connsiteY0" fmla="*/ 0 h 5055085"/>
              <a:gd name="connsiteX1" fmla="*/ 5681344 w 5681344"/>
              <a:gd name="connsiteY1" fmla="*/ 0 h 5055085"/>
              <a:gd name="connsiteX2" fmla="*/ 5681344 w 5681344"/>
              <a:gd name="connsiteY2" fmla="*/ 5055085 h 5055085"/>
              <a:gd name="connsiteX3" fmla="*/ 1116617 w 5681344"/>
              <a:gd name="connsiteY3" fmla="*/ 3771035 h 5055085"/>
              <a:gd name="connsiteX4" fmla="*/ 17392 w 5681344"/>
              <a:gd name="connsiteY4" fmla="*/ 0 h 5055085"/>
              <a:gd name="connsiteX0" fmla="*/ 13706 w 5677658"/>
              <a:gd name="connsiteY0" fmla="*/ 0 h 5055085"/>
              <a:gd name="connsiteX1" fmla="*/ 5677658 w 5677658"/>
              <a:gd name="connsiteY1" fmla="*/ 0 h 5055085"/>
              <a:gd name="connsiteX2" fmla="*/ 5677658 w 5677658"/>
              <a:gd name="connsiteY2" fmla="*/ 5055085 h 5055085"/>
              <a:gd name="connsiteX3" fmla="*/ 1190752 w 5677658"/>
              <a:gd name="connsiteY3" fmla="*/ 3839129 h 5055085"/>
              <a:gd name="connsiteX4" fmla="*/ 13706 w 5677658"/>
              <a:gd name="connsiteY4" fmla="*/ 0 h 5055085"/>
              <a:gd name="connsiteX0" fmla="*/ 7606 w 5671558"/>
              <a:gd name="connsiteY0" fmla="*/ 0 h 5055085"/>
              <a:gd name="connsiteX1" fmla="*/ 5671558 w 5671558"/>
              <a:gd name="connsiteY1" fmla="*/ 0 h 5055085"/>
              <a:gd name="connsiteX2" fmla="*/ 5671558 w 5671558"/>
              <a:gd name="connsiteY2" fmla="*/ 5055085 h 5055085"/>
              <a:gd name="connsiteX3" fmla="*/ 1184652 w 5671558"/>
              <a:gd name="connsiteY3" fmla="*/ 3839129 h 5055085"/>
              <a:gd name="connsiteX4" fmla="*/ 7606 w 5671558"/>
              <a:gd name="connsiteY4" fmla="*/ 0 h 5055085"/>
              <a:gd name="connsiteX0" fmla="*/ 7606 w 5671558"/>
              <a:gd name="connsiteY0" fmla="*/ 0 h 5055085"/>
              <a:gd name="connsiteX1" fmla="*/ 5671558 w 5671558"/>
              <a:gd name="connsiteY1" fmla="*/ 0 h 5055085"/>
              <a:gd name="connsiteX2" fmla="*/ 5671558 w 5671558"/>
              <a:gd name="connsiteY2" fmla="*/ 5055085 h 5055085"/>
              <a:gd name="connsiteX3" fmla="*/ 1184652 w 5671558"/>
              <a:gd name="connsiteY3" fmla="*/ 3839129 h 5055085"/>
              <a:gd name="connsiteX4" fmla="*/ 7606 w 5671558"/>
              <a:gd name="connsiteY4" fmla="*/ 0 h 5055085"/>
              <a:gd name="connsiteX0" fmla="*/ 7874 w 5671826"/>
              <a:gd name="connsiteY0" fmla="*/ 0 h 5055085"/>
              <a:gd name="connsiteX1" fmla="*/ 5671826 w 5671826"/>
              <a:gd name="connsiteY1" fmla="*/ 0 h 5055085"/>
              <a:gd name="connsiteX2" fmla="*/ 5671826 w 5671826"/>
              <a:gd name="connsiteY2" fmla="*/ 5055085 h 5055085"/>
              <a:gd name="connsiteX3" fmla="*/ 1165465 w 5671826"/>
              <a:gd name="connsiteY3" fmla="*/ 3839129 h 5055085"/>
              <a:gd name="connsiteX4" fmla="*/ 7874 w 5671826"/>
              <a:gd name="connsiteY4" fmla="*/ 0 h 5055085"/>
              <a:gd name="connsiteX0" fmla="*/ 14496 w 5678448"/>
              <a:gd name="connsiteY0" fmla="*/ 0 h 5055085"/>
              <a:gd name="connsiteX1" fmla="*/ 5678448 w 5678448"/>
              <a:gd name="connsiteY1" fmla="*/ 0 h 5055085"/>
              <a:gd name="connsiteX2" fmla="*/ 5678448 w 5678448"/>
              <a:gd name="connsiteY2" fmla="*/ 5055085 h 5055085"/>
              <a:gd name="connsiteX3" fmla="*/ 1172087 w 5678448"/>
              <a:gd name="connsiteY3" fmla="*/ 3839129 h 5055085"/>
              <a:gd name="connsiteX4" fmla="*/ 14496 w 5678448"/>
              <a:gd name="connsiteY4" fmla="*/ 0 h 5055085"/>
              <a:gd name="connsiteX0" fmla="*/ 10095 w 5674047"/>
              <a:gd name="connsiteY0" fmla="*/ 0 h 5055085"/>
              <a:gd name="connsiteX1" fmla="*/ 5674047 w 5674047"/>
              <a:gd name="connsiteY1" fmla="*/ 0 h 5055085"/>
              <a:gd name="connsiteX2" fmla="*/ 5674047 w 5674047"/>
              <a:gd name="connsiteY2" fmla="*/ 5055085 h 5055085"/>
              <a:gd name="connsiteX3" fmla="*/ 1167686 w 5674047"/>
              <a:gd name="connsiteY3" fmla="*/ 3839129 h 5055085"/>
              <a:gd name="connsiteX4" fmla="*/ 10095 w 5674047"/>
              <a:gd name="connsiteY4" fmla="*/ 0 h 5055085"/>
              <a:gd name="connsiteX0" fmla="*/ 7365 w 5671317"/>
              <a:gd name="connsiteY0" fmla="*/ 0 h 5055085"/>
              <a:gd name="connsiteX1" fmla="*/ 5671317 w 5671317"/>
              <a:gd name="connsiteY1" fmla="*/ 0 h 5055085"/>
              <a:gd name="connsiteX2" fmla="*/ 5671317 w 5671317"/>
              <a:gd name="connsiteY2" fmla="*/ 5055085 h 5055085"/>
              <a:gd name="connsiteX3" fmla="*/ 1164956 w 5671317"/>
              <a:gd name="connsiteY3" fmla="*/ 3839129 h 5055085"/>
              <a:gd name="connsiteX4" fmla="*/ 7365 w 5671317"/>
              <a:gd name="connsiteY4" fmla="*/ 0 h 5055085"/>
              <a:gd name="connsiteX0" fmla="*/ 12090 w 5676042"/>
              <a:gd name="connsiteY0" fmla="*/ 0 h 5055085"/>
              <a:gd name="connsiteX1" fmla="*/ 5676042 w 5676042"/>
              <a:gd name="connsiteY1" fmla="*/ 0 h 5055085"/>
              <a:gd name="connsiteX2" fmla="*/ 5676042 w 5676042"/>
              <a:gd name="connsiteY2" fmla="*/ 5055085 h 5055085"/>
              <a:gd name="connsiteX3" fmla="*/ 936217 w 5676042"/>
              <a:gd name="connsiteY3" fmla="*/ 3518116 h 5055085"/>
              <a:gd name="connsiteX4" fmla="*/ 12090 w 5676042"/>
              <a:gd name="connsiteY4" fmla="*/ 0 h 5055085"/>
              <a:gd name="connsiteX0" fmla="*/ 11246 w 5675198"/>
              <a:gd name="connsiteY0" fmla="*/ 0 h 5055085"/>
              <a:gd name="connsiteX1" fmla="*/ 5675198 w 5675198"/>
              <a:gd name="connsiteY1" fmla="*/ 0 h 5055085"/>
              <a:gd name="connsiteX2" fmla="*/ 5675198 w 5675198"/>
              <a:gd name="connsiteY2" fmla="*/ 5055085 h 5055085"/>
              <a:gd name="connsiteX3" fmla="*/ 935373 w 5675198"/>
              <a:gd name="connsiteY3" fmla="*/ 3518116 h 5055085"/>
              <a:gd name="connsiteX4" fmla="*/ 11246 w 5675198"/>
              <a:gd name="connsiteY4" fmla="*/ 0 h 5055085"/>
              <a:gd name="connsiteX0" fmla="*/ 0 w 5663952"/>
              <a:gd name="connsiteY0" fmla="*/ 0 h 5055085"/>
              <a:gd name="connsiteX1" fmla="*/ 5663952 w 5663952"/>
              <a:gd name="connsiteY1" fmla="*/ 0 h 5055085"/>
              <a:gd name="connsiteX2" fmla="*/ 5663952 w 5663952"/>
              <a:gd name="connsiteY2" fmla="*/ 5055085 h 5055085"/>
              <a:gd name="connsiteX3" fmla="*/ 924127 w 5663952"/>
              <a:gd name="connsiteY3" fmla="*/ 3518116 h 5055085"/>
              <a:gd name="connsiteX4" fmla="*/ 0 w 5663952"/>
              <a:gd name="connsiteY4" fmla="*/ 0 h 5055085"/>
              <a:gd name="connsiteX0" fmla="*/ 0 w 5663952"/>
              <a:gd name="connsiteY0" fmla="*/ 0 h 5055085"/>
              <a:gd name="connsiteX1" fmla="*/ 5663952 w 5663952"/>
              <a:gd name="connsiteY1" fmla="*/ 0 h 5055085"/>
              <a:gd name="connsiteX2" fmla="*/ 5663952 w 5663952"/>
              <a:gd name="connsiteY2" fmla="*/ 5055085 h 5055085"/>
              <a:gd name="connsiteX3" fmla="*/ 924127 w 5663952"/>
              <a:gd name="connsiteY3" fmla="*/ 3518116 h 5055085"/>
              <a:gd name="connsiteX4" fmla="*/ 0 w 5663952"/>
              <a:gd name="connsiteY4" fmla="*/ 0 h 5055085"/>
              <a:gd name="connsiteX0" fmla="*/ 0 w 5663952"/>
              <a:gd name="connsiteY0" fmla="*/ 0 h 5055085"/>
              <a:gd name="connsiteX1" fmla="*/ 5663952 w 5663952"/>
              <a:gd name="connsiteY1" fmla="*/ 0 h 5055085"/>
              <a:gd name="connsiteX2" fmla="*/ 5663952 w 5663952"/>
              <a:gd name="connsiteY2" fmla="*/ 5055085 h 5055085"/>
              <a:gd name="connsiteX3" fmla="*/ 924127 w 5663952"/>
              <a:gd name="connsiteY3" fmla="*/ 3518116 h 5055085"/>
              <a:gd name="connsiteX4" fmla="*/ 0 w 5663952"/>
              <a:gd name="connsiteY4" fmla="*/ 0 h 5055085"/>
              <a:gd name="connsiteX0" fmla="*/ 0 w 5663952"/>
              <a:gd name="connsiteY0" fmla="*/ 0 h 5055085"/>
              <a:gd name="connsiteX1" fmla="*/ 5663952 w 5663952"/>
              <a:gd name="connsiteY1" fmla="*/ 0 h 5055085"/>
              <a:gd name="connsiteX2" fmla="*/ 5663952 w 5663952"/>
              <a:gd name="connsiteY2" fmla="*/ 5055085 h 5055085"/>
              <a:gd name="connsiteX3" fmla="*/ 924127 w 5663952"/>
              <a:gd name="connsiteY3" fmla="*/ 3518116 h 5055085"/>
              <a:gd name="connsiteX4" fmla="*/ 0 w 5663952"/>
              <a:gd name="connsiteY4" fmla="*/ 0 h 5055085"/>
              <a:gd name="connsiteX0" fmla="*/ 0 w 5663952"/>
              <a:gd name="connsiteY0" fmla="*/ 0 h 5055085"/>
              <a:gd name="connsiteX1" fmla="*/ 5663952 w 5663952"/>
              <a:gd name="connsiteY1" fmla="*/ 0 h 5055085"/>
              <a:gd name="connsiteX2" fmla="*/ 5663952 w 5663952"/>
              <a:gd name="connsiteY2" fmla="*/ 5055085 h 5055085"/>
              <a:gd name="connsiteX3" fmla="*/ 1089497 w 5663952"/>
              <a:gd name="connsiteY3" fmla="*/ 3751580 h 5055085"/>
              <a:gd name="connsiteX4" fmla="*/ 0 w 5663952"/>
              <a:gd name="connsiteY4" fmla="*/ 0 h 5055085"/>
              <a:gd name="connsiteX0" fmla="*/ 0 w 5663952"/>
              <a:gd name="connsiteY0" fmla="*/ 0 h 5055085"/>
              <a:gd name="connsiteX1" fmla="*/ 5663952 w 5663952"/>
              <a:gd name="connsiteY1" fmla="*/ 0 h 5055085"/>
              <a:gd name="connsiteX2" fmla="*/ 5663952 w 5663952"/>
              <a:gd name="connsiteY2" fmla="*/ 5055085 h 5055085"/>
              <a:gd name="connsiteX3" fmla="*/ 1235412 w 5663952"/>
              <a:gd name="connsiteY3" fmla="*/ 3946133 h 5055085"/>
              <a:gd name="connsiteX4" fmla="*/ 0 w 5663952"/>
              <a:gd name="connsiteY4" fmla="*/ 0 h 5055085"/>
              <a:gd name="connsiteX0" fmla="*/ 0 w 5663952"/>
              <a:gd name="connsiteY0" fmla="*/ 0 h 5055085"/>
              <a:gd name="connsiteX1" fmla="*/ 5663952 w 5663952"/>
              <a:gd name="connsiteY1" fmla="*/ 0 h 5055085"/>
              <a:gd name="connsiteX2" fmla="*/ 5663952 w 5663952"/>
              <a:gd name="connsiteY2" fmla="*/ 5055085 h 5055085"/>
              <a:gd name="connsiteX3" fmla="*/ 1235412 w 5663952"/>
              <a:gd name="connsiteY3" fmla="*/ 3946133 h 5055085"/>
              <a:gd name="connsiteX4" fmla="*/ 0 w 5663952"/>
              <a:gd name="connsiteY4" fmla="*/ 0 h 5055085"/>
              <a:gd name="connsiteX0" fmla="*/ 0 w 5663952"/>
              <a:gd name="connsiteY0" fmla="*/ 0 h 5055085"/>
              <a:gd name="connsiteX1" fmla="*/ 5663952 w 5663952"/>
              <a:gd name="connsiteY1" fmla="*/ 0 h 5055085"/>
              <a:gd name="connsiteX2" fmla="*/ 5663952 w 5663952"/>
              <a:gd name="connsiteY2" fmla="*/ 5055085 h 5055085"/>
              <a:gd name="connsiteX3" fmla="*/ 1235412 w 5663952"/>
              <a:gd name="connsiteY3" fmla="*/ 3946133 h 5055085"/>
              <a:gd name="connsiteX4" fmla="*/ 0 w 5663952"/>
              <a:gd name="connsiteY4" fmla="*/ 0 h 5055085"/>
              <a:gd name="connsiteX0" fmla="*/ 0 w 5663952"/>
              <a:gd name="connsiteY0" fmla="*/ 0 h 5055085"/>
              <a:gd name="connsiteX1" fmla="*/ 5663952 w 5663952"/>
              <a:gd name="connsiteY1" fmla="*/ 0 h 5055085"/>
              <a:gd name="connsiteX2" fmla="*/ 5663952 w 5663952"/>
              <a:gd name="connsiteY2" fmla="*/ 5055085 h 5055085"/>
              <a:gd name="connsiteX3" fmla="*/ 1235412 w 5663952"/>
              <a:gd name="connsiteY3" fmla="*/ 3946133 h 5055085"/>
              <a:gd name="connsiteX4" fmla="*/ 0 w 5663952"/>
              <a:gd name="connsiteY4" fmla="*/ 0 h 5055085"/>
              <a:gd name="connsiteX0" fmla="*/ 0 w 5663952"/>
              <a:gd name="connsiteY0" fmla="*/ 0 h 5055085"/>
              <a:gd name="connsiteX1" fmla="*/ 5663952 w 5663952"/>
              <a:gd name="connsiteY1" fmla="*/ 0 h 5055085"/>
              <a:gd name="connsiteX2" fmla="*/ 5663952 w 5663952"/>
              <a:gd name="connsiteY2" fmla="*/ 5055085 h 5055085"/>
              <a:gd name="connsiteX3" fmla="*/ 1235412 w 5663952"/>
              <a:gd name="connsiteY3" fmla="*/ 3946133 h 5055085"/>
              <a:gd name="connsiteX4" fmla="*/ 0 w 5663952"/>
              <a:gd name="connsiteY4" fmla="*/ 0 h 5055085"/>
              <a:gd name="connsiteX0" fmla="*/ 0 w 5663952"/>
              <a:gd name="connsiteY0" fmla="*/ 0 h 5055085"/>
              <a:gd name="connsiteX1" fmla="*/ 5663952 w 5663952"/>
              <a:gd name="connsiteY1" fmla="*/ 0 h 5055085"/>
              <a:gd name="connsiteX2" fmla="*/ 5663952 w 5663952"/>
              <a:gd name="connsiteY2" fmla="*/ 5055085 h 5055085"/>
              <a:gd name="connsiteX3" fmla="*/ 1235412 w 5663952"/>
              <a:gd name="connsiteY3" fmla="*/ 3946133 h 5055085"/>
              <a:gd name="connsiteX4" fmla="*/ 0 w 5663952"/>
              <a:gd name="connsiteY4" fmla="*/ 0 h 5055085"/>
              <a:gd name="connsiteX0" fmla="*/ 0 w 5663952"/>
              <a:gd name="connsiteY0" fmla="*/ 0 h 5055085"/>
              <a:gd name="connsiteX1" fmla="*/ 5663952 w 5663952"/>
              <a:gd name="connsiteY1" fmla="*/ 0 h 5055085"/>
              <a:gd name="connsiteX2" fmla="*/ 5663952 w 5663952"/>
              <a:gd name="connsiteY2" fmla="*/ 5055085 h 5055085"/>
              <a:gd name="connsiteX3" fmla="*/ 1235412 w 5663952"/>
              <a:gd name="connsiteY3" fmla="*/ 3946133 h 5055085"/>
              <a:gd name="connsiteX4" fmla="*/ 0 w 5663952"/>
              <a:gd name="connsiteY4" fmla="*/ 0 h 5055085"/>
              <a:gd name="connsiteX0" fmla="*/ 0 w 5663952"/>
              <a:gd name="connsiteY0" fmla="*/ 0 h 5060533"/>
              <a:gd name="connsiteX1" fmla="*/ 5663952 w 5663952"/>
              <a:gd name="connsiteY1" fmla="*/ 0 h 5060533"/>
              <a:gd name="connsiteX2" fmla="*/ 5663952 w 5663952"/>
              <a:gd name="connsiteY2" fmla="*/ 5055085 h 5060533"/>
              <a:gd name="connsiteX3" fmla="*/ 1235412 w 5663952"/>
              <a:gd name="connsiteY3" fmla="*/ 3946133 h 5060533"/>
              <a:gd name="connsiteX4" fmla="*/ 0 w 5663952"/>
              <a:gd name="connsiteY4" fmla="*/ 0 h 5060533"/>
              <a:gd name="connsiteX0" fmla="*/ 0 w 5663952"/>
              <a:gd name="connsiteY0" fmla="*/ 0 h 5059649"/>
              <a:gd name="connsiteX1" fmla="*/ 5663952 w 5663952"/>
              <a:gd name="connsiteY1" fmla="*/ 0 h 5059649"/>
              <a:gd name="connsiteX2" fmla="*/ 5663952 w 5663952"/>
              <a:gd name="connsiteY2" fmla="*/ 5055085 h 5059649"/>
              <a:gd name="connsiteX3" fmla="*/ 1235412 w 5663952"/>
              <a:gd name="connsiteY3" fmla="*/ 3946133 h 5059649"/>
              <a:gd name="connsiteX4" fmla="*/ 0 w 5663952"/>
              <a:gd name="connsiteY4" fmla="*/ 0 h 5059649"/>
              <a:gd name="connsiteX0" fmla="*/ 0 w 5663952"/>
              <a:gd name="connsiteY0" fmla="*/ 0 h 5058988"/>
              <a:gd name="connsiteX1" fmla="*/ 5663952 w 5663952"/>
              <a:gd name="connsiteY1" fmla="*/ 0 h 5058988"/>
              <a:gd name="connsiteX2" fmla="*/ 5663952 w 5663952"/>
              <a:gd name="connsiteY2" fmla="*/ 5055085 h 5058988"/>
              <a:gd name="connsiteX3" fmla="*/ 1235412 w 5663952"/>
              <a:gd name="connsiteY3" fmla="*/ 3946133 h 5058988"/>
              <a:gd name="connsiteX4" fmla="*/ 0 w 5663952"/>
              <a:gd name="connsiteY4" fmla="*/ 0 h 5058988"/>
              <a:gd name="connsiteX0" fmla="*/ 0 w 5663952"/>
              <a:gd name="connsiteY0" fmla="*/ 0 h 5055085"/>
              <a:gd name="connsiteX1" fmla="*/ 5663952 w 5663952"/>
              <a:gd name="connsiteY1" fmla="*/ 0 h 5055085"/>
              <a:gd name="connsiteX2" fmla="*/ 5663952 w 5663952"/>
              <a:gd name="connsiteY2" fmla="*/ 5055085 h 5055085"/>
              <a:gd name="connsiteX3" fmla="*/ 0 w 5663952"/>
              <a:gd name="connsiteY3" fmla="*/ 0 h 5055085"/>
              <a:gd name="connsiteX0" fmla="*/ 0 w 5663952"/>
              <a:gd name="connsiteY0" fmla="*/ 0 h 5064199"/>
              <a:gd name="connsiteX1" fmla="*/ 5663952 w 5663952"/>
              <a:gd name="connsiteY1" fmla="*/ 0 h 5064199"/>
              <a:gd name="connsiteX2" fmla="*/ 5663952 w 5663952"/>
              <a:gd name="connsiteY2" fmla="*/ 5055085 h 5064199"/>
              <a:gd name="connsiteX3" fmla="*/ 0 w 5663952"/>
              <a:gd name="connsiteY3" fmla="*/ 0 h 5064199"/>
              <a:gd name="connsiteX0" fmla="*/ 0 w 5663952"/>
              <a:gd name="connsiteY0" fmla="*/ 0 h 5070500"/>
              <a:gd name="connsiteX1" fmla="*/ 5663952 w 5663952"/>
              <a:gd name="connsiteY1" fmla="*/ 0 h 5070500"/>
              <a:gd name="connsiteX2" fmla="*/ 5663952 w 5663952"/>
              <a:gd name="connsiteY2" fmla="*/ 5055085 h 5070500"/>
              <a:gd name="connsiteX3" fmla="*/ 0 w 5663952"/>
              <a:gd name="connsiteY3" fmla="*/ 0 h 5070500"/>
              <a:gd name="connsiteX0" fmla="*/ 0 w 5663952"/>
              <a:gd name="connsiteY0" fmla="*/ 0 h 5070646"/>
              <a:gd name="connsiteX1" fmla="*/ 5663952 w 5663952"/>
              <a:gd name="connsiteY1" fmla="*/ 0 h 5070646"/>
              <a:gd name="connsiteX2" fmla="*/ 5663952 w 5663952"/>
              <a:gd name="connsiteY2" fmla="*/ 5055085 h 5070646"/>
              <a:gd name="connsiteX3" fmla="*/ 0 w 5663952"/>
              <a:gd name="connsiteY3" fmla="*/ 0 h 5070646"/>
              <a:gd name="connsiteX0" fmla="*/ 0 w 5663952"/>
              <a:gd name="connsiteY0" fmla="*/ 0 h 5069090"/>
              <a:gd name="connsiteX1" fmla="*/ 5663952 w 5663952"/>
              <a:gd name="connsiteY1" fmla="*/ 0 h 5069090"/>
              <a:gd name="connsiteX2" fmla="*/ 5663952 w 5663952"/>
              <a:gd name="connsiteY2" fmla="*/ 5055085 h 5069090"/>
              <a:gd name="connsiteX3" fmla="*/ 0 w 5663952"/>
              <a:gd name="connsiteY3" fmla="*/ 0 h 5069090"/>
              <a:gd name="connsiteX0" fmla="*/ 0 w 5663952"/>
              <a:gd name="connsiteY0" fmla="*/ 0 h 5073756"/>
              <a:gd name="connsiteX1" fmla="*/ 5663952 w 5663952"/>
              <a:gd name="connsiteY1" fmla="*/ 0 h 5073756"/>
              <a:gd name="connsiteX2" fmla="*/ 5663952 w 5663952"/>
              <a:gd name="connsiteY2" fmla="*/ 5055085 h 5073756"/>
              <a:gd name="connsiteX3" fmla="*/ 0 w 5663952"/>
              <a:gd name="connsiteY3" fmla="*/ 0 h 5073756"/>
              <a:gd name="connsiteX0" fmla="*/ 0 w 5663952"/>
              <a:gd name="connsiteY0" fmla="*/ 0 h 5094353"/>
              <a:gd name="connsiteX1" fmla="*/ 5663952 w 5663952"/>
              <a:gd name="connsiteY1" fmla="*/ 0 h 5094353"/>
              <a:gd name="connsiteX2" fmla="*/ 5663952 w 5663952"/>
              <a:gd name="connsiteY2" fmla="*/ 5055085 h 5094353"/>
              <a:gd name="connsiteX3" fmla="*/ 0 w 5663952"/>
              <a:gd name="connsiteY3" fmla="*/ 0 h 5094353"/>
              <a:gd name="connsiteX0" fmla="*/ 20155 w 5684107"/>
              <a:gd name="connsiteY0" fmla="*/ 0 h 5089841"/>
              <a:gd name="connsiteX1" fmla="*/ 5684107 w 5684107"/>
              <a:gd name="connsiteY1" fmla="*/ 0 h 5089841"/>
              <a:gd name="connsiteX2" fmla="*/ 5684107 w 5684107"/>
              <a:gd name="connsiteY2" fmla="*/ 5055085 h 5089841"/>
              <a:gd name="connsiteX3" fmla="*/ 20155 w 5684107"/>
              <a:gd name="connsiteY3" fmla="*/ 0 h 5089841"/>
              <a:gd name="connsiteX0" fmla="*/ 4274 w 5668226"/>
              <a:gd name="connsiteY0" fmla="*/ 0 h 5088362"/>
              <a:gd name="connsiteX1" fmla="*/ 5668226 w 5668226"/>
              <a:gd name="connsiteY1" fmla="*/ 0 h 5088362"/>
              <a:gd name="connsiteX2" fmla="*/ 5668226 w 5668226"/>
              <a:gd name="connsiteY2" fmla="*/ 5055085 h 5088362"/>
              <a:gd name="connsiteX3" fmla="*/ 4274 w 5668226"/>
              <a:gd name="connsiteY3" fmla="*/ 0 h 5088362"/>
              <a:gd name="connsiteX0" fmla="*/ 0 w 5663952"/>
              <a:gd name="connsiteY0" fmla="*/ 0 h 5098351"/>
              <a:gd name="connsiteX1" fmla="*/ 5663952 w 5663952"/>
              <a:gd name="connsiteY1" fmla="*/ 0 h 5098351"/>
              <a:gd name="connsiteX2" fmla="*/ 5663952 w 5663952"/>
              <a:gd name="connsiteY2" fmla="*/ 5055085 h 5098351"/>
              <a:gd name="connsiteX3" fmla="*/ 0 w 5663952"/>
              <a:gd name="connsiteY3" fmla="*/ 0 h 5098351"/>
              <a:gd name="connsiteX0" fmla="*/ 0 w 5663952"/>
              <a:gd name="connsiteY0" fmla="*/ 0 h 5065455"/>
              <a:gd name="connsiteX1" fmla="*/ 5663952 w 5663952"/>
              <a:gd name="connsiteY1" fmla="*/ 0 h 5065455"/>
              <a:gd name="connsiteX2" fmla="*/ 5663952 w 5663952"/>
              <a:gd name="connsiteY2" fmla="*/ 5055085 h 5065455"/>
              <a:gd name="connsiteX3" fmla="*/ 0 w 5663952"/>
              <a:gd name="connsiteY3" fmla="*/ 0 h 5065455"/>
              <a:gd name="connsiteX0" fmla="*/ 0 w 5663952"/>
              <a:gd name="connsiteY0" fmla="*/ 0 h 5088966"/>
              <a:gd name="connsiteX1" fmla="*/ 5663952 w 5663952"/>
              <a:gd name="connsiteY1" fmla="*/ 0 h 5088966"/>
              <a:gd name="connsiteX2" fmla="*/ 5663952 w 5663952"/>
              <a:gd name="connsiteY2" fmla="*/ 5055085 h 5088966"/>
              <a:gd name="connsiteX3" fmla="*/ 0 w 5663952"/>
              <a:gd name="connsiteY3" fmla="*/ 0 h 5088966"/>
              <a:gd name="connsiteX0" fmla="*/ 18907 w 5682859"/>
              <a:gd name="connsiteY0" fmla="*/ 0 h 5083477"/>
              <a:gd name="connsiteX1" fmla="*/ 5682859 w 5682859"/>
              <a:gd name="connsiteY1" fmla="*/ 0 h 5083477"/>
              <a:gd name="connsiteX2" fmla="*/ 5682859 w 5682859"/>
              <a:gd name="connsiteY2" fmla="*/ 5055085 h 5083477"/>
              <a:gd name="connsiteX3" fmla="*/ 18907 w 5682859"/>
              <a:gd name="connsiteY3" fmla="*/ 0 h 5083477"/>
              <a:gd name="connsiteX0" fmla="*/ 18116 w 5682068"/>
              <a:gd name="connsiteY0" fmla="*/ 0 h 5103178"/>
              <a:gd name="connsiteX1" fmla="*/ 5682068 w 5682068"/>
              <a:gd name="connsiteY1" fmla="*/ 0 h 5103178"/>
              <a:gd name="connsiteX2" fmla="*/ 5682068 w 5682068"/>
              <a:gd name="connsiteY2" fmla="*/ 5055085 h 5103178"/>
              <a:gd name="connsiteX3" fmla="*/ 18116 w 5682068"/>
              <a:gd name="connsiteY3" fmla="*/ 0 h 5103178"/>
              <a:gd name="connsiteX0" fmla="*/ 17118 w 5806060"/>
              <a:gd name="connsiteY0" fmla="*/ 13157 h 5103421"/>
              <a:gd name="connsiteX1" fmla="*/ 5806060 w 5806060"/>
              <a:gd name="connsiteY1" fmla="*/ 0 h 5103421"/>
              <a:gd name="connsiteX2" fmla="*/ 5806060 w 5806060"/>
              <a:gd name="connsiteY2" fmla="*/ 5055085 h 5103421"/>
              <a:gd name="connsiteX3" fmla="*/ 17118 w 5806060"/>
              <a:gd name="connsiteY3" fmla="*/ 13157 h 5103421"/>
              <a:gd name="connsiteX0" fmla="*/ 3753 w 5792695"/>
              <a:gd name="connsiteY0" fmla="*/ 13157 h 5103421"/>
              <a:gd name="connsiteX1" fmla="*/ 5792695 w 5792695"/>
              <a:gd name="connsiteY1" fmla="*/ 0 h 5103421"/>
              <a:gd name="connsiteX2" fmla="*/ 5792695 w 5792695"/>
              <a:gd name="connsiteY2" fmla="*/ 5055085 h 5103421"/>
              <a:gd name="connsiteX3" fmla="*/ 3753 w 5792695"/>
              <a:gd name="connsiteY3" fmla="*/ 13157 h 5103421"/>
              <a:gd name="connsiteX0" fmla="*/ 0 w 5788942"/>
              <a:gd name="connsiteY0" fmla="*/ 13157 h 5103421"/>
              <a:gd name="connsiteX1" fmla="*/ 5788942 w 5788942"/>
              <a:gd name="connsiteY1" fmla="*/ 0 h 5103421"/>
              <a:gd name="connsiteX2" fmla="*/ 5788942 w 5788942"/>
              <a:gd name="connsiteY2" fmla="*/ 5055085 h 5103421"/>
              <a:gd name="connsiteX3" fmla="*/ 0 w 5788942"/>
              <a:gd name="connsiteY3" fmla="*/ 13157 h 5103421"/>
              <a:gd name="connsiteX0" fmla="*/ 0 w 5788942"/>
              <a:gd name="connsiteY0" fmla="*/ 13157 h 5068892"/>
              <a:gd name="connsiteX1" fmla="*/ 5788942 w 5788942"/>
              <a:gd name="connsiteY1" fmla="*/ 0 h 5068892"/>
              <a:gd name="connsiteX2" fmla="*/ 5788942 w 5788942"/>
              <a:gd name="connsiteY2" fmla="*/ 5055085 h 5068892"/>
              <a:gd name="connsiteX3" fmla="*/ 0 w 5788942"/>
              <a:gd name="connsiteY3" fmla="*/ 13157 h 5068892"/>
              <a:gd name="connsiteX0" fmla="*/ 0 w 5788942"/>
              <a:gd name="connsiteY0" fmla="*/ 13157 h 5055536"/>
              <a:gd name="connsiteX1" fmla="*/ 5788942 w 5788942"/>
              <a:gd name="connsiteY1" fmla="*/ 0 h 5055536"/>
              <a:gd name="connsiteX2" fmla="*/ 5788942 w 5788942"/>
              <a:gd name="connsiteY2" fmla="*/ 5055085 h 5055536"/>
              <a:gd name="connsiteX3" fmla="*/ 0 w 5788942"/>
              <a:gd name="connsiteY3" fmla="*/ 13157 h 5055536"/>
              <a:gd name="connsiteX0" fmla="*/ 0 w 5663952"/>
              <a:gd name="connsiteY0" fmla="*/ 0 h 5055533"/>
              <a:gd name="connsiteX1" fmla="*/ 5663952 w 5663952"/>
              <a:gd name="connsiteY1" fmla="*/ 0 h 5055533"/>
              <a:gd name="connsiteX2" fmla="*/ 5663952 w 5663952"/>
              <a:gd name="connsiteY2" fmla="*/ 5055085 h 5055533"/>
              <a:gd name="connsiteX3" fmla="*/ 0 w 5663952"/>
              <a:gd name="connsiteY3" fmla="*/ 0 h 5055533"/>
              <a:gd name="connsiteX0" fmla="*/ 0 w 5663952"/>
              <a:gd name="connsiteY0" fmla="*/ 0 h 5058282"/>
              <a:gd name="connsiteX1" fmla="*/ 5663952 w 5663952"/>
              <a:gd name="connsiteY1" fmla="*/ 0 h 5058282"/>
              <a:gd name="connsiteX2" fmla="*/ 5663952 w 5663952"/>
              <a:gd name="connsiteY2" fmla="*/ 5055085 h 5058282"/>
              <a:gd name="connsiteX3" fmla="*/ 0 w 5663952"/>
              <a:gd name="connsiteY3" fmla="*/ 0 h 5058282"/>
              <a:gd name="connsiteX0" fmla="*/ 0 w 5663952"/>
              <a:gd name="connsiteY0" fmla="*/ 0 h 5055085"/>
              <a:gd name="connsiteX1" fmla="*/ 5663952 w 5663952"/>
              <a:gd name="connsiteY1" fmla="*/ 0 h 5055085"/>
              <a:gd name="connsiteX2" fmla="*/ 5663952 w 5663952"/>
              <a:gd name="connsiteY2" fmla="*/ 5055085 h 5055085"/>
              <a:gd name="connsiteX3" fmla="*/ 0 w 5663952"/>
              <a:gd name="connsiteY3" fmla="*/ 0 h 5055085"/>
              <a:gd name="connsiteX0" fmla="*/ 344810 w 6008762"/>
              <a:gd name="connsiteY0" fmla="*/ 0 h 5430195"/>
              <a:gd name="connsiteX1" fmla="*/ 6008762 w 6008762"/>
              <a:gd name="connsiteY1" fmla="*/ 0 h 5430195"/>
              <a:gd name="connsiteX2" fmla="*/ 6008762 w 6008762"/>
              <a:gd name="connsiteY2" fmla="*/ 5055085 h 5430195"/>
              <a:gd name="connsiteX3" fmla="*/ 1208094 w 6008762"/>
              <a:gd name="connsiteY3" fmla="*/ 4493059 h 5430195"/>
              <a:gd name="connsiteX4" fmla="*/ 344810 w 6008762"/>
              <a:gd name="connsiteY4" fmla="*/ 0 h 5430195"/>
              <a:gd name="connsiteX0" fmla="*/ 284568 w 5948520"/>
              <a:gd name="connsiteY0" fmla="*/ 0 h 5348386"/>
              <a:gd name="connsiteX1" fmla="*/ 5948520 w 5948520"/>
              <a:gd name="connsiteY1" fmla="*/ 0 h 5348386"/>
              <a:gd name="connsiteX2" fmla="*/ 5948520 w 5948520"/>
              <a:gd name="connsiteY2" fmla="*/ 5055085 h 5348386"/>
              <a:gd name="connsiteX3" fmla="*/ 1147852 w 5948520"/>
              <a:gd name="connsiteY3" fmla="*/ 4493059 h 5348386"/>
              <a:gd name="connsiteX4" fmla="*/ 284568 w 5948520"/>
              <a:gd name="connsiteY4" fmla="*/ 0 h 5348386"/>
              <a:gd name="connsiteX0" fmla="*/ 291305 w 5955257"/>
              <a:gd name="connsiteY0" fmla="*/ 0 h 5379905"/>
              <a:gd name="connsiteX1" fmla="*/ 5955257 w 5955257"/>
              <a:gd name="connsiteY1" fmla="*/ 0 h 5379905"/>
              <a:gd name="connsiteX2" fmla="*/ 5955257 w 5955257"/>
              <a:gd name="connsiteY2" fmla="*/ 5055085 h 5379905"/>
              <a:gd name="connsiteX3" fmla="*/ 1154589 w 5955257"/>
              <a:gd name="connsiteY3" fmla="*/ 4493059 h 5379905"/>
              <a:gd name="connsiteX4" fmla="*/ 291305 w 5955257"/>
              <a:gd name="connsiteY4" fmla="*/ 0 h 5379905"/>
              <a:gd name="connsiteX0" fmla="*/ 291305 w 5955257"/>
              <a:gd name="connsiteY0" fmla="*/ 0 h 5083562"/>
              <a:gd name="connsiteX1" fmla="*/ 5955257 w 5955257"/>
              <a:gd name="connsiteY1" fmla="*/ 0 h 5083562"/>
              <a:gd name="connsiteX2" fmla="*/ 5955257 w 5955257"/>
              <a:gd name="connsiteY2" fmla="*/ 5055085 h 5083562"/>
              <a:gd name="connsiteX3" fmla="*/ 1154589 w 5955257"/>
              <a:gd name="connsiteY3" fmla="*/ 4493059 h 5083562"/>
              <a:gd name="connsiteX4" fmla="*/ 291305 w 5955257"/>
              <a:gd name="connsiteY4" fmla="*/ 0 h 5083562"/>
              <a:gd name="connsiteX0" fmla="*/ 253594 w 5917546"/>
              <a:gd name="connsiteY0" fmla="*/ 0 h 5065217"/>
              <a:gd name="connsiteX1" fmla="*/ 5917546 w 5917546"/>
              <a:gd name="connsiteY1" fmla="*/ 0 h 5065217"/>
              <a:gd name="connsiteX2" fmla="*/ 5917546 w 5917546"/>
              <a:gd name="connsiteY2" fmla="*/ 5055085 h 5065217"/>
              <a:gd name="connsiteX3" fmla="*/ 1116878 w 5917546"/>
              <a:gd name="connsiteY3" fmla="*/ 4493059 h 5065217"/>
              <a:gd name="connsiteX4" fmla="*/ 253594 w 5917546"/>
              <a:gd name="connsiteY4" fmla="*/ 0 h 5065217"/>
              <a:gd name="connsiteX0" fmla="*/ 235998 w 5899950"/>
              <a:gd name="connsiteY0" fmla="*/ 0 h 5060531"/>
              <a:gd name="connsiteX1" fmla="*/ 5899950 w 5899950"/>
              <a:gd name="connsiteY1" fmla="*/ 0 h 5060531"/>
              <a:gd name="connsiteX2" fmla="*/ 5899950 w 5899950"/>
              <a:gd name="connsiteY2" fmla="*/ 5055085 h 5060531"/>
              <a:gd name="connsiteX3" fmla="*/ 1244007 w 5899950"/>
              <a:gd name="connsiteY3" fmla="*/ 4164138 h 5060531"/>
              <a:gd name="connsiteX4" fmla="*/ 235998 w 5899950"/>
              <a:gd name="connsiteY4" fmla="*/ 0 h 5060531"/>
              <a:gd name="connsiteX0" fmla="*/ 172359 w 5836311"/>
              <a:gd name="connsiteY0" fmla="*/ 0 h 5058452"/>
              <a:gd name="connsiteX1" fmla="*/ 5836311 w 5836311"/>
              <a:gd name="connsiteY1" fmla="*/ 0 h 5058452"/>
              <a:gd name="connsiteX2" fmla="*/ 5836311 w 5836311"/>
              <a:gd name="connsiteY2" fmla="*/ 5055085 h 5058452"/>
              <a:gd name="connsiteX3" fmla="*/ 1943464 w 5836311"/>
              <a:gd name="connsiteY3" fmla="*/ 3729962 h 5058452"/>
              <a:gd name="connsiteX4" fmla="*/ 172359 w 5836311"/>
              <a:gd name="connsiteY4" fmla="*/ 0 h 5058452"/>
              <a:gd name="connsiteX0" fmla="*/ 209438 w 5873390"/>
              <a:gd name="connsiteY0" fmla="*/ 0 h 5059132"/>
              <a:gd name="connsiteX1" fmla="*/ 5873390 w 5873390"/>
              <a:gd name="connsiteY1" fmla="*/ 0 h 5059132"/>
              <a:gd name="connsiteX2" fmla="*/ 5873390 w 5873390"/>
              <a:gd name="connsiteY2" fmla="*/ 5055085 h 5059132"/>
              <a:gd name="connsiteX3" fmla="*/ 1480583 w 5873390"/>
              <a:gd name="connsiteY3" fmla="*/ 3920736 h 5059132"/>
              <a:gd name="connsiteX4" fmla="*/ 209438 w 5873390"/>
              <a:gd name="connsiteY4" fmla="*/ 0 h 5059132"/>
              <a:gd name="connsiteX0" fmla="*/ 219757 w 5883709"/>
              <a:gd name="connsiteY0" fmla="*/ 0 h 5059887"/>
              <a:gd name="connsiteX1" fmla="*/ 5883709 w 5883709"/>
              <a:gd name="connsiteY1" fmla="*/ 0 h 5059887"/>
              <a:gd name="connsiteX2" fmla="*/ 5883709 w 5883709"/>
              <a:gd name="connsiteY2" fmla="*/ 5055085 h 5059887"/>
              <a:gd name="connsiteX3" fmla="*/ 1490902 w 5883709"/>
              <a:gd name="connsiteY3" fmla="*/ 3920736 h 5059887"/>
              <a:gd name="connsiteX4" fmla="*/ 219757 w 5883709"/>
              <a:gd name="connsiteY4" fmla="*/ 0 h 5059887"/>
              <a:gd name="connsiteX0" fmla="*/ 270508 w 5934460"/>
              <a:gd name="connsiteY0" fmla="*/ 0 h 5067682"/>
              <a:gd name="connsiteX1" fmla="*/ 5934460 w 5934460"/>
              <a:gd name="connsiteY1" fmla="*/ 0 h 5067682"/>
              <a:gd name="connsiteX2" fmla="*/ 5934460 w 5934460"/>
              <a:gd name="connsiteY2" fmla="*/ 5055085 h 5067682"/>
              <a:gd name="connsiteX3" fmla="*/ 1541653 w 5934460"/>
              <a:gd name="connsiteY3" fmla="*/ 3920736 h 5067682"/>
              <a:gd name="connsiteX4" fmla="*/ 270508 w 5934460"/>
              <a:gd name="connsiteY4" fmla="*/ 0 h 5067682"/>
              <a:gd name="connsiteX0" fmla="*/ 0 w 5663952"/>
              <a:gd name="connsiteY0" fmla="*/ 0 h 5067682"/>
              <a:gd name="connsiteX1" fmla="*/ 5663952 w 5663952"/>
              <a:gd name="connsiteY1" fmla="*/ 0 h 5067682"/>
              <a:gd name="connsiteX2" fmla="*/ 5663952 w 5663952"/>
              <a:gd name="connsiteY2" fmla="*/ 5055085 h 5067682"/>
              <a:gd name="connsiteX3" fmla="*/ 1271145 w 5663952"/>
              <a:gd name="connsiteY3" fmla="*/ 3920736 h 5067682"/>
              <a:gd name="connsiteX4" fmla="*/ 0 w 5663952"/>
              <a:gd name="connsiteY4" fmla="*/ 0 h 5067682"/>
              <a:gd name="connsiteX0" fmla="*/ 0 w 5663952"/>
              <a:gd name="connsiteY0" fmla="*/ 0 h 5067682"/>
              <a:gd name="connsiteX1" fmla="*/ 5663952 w 5663952"/>
              <a:gd name="connsiteY1" fmla="*/ 0 h 5067682"/>
              <a:gd name="connsiteX2" fmla="*/ 5663952 w 5663952"/>
              <a:gd name="connsiteY2" fmla="*/ 5055085 h 5067682"/>
              <a:gd name="connsiteX3" fmla="*/ 1271145 w 5663952"/>
              <a:gd name="connsiteY3" fmla="*/ 3920736 h 5067682"/>
              <a:gd name="connsiteX4" fmla="*/ 0 w 5663952"/>
              <a:gd name="connsiteY4" fmla="*/ 0 h 5067682"/>
              <a:gd name="connsiteX0" fmla="*/ 0 w 5663952"/>
              <a:gd name="connsiteY0" fmla="*/ 0 h 5067682"/>
              <a:gd name="connsiteX1" fmla="*/ 5663952 w 5663952"/>
              <a:gd name="connsiteY1" fmla="*/ 0 h 5067682"/>
              <a:gd name="connsiteX2" fmla="*/ 5663952 w 5663952"/>
              <a:gd name="connsiteY2" fmla="*/ 5055085 h 5067682"/>
              <a:gd name="connsiteX3" fmla="*/ 1271145 w 5663952"/>
              <a:gd name="connsiteY3" fmla="*/ 3920736 h 5067682"/>
              <a:gd name="connsiteX4" fmla="*/ 0 w 5663952"/>
              <a:gd name="connsiteY4" fmla="*/ 0 h 5067682"/>
              <a:gd name="connsiteX0" fmla="*/ 0 w 5663952"/>
              <a:gd name="connsiteY0" fmla="*/ 0 h 5060309"/>
              <a:gd name="connsiteX1" fmla="*/ 5663952 w 5663952"/>
              <a:gd name="connsiteY1" fmla="*/ 0 h 5060309"/>
              <a:gd name="connsiteX2" fmla="*/ 5663952 w 5663952"/>
              <a:gd name="connsiteY2" fmla="*/ 5055085 h 5060309"/>
              <a:gd name="connsiteX3" fmla="*/ 1271145 w 5663952"/>
              <a:gd name="connsiteY3" fmla="*/ 3920736 h 5060309"/>
              <a:gd name="connsiteX4" fmla="*/ 0 w 5663952"/>
              <a:gd name="connsiteY4" fmla="*/ 0 h 5060309"/>
              <a:gd name="connsiteX0" fmla="*/ 0 w 5663952"/>
              <a:gd name="connsiteY0" fmla="*/ 0 h 5057400"/>
              <a:gd name="connsiteX1" fmla="*/ 5663952 w 5663952"/>
              <a:gd name="connsiteY1" fmla="*/ 0 h 5057400"/>
              <a:gd name="connsiteX2" fmla="*/ 5663952 w 5663952"/>
              <a:gd name="connsiteY2" fmla="*/ 5055085 h 5057400"/>
              <a:gd name="connsiteX3" fmla="*/ 633039 w 5663952"/>
              <a:gd name="connsiteY3" fmla="*/ 2999757 h 5057400"/>
              <a:gd name="connsiteX4" fmla="*/ 0 w 5663952"/>
              <a:gd name="connsiteY4" fmla="*/ 0 h 5057400"/>
              <a:gd name="connsiteX0" fmla="*/ 0 w 5663952"/>
              <a:gd name="connsiteY0" fmla="*/ 0 h 5057355"/>
              <a:gd name="connsiteX1" fmla="*/ 5663952 w 5663952"/>
              <a:gd name="connsiteY1" fmla="*/ 0 h 5057355"/>
              <a:gd name="connsiteX2" fmla="*/ 5663952 w 5663952"/>
              <a:gd name="connsiteY2" fmla="*/ 5055085 h 5057355"/>
              <a:gd name="connsiteX3" fmla="*/ 633039 w 5663952"/>
              <a:gd name="connsiteY3" fmla="*/ 2999757 h 5057355"/>
              <a:gd name="connsiteX4" fmla="*/ 0 w 5663952"/>
              <a:gd name="connsiteY4" fmla="*/ 0 h 5057355"/>
              <a:gd name="connsiteX0" fmla="*/ 1077 w 5665029"/>
              <a:gd name="connsiteY0" fmla="*/ 0 h 5057355"/>
              <a:gd name="connsiteX1" fmla="*/ 5665029 w 5665029"/>
              <a:gd name="connsiteY1" fmla="*/ 0 h 5057355"/>
              <a:gd name="connsiteX2" fmla="*/ 5665029 w 5665029"/>
              <a:gd name="connsiteY2" fmla="*/ 5055085 h 5057355"/>
              <a:gd name="connsiteX3" fmla="*/ 634116 w 5665029"/>
              <a:gd name="connsiteY3" fmla="*/ 2999757 h 5057355"/>
              <a:gd name="connsiteX4" fmla="*/ 1077 w 5665029"/>
              <a:gd name="connsiteY4" fmla="*/ 0 h 5057355"/>
              <a:gd name="connsiteX0" fmla="*/ 0 w 5663952"/>
              <a:gd name="connsiteY0" fmla="*/ 0 h 5055085"/>
              <a:gd name="connsiteX1" fmla="*/ 5663952 w 5663952"/>
              <a:gd name="connsiteY1" fmla="*/ 0 h 5055085"/>
              <a:gd name="connsiteX2" fmla="*/ 5663952 w 5663952"/>
              <a:gd name="connsiteY2" fmla="*/ 5055085 h 5055085"/>
              <a:gd name="connsiteX3" fmla="*/ 0 w 5663952"/>
              <a:gd name="connsiteY3" fmla="*/ 0 h 5055085"/>
              <a:gd name="connsiteX0" fmla="*/ 28 w 5663980"/>
              <a:gd name="connsiteY0" fmla="*/ 0 h 5055567"/>
              <a:gd name="connsiteX1" fmla="*/ 5663980 w 5663980"/>
              <a:gd name="connsiteY1" fmla="*/ 0 h 5055567"/>
              <a:gd name="connsiteX2" fmla="*/ 5663980 w 5663980"/>
              <a:gd name="connsiteY2" fmla="*/ 5055085 h 5055567"/>
              <a:gd name="connsiteX3" fmla="*/ 28 w 5663980"/>
              <a:gd name="connsiteY3" fmla="*/ 0 h 5055567"/>
              <a:gd name="connsiteX0" fmla="*/ 7593 w 5671545"/>
              <a:gd name="connsiteY0" fmla="*/ 0 h 5055673"/>
              <a:gd name="connsiteX1" fmla="*/ 5671545 w 5671545"/>
              <a:gd name="connsiteY1" fmla="*/ 0 h 5055673"/>
              <a:gd name="connsiteX2" fmla="*/ 5671545 w 5671545"/>
              <a:gd name="connsiteY2" fmla="*/ 5055085 h 5055673"/>
              <a:gd name="connsiteX3" fmla="*/ 7593 w 5671545"/>
              <a:gd name="connsiteY3" fmla="*/ 0 h 5055673"/>
              <a:gd name="connsiteX0" fmla="*/ 5572 w 5669524"/>
              <a:gd name="connsiteY0" fmla="*/ 0 h 5089758"/>
              <a:gd name="connsiteX1" fmla="*/ 5669524 w 5669524"/>
              <a:gd name="connsiteY1" fmla="*/ 0 h 5089758"/>
              <a:gd name="connsiteX2" fmla="*/ 5669524 w 5669524"/>
              <a:gd name="connsiteY2" fmla="*/ 5055085 h 5089758"/>
              <a:gd name="connsiteX3" fmla="*/ 5572 w 5669524"/>
              <a:gd name="connsiteY3" fmla="*/ 0 h 5089758"/>
              <a:gd name="connsiteX0" fmla="*/ 9361 w 5673313"/>
              <a:gd name="connsiteY0" fmla="*/ 0 h 5090240"/>
              <a:gd name="connsiteX1" fmla="*/ 5673313 w 5673313"/>
              <a:gd name="connsiteY1" fmla="*/ 0 h 5090240"/>
              <a:gd name="connsiteX2" fmla="*/ 5673313 w 5673313"/>
              <a:gd name="connsiteY2" fmla="*/ 5055085 h 5090240"/>
              <a:gd name="connsiteX3" fmla="*/ 9361 w 5673313"/>
              <a:gd name="connsiteY3" fmla="*/ 0 h 5090240"/>
            </a:gdLst>
            <a:ahLst/>
            <a:cxnLst>
              <a:cxn ang="0">
                <a:pos x="connsiteX0" y="connsiteY0"/>
              </a:cxn>
              <a:cxn ang="0">
                <a:pos x="connsiteX1" y="connsiteY1"/>
              </a:cxn>
              <a:cxn ang="0">
                <a:pos x="connsiteX2" y="connsiteY2"/>
              </a:cxn>
              <a:cxn ang="0">
                <a:pos x="connsiteX3" y="connsiteY3"/>
              </a:cxn>
            </a:cxnLst>
            <a:rect l="l" t="t" r="r" b="b"/>
            <a:pathLst>
              <a:path w="5673313" h="5090240">
                <a:moveTo>
                  <a:pt x="9361" y="0"/>
                </a:moveTo>
                <a:lnTo>
                  <a:pt x="5673313" y="0"/>
                </a:lnTo>
                <a:lnTo>
                  <a:pt x="5673313" y="5055085"/>
                </a:lnTo>
                <a:cubicBezTo>
                  <a:pt x="71802" y="5495839"/>
                  <a:pt x="-56424" y="1677973"/>
                  <a:pt x="9361" y="0"/>
                </a:cubicBezTo>
                <a:close/>
              </a:path>
            </a:pathLst>
          </a:custGeom>
          <a:blipFill>
            <a:blip r:embed="rId4"/>
            <a:stretch>
              <a:fillRect/>
            </a:stretch>
          </a:blipFill>
        </p:spPr>
      </p:pic>
      <p:sp>
        <p:nvSpPr>
          <p:cNvPr id="8" name="TekstSylinder 7">
            <a:extLst>
              <a:ext uri="{FF2B5EF4-FFF2-40B4-BE49-F238E27FC236}">
                <a16:creationId xmlns:a16="http://schemas.microsoft.com/office/drawing/2014/main" id="{FBF104F3-7CDB-FDA3-B5F3-CE6F2E584133}"/>
              </a:ext>
            </a:extLst>
          </p:cNvPr>
          <p:cNvSpPr txBox="1"/>
          <p:nvPr/>
        </p:nvSpPr>
        <p:spPr>
          <a:xfrm>
            <a:off x="3807707" y="5864547"/>
            <a:ext cx="6062941" cy="400110"/>
          </a:xfrm>
          <a:prstGeom prst="rect">
            <a:avLst/>
          </a:prstGeom>
          <a:noFill/>
        </p:spPr>
        <p:txBody>
          <a:bodyPr wrap="square">
            <a:spAutoFit/>
          </a:bodyPr>
          <a:lstStyle/>
          <a:p>
            <a:r>
              <a:rPr lang="nb-NO" sz="2000">
                <a:hlinkClick r:id="rId5"/>
              </a:rPr>
              <a:t>Hørselshemmedes  Landsforbund - HLF</a:t>
            </a:r>
            <a:endParaRPr lang="nb-NO" sz="2000"/>
          </a:p>
        </p:txBody>
      </p:sp>
    </p:spTree>
    <p:extLst>
      <p:ext uri="{BB962C8B-B14F-4D97-AF65-F5344CB8AC3E}">
        <p14:creationId xmlns:p14="http://schemas.microsoft.com/office/powerpoint/2010/main" val="355896844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CCA37F746931E44A9DC4D718470755D" ma:contentTypeVersion="4" ma:contentTypeDescription="Opprett et nytt dokument." ma:contentTypeScope="" ma:versionID="d720e00f1f233faf442dbfe67a4a2a0f">
  <xsd:schema xmlns:xsd="http://www.w3.org/2001/XMLSchema" xmlns:xs="http://www.w3.org/2001/XMLSchema" xmlns:p="http://schemas.microsoft.com/office/2006/metadata/properties" xmlns:ns2="db810028-0f37-406f-8cc8-0da1fa587735" targetNamespace="http://schemas.microsoft.com/office/2006/metadata/properties" ma:root="true" ma:fieldsID="9167338dac2c70954a61b2fc7a932468" ns2:_="">
    <xsd:import namespace="db810028-0f37-406f-8cc8-0da1fa58773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810028-0f37-406f-8cc8-0da1fa5877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EE3159-CD52-421D-A72A-7AAB8D0EA9C1}">
  <ds:schemaRefs>
    <ds:schemaRef ds:uri="http://schemas.microsoft.com/sharepoint/v3/contenttype/forms"/>
  </ds:schemaRefs>
</ds:datastoreItem>
</file>

<file path=customXml/itemProps2.xml><?xml version="1.0" encoding="utf-8"?>
<ds:datastoreItem xmlns:ds="http://schemas.openxmlformats.org/officeDocument/2006/customXml" ds:itemID="{A13AED20-BF1E-4000-9A22-394CE672B975}">
  <ds:schemaRefs>
    <ds:schemaRef ds:uri="http://purl.org/dc/dcmitype/"/>
    <ds:schemaRef ds:uri="http://schemas.microsoft.com/office/infopath/2007/PartnerControls"/>
    <ds:schemaRef ds:uri="http://purl.org/dc/elements/1.1/"/>
    <ds:schemaRef ds:uri="http://schemas.microsoft.com/office/2006/metadata/properties"/>
    <ds:schemaRef ds:uri="db810028-0f37-406f-8cc8-0da1fa587735"/>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D89B625-ED46-4947-8507-358A4C1D59B2}">
  <ds:schemaRefs>
    <ds:schemaRef ds:uri="db810028-0f37-406f-8cc8-0da1fa5877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TotalTime>
  <Words>1858</Words>
  <Application>Microsoft Office PowerPoint</Application>
  <PresentationFormat>Widescreen</PresentationFormat>
  <Paragraphs>212</Paragraphs>
  <Slides>23</Slides>
  <Notes>20</Notes>
  <HiddenSlides>0</HiddenSlides>
  <MMClips>0</MMClips>
  <ScaleCrop>false</ScaleCrop>
  <HeadingPairs>
    <vt:vector size="6" baseType="variant">
      <vt:variant>
        <vt:lpstr>Brukte skrifter</vt:lpstr>
      </vt:variant>
      <vt:variant>
        <vt:i4>12</vt:i4>
      </vt:variant>
      <vt:variant>
        <vt:lpstr>Tema</vt:lpstr>
      </vt:variant>
      <vt:variant>
        <vt:i4>1</vt:i4>
      </vt:variant>
      <vt:variant>
        <vt:lpstr>Lysbildetitler</vt:lpstr>
      </vt:variant>
      <vt:variant>
        <vt:i4>23</vt:i4>
      </vt:variant>
    </vt:vector>
  </HeadingPairs>
  <TitlesOfParts>
    <vt:vector size="36" baseType="lpstr">
      <vt:lpstr>Aptos</vt:lpstr>
      <vt:lpstr>Arial</vt:lpstr>
      <vt:lpstr>Avenir Black</vt:lpstr>
      <vt:lpstr>Avenir Book</vt:lpstr>
      <vt:lpstr>Avenir Heavy</vt:lpstr>
      <vt:lpstr>Avenir Medium</vt:lpstr>
      <vt:lpstr>Calibri</vt:lpstr>
      <vt:lpstr>Calibri Light</vt:lpstr>
      <vt:lpstr>Source Sans Pro</vt:lpstr>
      <vt:lpstr>Symbol</vt:lpstr>
      <vt:lpstr>Times New Roman</vt:lpstr>
      <vt:lpstr>Verdana</vt:lpstr>
      <vt:lpstr>Office-tema</vt:lpstr>
      <vt:lpstr>Inkludering i skolen sett fra ulike sider</vt:lpstr>
      <vt:lpstr>Noen innspill vi ikke får gått nærmere inn på i webinaret</vt:lpstr>
      <vt:lpstr>Bevegelse</vt:lpstr>
      <vt:lpstr>Inkludering i skolen</vt:lpstr>
      <vt:lpstr>Inkludering for elever når det gjelder syn  Kai Corneliussen Norges Blindeforbund Styreleder Møre og Romsdal www.blindeforbundet.no  </vt:lpstr>
      <vt:lpstr>Universell utforming</vt:lpstr>
      <vt:lpstr>Pedagogiske ressurser</vt:lpstr>
      <vt:lpstr>Sosial inkludering</vt:lpstr>
      <vt:lpstr>Hørsel  </vt:lpstr>
      <vt:lpstr>Ikke like muligheter for elever med nedsatt hørsel</vt:lpstr>
      <vt:lpstr>Barn med nedsatt hørsel går under radaren</vt:lpstr>
      <vt:lpstr>Tegnspråk </vt:lpstr>
      <vt:lpstr>Litt om Norges Døveforbund </vt:lpstr>
      <vt:lpstr>Utdanning –Skole-inkludering </vt:lpstr>
      <vt:lpstr>Utfordringer  Opp-summering</vt:lpstr>
      <vt:lpstr>Inkludering - barn og unge med ADHD</vt:lpstr>
      <vt:lpstr>Reguleringsvansker</vt:lpstr>
      <vt:lpstr>Eksekutive funksjoner som samarbeider i ulike kombinasjoner</vt:lpstr>
      <vt:lpstr>Hvordan Inkludere barn og unge med ADHD? </vt:lpstr>
      <vt:lpstr>Inkludering av elever med utviklingshemming </vt:lpstr>
      <vt:lpstr>Hva skal til når det gjelder inkludering i skolen for elever med en utviklingshemming</vt:lpstr>
      <vt:lpstr>Hva skal til </vt:lpstr>
      <vt:lpstr>Råd til Råds-med-lemmer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therese2911@gmail.com</dc:creator>
  <cp:lastModifiedBy>Vigdis Endal</cp:lastModifiedBy>
  <cp:revision>1</cp:revision>
  <cp:lastPrinted>2023-09-04T15:04:34Z</cp:lastPrinted>
  <dcterms:created xsi:type="dcterms:W3CDTF">2023-06-18T10:38:17Z</dcterms:created>
  <dcterms:modified xsi:type="dcterms:W3CDTF">2024-11-25T11:35:38Z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0x0101008CCA37F746931E44A9DC4D718470755D</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