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258" r:id="rId7"/>
    <p:sldId id="259" r:id="rId8"/>
    <p:sldId id="260" r:id="rId9"/>
    <p:sldId id="268" r:id="rId10"/>
    <p:sldId id="269" r:id="rId11"/>
    <p:sldId id="270" r:id="rId12"/>
    <p:sldId id="271" r:id="rId13"/>
    <p:sldId id="266" r:id="rId14"/>
    <p:sldId id="267" r:id="rId15"/>
  </p:sldIdLst>
  <p:sldSz cx="18288000" cy="10287000"/>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10992" userDrawn="1">
          <p15:clr>
            <a:srgbClr val="A4A3A4"/>
          </p15:clr>
        </p15:guide>
        <p15:guide id="3" pos="7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3F32"/>
    <a:srgbClr val="F4D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2CE9C-86E6-47E4-9468-80676071E0B3}" v="11" dt="2024-01-24T13:51:31.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94831" autoAdjust="0"/>
  </p:normalViewPr>
  <p:slideViewPr>
    <p:cSldViewPr>
      <p:cViewPr varScale="1">
        <p:scale>
          <a:sx n="73" d="100"/>
          <a:sy n="73" d="100"/>
        </p:scale>
        <p:origin x="870" y="60"/>
      </p:cViewPr>
      <p:guideLst>
        <p:guide orient="horz" pos="1848"/>
        <p:guide pos="10992"/>
        <p:guide pos="700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a Iris Rohde" userId="88a1b9fa-968e-4f5e-9f60-7e700f5b2959" providerId="ADAL" clId="{2052CE9C-86E6-47E4-9468-80676071E0B3}"/>
    <pc:docChg chg="undo custSel modSld">
      <pc:chgData name="Asta Iris Rohde" userId="88a1b9fa-968e-4f5e-9f60-7e700f5b2959" providerId="ADAL" clId="{2052CE9C-86E6-47E4-9468-80676071E0B3}" dt="2024-01-24T13:51:31.717" v="23"/>
      <pc:docMkLst>
        <pc:docMk/>
      </pc:docMkLst>
      <pc:sldChg chg="addSp delSp modSp mod">
        <pc:chgData name="Asta Iris Rohde" userId="88a1b9fa-968e-4f5e-9f60-7e700f5b2959" providerId="ADAL" clId="{2052CE9C-86E6-47E4-9468-80676071E0B3}" dt="2024-01-24T13:50:56.078" v="1"/>
        <pc:sldMkLst>
          <pc:docMk/>
          <pc:sldMk cId="0" sldId="256"/>
        </pc:sldMkLst>
        <pc:spChg chg="del">
          <ac:chgData name="Asta Iris Rohde" userId="88a1b9fa-968e-4f5e-9f60-7e700f5b2959" providerId="ADAL" clId="{2052CE9C-86E6-47E4-9468-80676071E0B3}" dt="2024-01-24T13:50:55.832" v="0" actId="478"/>
          <ac:spMkLst>
            <pc:docMk/>
            <pc:sldMk cId="0" sldId="256"/>
            <ac:spMk id="10" creationId="{38CAE4A5-5D50-CCBC-A0ED-B7F70993A662}"/>
          </ac:spMkLst>
        </pc:spChg>
        <pc:picChg chg="add mod">
          <ac:chgData name="Asta Iris Rohde" userId="88a1b9fa-968e-4f5e-9f60-7e700f5b2959" providerId="ADAL" clId="{2052CE9C-86E6-47E4-9468-80676071E0B3}" dt="2024-01-24T13:50:56.078" v="1"/>
          <ac:picMkLst>
            <pc:docMk/>
            <pc:sldMk cId="0" sldId="256"/>
            <ac:picMk id="2" creationId="{3D79CA3B-001F-B4D1-C188-7C6B0DA2E32B}"/>
          </ac:picMkLst>
        </pc:picChg>
      </pc:sldChg>
      <pc:sldChg chg="addSp delSp modSp mod">
        <pc:chgData name="Asta Iris Rohde" userId="88a1b9fa-968e-4f5e-9f60-7e700f5b2959" providerId="ADAL" clId="{2052CE9C-86E6-47E4-9468-80676071E0B3}" dt="2024-01-24T13:50:59.209" v="3"/>
        <pc:sldMkLst>
          <pc:docMk/>
          <pc:sldMk cId="0" sldId="257"/>
        </pc:sldMkLst>
        <pc:spChg chg="del">
          <ac:chgData name="Asta Iris Rohde" userId="88a1b9fa-968e-4f5e-9f60-7e700f5b2959" providerId="ADAL" clId="{2052CE9C-86E6-47E4-9468-80676071E0B3}" dt="2024-01-24T13:50:59.024" v="2" actId="478"/>
          <ac:spMkLst>
            <pc:docMk/>
            <pc:sldMk cId="0" sldId="257"/>
            <ac:spMk id="4" creationId="{458E1498-B249-FCD0-8385-38979D6DF219}"/>
          </ac:spMkLst>
        </pc:spChg>
        <pc:picChg chg="add mod">
          <ac:chgData name="Asta Iris Rohde" userId="88a1b9fa-968e-4f5e-9f60-7e700f5b2959" providerId="ADAL" clId="{2052CE9C-86E6-47E4-9468-80676071E0B3}" dt="2024-01-24T13:50:59.209" v="3"/>
          <ac:picMkLst>
            <pc:docMk/>
            <pc:sldMk cId="0" sldId="257"/>
            <ac:picMk id="2" creationId="{5455F56E-7832-F127-3BF6-710CACA0E821}"/>
          </ac:picMkLst>
        </pc:picChg>
      </pc:sldChg>
      <pc:sldChg chg="addSp delSp modSp mod">
        <pc:chgData name="Asta Iris Rohde" userId="88a1b9fa-968e-4f5e-9f60-7e700f5b2959" providerId="ADAL" clId="{2052CE9C-86E6-47E4-9468-80676071E0B3}" dt="2024-01-24T13:51:19.385" v="15" actId="1036"/>
        <pc:sldMkLst>
          <pc:docMk/>
          <pc:sldMk cId="0" sldId="258"/>
        </pc:sldMkLst>
        <pc:spChg chg="del">
          <ac:chgData name="Asta Iris Rohde" userId="88a1b9fa-968e-4f5e-9f60-7e700f5b2959" providerId="ADAL" clId="{2052CE9C-86E6-47E4-9468-80676071E0B3}" dt="2024-01-24T13:51:03.014" v="4" actId="478"/>
          <ac:spMkLst>
            <pc:docMk/>
            <pc:sldMk cId="0" sldId="258"/>
            <ac:spMk id="10" creationId="{FD5D88FC-6B6E-A119-E630-A178579C1E26}"/>
          </ac:spMkLst>
        </pc:spChg>
        <pc:picChg chg="add mod">
          <ac:chgData name="Asta Iris Rohde" userId="88a1b9fa-968e-4f5e-9f60-7e700f5b2959" providerId="ADAL" clId="{2052CE9C-86E6-47E4-9468-80676071E0B3}" dt="2024-01-24T13:51:19.385" v="15" actId="1036"/>
          <ac:picMkLst>
            <pc:docMk/>
            <pc:sldMk cId="0" sldId="258"/>
            <ac:picMk id="2" creationId="{F115CF10-F3C7-77E0-73D0-FE2A4C814DB1}"/>
          </ac:picMkLst>
        </pc:picChg>
      </pc:sldChg>
      <pc:sldChg chg="addSp delSp modSp mod">
        <pc:chgData name="Asta Iris Rohde" userId="88a1b9fa-968e-4f5e-9f60-7e700f5b2959" providerId="ADAL" clId="{2052CE9C-86E6-47E4-9468-80676071E0B3}" dt="2024-01-24T13:51:21.495" v="16"/>
        <pc:sldMkLst>
          <pc:docMk/>
          <pc:sldMk cId="0" sldId="259"/>
        </pc:sldMkLst>
        <pc:spChg chg="del">
          <ac:chgData name="Asta Iris Rohde" userId="88a1b9fa-968e-4f5e-9f60-7e700f5b2959" providerId="ADAL" clId="{2052CE9C-86E6-47E4-9468-80676071E0B3}" dt="2024-01-24T13:51:04.091" v="5" actId="478"/>
          <ac:spMkLst>
            <pc:docMk/>
            <pc:sldMk cId="0" sldId="259"/>
            <ac:spMk id="7" creationId="{2D65F6DF-D9A5-009F-BC5C-72ED1ED8833E}"/>
          </ac:spMkLst>
        </pc:spChg>
        <pc:picChg chg="add mod">
          <ac:chgData name="Asta Iris Rohde" userId="88a1b9fa-968e-4f5e-9f60-7e700f5b2959" providerId="ADAL" clId="{2052CE9C-86E6-47E4-9468-80676071E0B3}" dt="2024-01-24T13:51:21.495" v="16"/>
          <ac:picMkLst>
            <pc:docMk/>
            <pc:sldMk cId="0" sldId="259"/>
            <ac:picMk id="2" creationId="{BA38877C-10CD-069D-AA37-2F81CB0A698E}"/>
          </ac:picMkLst>
        </pc:picChg>
      </pc:sldChg>
      <pc:sldChg chg="addSp delSp modSp mod">
        <pc:chgData name="Asta Iris Rohde" userId="88a1b9fa-968e-4f5e-9f60-7e700f5b2959" providerId="ADAL" clId="{2052CE9C-86E6-47E4-9468-80676071E0B3}" dt="2024-01-24T13:51:23.236" v="17"/>
        <pc:sldMkLst>
          <pc:docMk/>
          <pc:sldMk cId="0" sldId="260"/>
        </pc:sldMkLst>
        <pc:spChg chg="del">
          <ac:chgData name="Asta Iris Rohde" userId="88a1b9fa-968e-4f5e-9f60-7e700f5b2959" providerId="ADAL" clId="{2052CE9C-86E6-47E4-9468-80676071E0B3}" dt="2024-01-24T13:51:05.243" v="6" actId="478"/>
          <ac:spMkLst>
            <pc:docMk/>
            <pc:sldMk cId="0" sldId="260"/>
            <ac:spMk id="12" creationId="{3449A9EC-D9EB-1A0A-A5E7-7D34965C4373}"/>
          </ac:spMkLst>
        </pc:spChg>
        <pc:picChg chg="add mod">
          <ac:chgData name="Asta Iris Rohde" userId="88a1b9fa-968e-4f5e-9f60-7e700f5b2959" providerId="ADAL" clId="{2052CE9C-86E6-47E4-9468-80676071E0B3}" dt="2024-01-24T13:51:23.236" v="17"/>
          <ac:picMkLst>
            <pc:docMk/>
            <pc:sldMk cId="0" sldId="260"/>
            <ac:picMk id="2" creationId="{64ED9647-5313-2E3C-36BE-718BEE2A5B0D}"/>
          </ac:picMkLst>
        </pc:picChg>
      </pc:sldChg>
      <pc:sldChg chg="addSp delSp modSp mod">
        <pc:chgData name="Asta Iris Rohde" userId="88a1b9fa-968e-4f5e-9f60-7e700f5b2959" providerId="ADAL" clId="{2052CE9C-86E6-47E4-9468-80676071E0B3}" dt="2024-01-24T13:51:29.739" v="22"/>
        <pc:sldMkLst>
          <pc:docMk/>
          <pc:sldMk cId="0" sldId="266"/>
        </pc:sldMkLst>
        <pc:spChg chg="del">
          <ac:chgData name="Asta Iris Rohde" userId="88a1b9fa-968e-4f5e-9f60-7e700f5b2959" providerId="ADAL" clId="{2052CE9C-86E6-47E4-9468-80676071E0B3}" dt="2024-01-24T13:51:11.597" v="11" actId="478"/>
          <ac:spMkLst>
            <pc:docMk/>
            <pc:sldMk cId="0" sldId="266"/>
            <ac:spMk id="13" creationId="{B02A0007-BEB3-AD64-A1D7-219838070F5C}"/>
          </ac:spMkLst>
        </pc:spChg>
        <pc:picChg chg="add mod">
          <ac:chgData name="Asta Iris Rohde" userId="88a1b9fa-968e-4f5e-9f60-7e700f5b2959" providerId="ADAL" clId="{2052CE9C-86E6-47E4-9468-80676071E0B3}" dt="2024-01-24T13:51:29.739" v="22"/>
          <ac:picMkLst>
            <pc:docMk/>
            <pc:sldMk cId="0" sldId="266"/>
            <ac:picMk id="2" creationId="{FEE954BD-FB92-4684-BE5A-A9844E54EFA9}"/>
          </ac:picMkLst>
        </pc:picChg>
      </pc:sldChg>
      <pc:sldChg chg="addSp delSp modSp mod">
        <pc:chgData name="Asta Iris Rohde" userId="88a1b9fa-968e-4f5e-9f60-7e700f5b2959" providerId="ADAL" clId="{2052CE9C-86E6-47E4-9468-80676071E0B3}" dt="2024-01-24T13:51:31.717" v="23"/>
        <pc:sldMkLst>
          <pc:docMk/>
          <pc:sldMk cId="0" sldId="267"/>
        </pc:sldMkLst>
        <pc:spChg chg="del">
          <ac:chgData name="Asta Iris Rohde" userId="88a1b9fa-968e-4f5e-9f60-7e700f5b2959" providerId="ADAL" clId="{2052CE9C-86E6-47E4-9468-80676071E0B3}" dt="2024-01-24T13:51:12.476" v="12" actId="478"/>
          <ac:spMkLst>
            <pc:docMk/>
            <pc:sldMk cId="0" sldId="267"/>
            <ac:spMk id="12" creationId="{7BBD6825-AF9E-FCB5-59C1-7A45DD3D539B}"/>
          </ac:spMkLst>
        </pc:spChg>
        <pc:picChg chg="add mod">
          <ac:chgData name="Asta Iris Rohde" userId="88a1b9fa-968e-4f5e-9f60-7e700f5b2959" providerId="ADAL" clId="{2052CE9C-86E6-47E4-9468-80676071E0B3}" dt="2024-01-24T13:51:31.717" v="23"/>
          <ac:picMkLst>
            <pc:docMk/>
            <pc:sldMk cId="0" sldId="267"/>
            <ac:picMk id="2" creationId="{62CC013D-C4BB-24CE-CC23-A4BE577D0356}"/>
          </ac:picMkLst>
        </pc:picChg>
      </pc:sldChg>
      <pc:sldChg chg="addSp delSp modSp mod">
        <pc:chgData name="Asta Iris Rohde" userId="88a1b9fa-968e-4f5e-9f60-7e700f5b2959" providerId="ADAL" clId="{2052CE9C-86E6-47E4-9468-80676071E0B3}" dt="2024-01-24T13:51:24.184" v="18"/>
        <pc:sldMkLst>
          <pc:docMk/>
          <pc:sldMk cId="2201774703" sldId="268"/>
        </pc:sldMkLst>
        <pc:spChg chg="del">
          <ac:chgData name="Asta Iris Rohde" userId="88a1b9fa-968e-4f5e-9f60-7e700f5b2959" providerId="ADAL" clId="{2052CE9C-86E6-47E4-9468-80676071E0B3}" dt="2024-01-24T13:51:06.044" v="7" actId="478"/>
          <ac:spMkLst>
            <pc:docMk/>
            <pc:sldMk cId="2201774703" sldId="268"/>
            <ac:spMk id="4" creationId="{25FBE063-B0AD-7988-D2EE-4EEBEB558A31}"/>
          </ac:spMkLst>
        </pc:spChg>
        <pc:picChg chg="add mod">
          <ac:chgData name="Asta Iris Rohde" userId="88a1b9fa-968e-4f5e-9f60-7e700f5b2959" providerId="ADAL" clId="{2052CE9C-86E6-47E4-9468-80676071E0B3}" dt="2024-01-24T13:51:24.184" v="18"/>
          <ac:picMkLst>
            <pc:docMk/>
            <pc:sldMk cId="2201774703" sldId="268"/>
            <ac:picMk id="2" creationId="{26DD787F-AB43-29E4-44BF-0DDA01A9AD61}"/>
          </ac:picMkLst>
        </pc:picChg>
      </pc:sldChg>
      <pc:sldChg chg="addSp delSp modSp mod">
        <pc:chgData name="Asta Iris Rohde" userId="88a1b9fa-968e-4f5e-9f60-7e700f5b2959" providerId="ADAL" clId="{2052CE9C-86E6-47E4-9468-80676071E0B3}" dt="2024-01-24T13:51:24.831" v="19"/>
        <pc:sldMkLst>
          <pc:docMk/>
          <pc:sldMk cId="3195527049" sldId="269"/>
        </pc:sldMkLst>
        <pc:spChg chg="del">
          <ac:chgData name="Asta Iris Rohde" userId="88a1b9fa-968e-4f5e-9f60-7e700f5b2959" providerId="ADAL" clId="{2052CE9C-86E6-47E4-9468-80676071E0B3}" dt="2024-01-24T13:51:07.315" v="8" actId="478"/>
          <ac:spMkLst>
            <pc:docMk/>
            <pc:sldMk cId="3195527049" sldId="269"/>
            <ac:spMk id="6" creationId="{BEEC9EE8-D4B3-9740-864B-22253E7A85D7}"/>
          </ac:spMkLst>
        </pc:spChg>
        <pc:picChg chg="add mod">
          <ac:chgData name="Asta Iris Rohde" userId="88a1b9fa-968e-4f5e-9f60-7e700f5b2959" providerId="ADAL" clId="{2052CE9C-86E6-47E4-9468-80676071E0B3}" dt="2024-01-24T13:51:24.831" v="19"/>
          <ac:picMkLst>
            <pc:docMk/>
            <pc:sldMk cId="3195527049" sldId="269"/>
            <ac:picMk id="2" creationId="{0F9BF9B9-2571-07F0-B537-4369C5408929}"/>
          </ac:picMkLst>
        </pc:picChg>
      </pc:sldChg>
      <pc:sldChg chg="addSp delSp modSp mod">
        <pc:chgData name="Asta Iris Rohde" userId="88a1b9fa-968e-4f5e-9f60-7e700f5b2959" providerId="ADAL" clId="{2052CE9C-86E6-47E4-9468-80676071E0B3}" dt="2024-01-24T13:51:25.887" v="20"/>
        <pc:sldMkLst>
          <pc:docMk/>
          <pc:sldMk cId="2360694833" sldId="270"/>
        </pc:sldMkLst>
        <pc:spChg chg="del">
          <ac:chgData name="Asta Iris Rohde" userId="88a1b9fa-968e-4f5e-9f60-7e700f5b2959" providerId="ADAL" clId="{2052CE9C-86E6-47E4-9468-80676071E0B3}" dt="2024-01-24T13:51:09.087" v="9" actId="478"/>
          <ac:spMkLst>
            <pc:docMk/>
            <pc:sldMk cId="2360694833" sldId="270"/>
            <ac:spMk id="10" creationId="{FC01E365-B67D-8FFD-6C79-C1DCA3067C5B}"/>
          </ac:spMkLst>
        </pc:spChg>
        <pc:picChg chg="add mod">
          <ac:chgData name="Asta Iris Rohde" userId="88a1b9fa-968e-4f5e-9f60-7e700f5b2959" providerId="ADAL" clId="{2052CE9C-86E6-47E4-9468-80676071E0B3}" dt="2024-01-24T13:51:25.887" v="20"/>
          <ac:picMkLst>
            <pc:docMk/>
            <pc:sldMk cId="2360694833" sldId="270"/>
            <ac:picMk id="2" creationId="{DC90EE64-AF49-7A4B-BACA-13266327022D}"/>
          </ac:picMkLst>
        </pc:picChg>
      </pc:sldChg>
      <pc:sldChg chg="addSp delSp modSp mod">
        <pc:chgData name="Asta Iris Rohde" userId="88a1b9fa-968e-4f5e-9f60-7e700f5b2959" providerId="ADAL" clId="{2052CE9C-86E6-47E4-9468-80676071E0B3}" dt="2024-01-24T13:51:27.661" v="21"/>
        <pc:sldMkLst>
          <pc:docMk/>
          <pc:sldMk cId="453390053" sldId="271"/>
        </pc:sldMkLst>
        <pc:spChg chg="del">
          <ac:chgData name="Asta Iris Rohde" userId="88a1b9fa-968e-4f5e-9f60-7e700f5b2959" providerId="ADAL" clId="{2052CE9C-86E6-47E4-9468-80676071E0B3}" dt="2024-01-24T13:51:10.607" v="10" actId="478"/>
          <ac:spMkLst>
            <pc:docMk/>
            <pc:sldMk cId="453390053" sldId="271"/>
            <ac:spMk id="9" creationId="{0DC9D95B-91D1-6825-A98B-FEC9AAA0C075}"/>
          </ac:spMkLst>
        </pc:spChg>
        <pc:picChg chg="add mod">
          <ac:chgData name="Asta Iris Rohde" userId="88a1b9fa-968e-4f5e-9f60-7e700f5b2959" providerId="ADAL" clId="{2052CE9C-86E6-47E4-9468-80676071E0B3}" dt="2024-01-24T13:51:27.661" v="21"/>
          <ac:picMkLst>
            <pc:docMk/>
            <pc:sldMk cId="453390053" sldId="271"/>
            <ac:picMk id="2" creationId="{ECC8FF5A-6DFD-5EA2-8496-5537CF745909}"/>
          </ac:picMkLst>
        </pc:picChg>
      </pc:sldChg>
    </pc:docChg>
  </pc:docChgLst>
  <pc:docChgLst>
    <pc:chgData name="Lisbeth Kristine Olesen Walakira" userId="4fe702ed-9018-42da-b93d-4943dd77b12b" providerId="ADAL" clId="{64D43081-67B2-9942-A860-978629E56359}"/>
    <pc:docChg chg="undo redo custSel addSld delSld modSld">
      <pc:chgData name="Lisbeth Kristine Olesen Walakira" userId="4fe702ed-9018-42da-b93d-4943dd77b12b" providerId="ADAL" clId="{64D43081-67B2-9942-A860-978629E56359}" dt="2023-09-11T11:28:38.251" v="6419" actId="20577"/>
      <pc:docMkLst>
        <pc:docMk/>
      </pc:docMkLst>
      <pc:sldChg chg="addSp delSp modSp mod">
        <pc:chgData name="Lisbeth Kristine Olesen Walakira" userId="4fe702ed-9018-42da-b93d-4943dd77b12b" providerId="ADAL" clId="{64D43081-67B2-9942-A860-978629E56359}" dt="2023-08-21T13:10:25.402" v="6241"/>
        <pc:sldMkLst>
          <pc:docMk/>
          <pc:sldMk cId="0" sldId="256"/>
        </pc:sldMkLst>
        <pc:spChg chg="add mod">
          <ac:chgData name="Lisbeth Kristine Olesen Walakira" userId="4fe702ed-9018-42da-b93d-4943dd77b12b" providerId="ADAL" clId="{64D43081-67B2-9942-A860-978629E56359}" dt="2023-08-21T13:10:25.402" v="6241"/>
          <ac:spMkLst>
            <pc:docMk/>
            <pc:sldMk cId="0" sldId="256"/>
            <ac:spMk id="4" creationId="{39559480-BFCA-81D3-40F7-9E0AC4EFF467}"/>
          </ac:spMkLst>
        </pc:spChg>
        <pc:spChg chg="mod">
          <ac:chgData name="Lisbeth Kristine Olesen Walakira" userId="4fe702ed-9018-42da-b93d-4943dd77b12b" providerId="ADAL" clId="{64D43081-67B2-9942-A860-978629E56359}" dt="2023-08-15T09:29:43.286" v="4301" actId="20577"/>
          <ac:spMkLst>
            <pc:docMk/>
            <pc:sldMk cId="0" sldId="256"/>
            <ac:spMk id="5" creationId="{00000000-0000-0000-0000-000000000000}"/>
          </ac:spMkLst>
        </pc:spChg>
        <pc:spChg chg="mod">
          <ac:chgData name="Lisbeth Kristine Olesen Walakira" userId="4fe702ed-9018-42da-b93d-4943dd77b12b" providerId="ADAL" clId="{64D43081-67B2-9942-A860-978629E56359}" dt="2023-07-17T09:45:25.837" v="136" actId="1076"/>
          <ac:spMkLst>
            <pc:docMk/>
            <pc:sldMk cId="0" sldId="256"/>
            <ac:spMk id="6" creationId="{00000000-0000-0000-0000-000000000000}"/>
          </ac:spMkLst>
        </pc:spChg>
        <pc:spChg chg="mod">
          <ac:chgData name="Lisbeth Kristine Olesen Walakira" userId="4fe702ed-9018-42da-b93d-4943dd77b12b" providerId="ADAL" clId="{64D43081-67B2-9942-A860-978629E56359}" dt="2023-07-17T09:45:10.628" v="135" actId="1076"/>
          <ac:spMkLst>
            <pc:docMk/>
            <pc:sldMk cId="0" sldId="256"/>
            <ac:spMk id="9" creationId="{00000000-0000-0000-0000-000000000000}"/>
          </ac:spMkLst>
        </pc:spChg>
        <pc:spChg chg="del">
          <ac:chgData name="Lisbeth Kristine Olesen Walakira" userId="4fe702ed-9018-42da-b93d-4943dd77b12b" providerId="ADAL" clId="{64D43081-67B2-9942-A860-978629E56359}" dt="2023-08-21T13:10:23.223" v="6239" actId="478"/>
          <ac:spMkLst>
            <pc:docMk/>
            <pc:sldMk cId="0" sldId="256"/>
            <ac:spMk id="10" creationId="{00000000-0000-0000-0000-000000000000}"/>
          </ac:spMkLst>
        </pc:spChg>
        <pc:spChg chg="del">
          <ac:chgData name="Lisbeth Kristine Olesen Walakira" userId="4fe702ed-9018-42da-b93d-4943dd77b12b" providerId="ADAL" clId="{64D43081-67B2-9942-A860-978629E56359}" dt="2023-08-21T13:10:23.727" v="6240" actId="478"/>
          <ac:spMkLst>
            <pc:docMk/>
            <pc:sldMk cId="0" sldId="256"/>
            <ac:spMk id="11" creationId="{00000000-0000-0000-0000-000000000000}"/>
          </ac:spMkLst>
        </pc:spChg>
        <pc:spChg chg="del">
          <ac:chgData name="Lisbeth Kristine Olesen Walakira" userId="4fe702ed-9018-42da-b93d-4943dd77b12b" providerId="ADAL" clId="{64D43081-67B2-9942-A860-978629E56359}" dt="2023-08-21T13:10:21.786" v="6238" actId="478"/>
          <ac:spMkLst>
            <pc:docMk/>
            <pc:sldMk cId="0" sldId="256"/>
            <ac:spMk id="12" creationId="{00000000-0000-0000-0000-000000000000}"/>
          </ac:spMkLst>
        </pc:spChg>
        <pc:spChg chg="add mod">
          <ac:chgData name="Lisbeth Kristine Olesen Walakira" userId="4fe702ed-9018-42da-b93d-4943dd77b12b" providerId="ADAL" clId="{64D43081-67B2-9942-A860-978629E56359}" dt="2023-08-21T13:10:25.402" v="6241"/>
          <ac:spMkLst>
            <pc:docMk/>
            <pc:sldMk cId="0" sldId="256"/>
            <ac:spMk id="13" creationId="{EB121691-7B4C-07FE-052E-D1C4AC35D0B2}"/>
          </ac:spMkLst>
        </pc:spChg>
        <pc:spChg chg="add mod">
          <ac:chgData name="Lisbeth Kristine Olesen Walakira" userId="4fe702ed-9018-42da-b93d-4943dd77b12b" providerId="ADAL" clId="{64D43081-67B2-9942-A860-978629E56359}" dt="2023-08-21T13:10:25.402" v="6241"/>
          <ac:spMkLst>
            <pc:docMk/>
            <pc:sldMk cId="0" sldId="256"/>
            <ac:spMk id="14" creationId="{5F3CCD67-740B-D629-B6F0-D25182653725}"/>
          </ac:spMkLst>
        </pc:spChg>
        <pc:grpChg chg="mod">
          <ac:chgData name="Lisbeth Kristine Olesen Walakira" userId="4fe702ed-9018-42da-b93d-4943dd77b12b" providerId="ADAL" clId="{64D43081-67B2-9942-A860-978629E56359}" dt="2023-07-17T09:45:10.628" v="135" actId="1076"/>
          <ac:grpSpMkLst>
            <pc:docMk/>
            <pc:sldMk cId="0" sldId="256"/>
            <ac:grpSpMk id="7" creationId="{00000000-0000-0000-0000-000000000000}"/>
          </ac:grpSpMkLst>
        </pc:grpChg>
        <pc:picChg chg="mod">
          <ac:chgData name="Lisbeth Kristine Olesen Walakira" userId="4fe702ed-9018-42da-b93d-4943dd77b12b" providerId="ADAL" clId="{64D43081-67B2-9942-A860-978629E56359}" dt="2023-07-17T09:44:55.095" v="134" actId="1076"/>
          <ac:picMkLst>
            <pc:docMk/>
            <pc:sldMk cId="0" sldId="256"/>
            <ac:picMk id="2" creationId="{00000000-0000-0000-0000-000000000000}"/>
          </ac:picMkLst>
        </pc:picChg>
      </pc:sldChg>
      <pc:sldChg chg="addSp delSp modSp mod">
        <pc:chgData name="Lisbeth Kristine Olesen Walakira" userId="4fe702ed-9018-42da-b93d-4943dd77b12b" providerId="ADAL" clId="{64D43081-67B2-9942-A860-978629E56359}" dt="2023-09-11T11:14:22.120" v="6283" actId="20577"/>
        <pc:sldMkLst>
          <pc:docMk/>
          <pc:sldMk cId="0" sldId="257"/>
        </pc:sldMkLst>
        <pc:spChg chg="mod">
          <ac:chgData name="Lisbeth Kristine Olesen Walakira" userId="4fe702ed-9018-42da-b93d-4943dd77b12b" providerId="ADAL" clId="{64D43081-67B2-9942-A860-978629E56359}" dt="2023-08-15T12:10:11.891" v="5159" actId="1076"/>
          <ac:spMkLst>
            <pc:docMk/>
            <pc:sldMk cId="0" sldId="257"/>
            <ac:spMk id="6" creationId="{00000000-0000-0000-0000-000000000000}"/>
          </ac:spMkLst>
        </pc:spChg>
        <pc:spChg chg="mod">
          <ac:chgData name="Lisbeth Kristine Olesen Walakira" userId="4fe702ed-9018-42da-b93d-4943dd77b12b" providerId="ADAL" clId="{64D43081-67B2-9942-A860-978629E56359}" dt="2023-08-15T12:10:02.922" v="5158" actId="1076"/>
          <ac:spMkLst>
            <pc:docMk/>
            <pc:sldMk cId="0" sldId="257"/>
            <ac:spMk id="7" creationId="{00000000-0000-0000-0000-000000000000}"/>
          </ac:spMkLst>
        </pc:spChg>
        <pc:spChg chg="mod">
          <ac:chgData name="Lisbeth Kristine Olesen Walakira" userId="4fe702ed-9018-42da-b93d-4943dd77b12b" providerId="ADAL" clId="{64D43081-67B2-9942-A860-978629E56359}" dt="2023-08-15T12:10:02.922" v="5158" actId="1076"/>
          <ac:spMkLst>
            <pc:docMk/>
            <pc:sldMk cId="0" sldId="257"/>
            <ac:spMk id="10" creationId="{00000000-0000-0000-0000-000000000000}"/>
          </ac:spMkLst>
        </pc:spChg>
        <pc:spChg chg="mod">
          <ac:chgData name="Lisbeth Kristine Olesen Walakira" userId="4fe702ed-9018-42da-b93d-4943dd77b12b" providerId="ADAL" clId="{64D43081-67B2-9942-A860-978629E56359}" dt="2023-08-15T09:30:01.162" v="4342" actId="20577"/>
          <ac:spMkLst>
            <pc:docMk/>
            <pc:sldMk cId="0" sldId="257"/>
            <ac:spMk id="11" creationId="{00000000-0000-0000-0000-000000000000}"/>
          </ac:spMkLst>
        </pc:spChg>
        <pc:spChg chg="mod">
          <ac:chgData name="Lisbeth Kristine Olesen Walakira" userId="4fe702ed-9018-42da-b93d-4943dd77b12b" providerId="ADAL" clId="{64D43081-67B2-9942-A860-978629E56359}" dt="2023-08-15T12:09:43.277" v="5157" actId="20577"/>
          <ac:spMkLst>
            <pc:docMk/>
            <pc:sldMk cId="0" sldId="257"/>
            <ac:spMk id="12" creationId="{00000000-0000-0000-0000-000000000000}"/>
          </ac:spMkLst>
        </pc:spChg>
        <pc:spChg chg="mod">
          <ac:chgData name="Lisbeth Kristine Olesen Walakira" userId="4fe702ed-9018-42da-b93d-4943dd77b12b" providerId="ADAL" clId="{64D43081-67B2-9942-A860-978629E56359}" dt="2023-09-11T11:14:01.933" v="6277" actId="20577"/>
          <ac:spMkLst>
            <pc:docMk/>
            <pc:sldMk cId="0" sldId="257"/>
            <ac:spMk id="13" creationId="{00000000-0000-0000-0000-000000000000}"/>
          </ac:spMkLst>
        </pc:spChg>
        <pc:spChg chg="mod">
          <ac:chgData name="Lisbeth Kristine Olesen Walakira" userId="4fe702ed-9018-42da-b93d-4943dd77b12b" providerId="ADAL" clId="{64D43081-67B2-9942-A860-978629E56359}" dt="2023-08-15T12:10:02.922" v="5158" actId="1076"/>
          <ac:spMkLst>
            <pc:docMk/>
            <pc:sldMk cId="0" sldId="257"/>
            <ac:spMk id="14" creationId="{00000000-0000-0000-0000-000000000000}"/>
          </ac:spMkLst>
        </pc:spChg>
        <pc:spChg chg="mod">
          <ac:chgData name="Lisbeth Kristine Olesen Walakira" userId="4fe702ed-9018-42da-b93d-4943dd77b12b" providerId="ADAL" clId="{64D43081-67B2-9942-A860-978629E56359}" dt="2023-09-11T11:14:22.120" v="6283" actId="20577"/>
          <ac:spMkLst>
            <pc:docMk/>
            <pc:sldMk cId="0" sldId="257"/>
            <ac:spMk id="15" creationId="{00000000-0000-0000-0000-000000000000}"/>
          </ac:spMkLst>
        </pc:spChg>
        <pc:spChg chg="add mod">
          <ac:chgData name="Lisbeth Kristine Olesen Walakira" userId="4fe702ed-9018-42da-b93d-4943dd77b12b" providerId="ADAL" clId="{64D43081-67B2-9942-A860-978629E56359}" dt="2023-08-21T13:10:34.749" v="6243" actId="1076"/>
          <ac:spMkLst>
            <pc:docMk/>
            <pc:sldMk cId="0" sldId="257"/>
            <ac:spMk id="17" creationId="{86E5441A-4750-F411-D611-3367F6B2C0BC}"/>
          </ac:spMkLst>
        </pc:spChg>
        <pc:spChg chg="add mod">
          <ac:chgData name="Lisbeth Kristine Olesen Walakira" userId="4fe702ed-9018-42da-b93d-4943dd77b12b" providerId="ADAL" clId="{64D43081-67B2-9942-A860-978629E56359}" dt="2023-08-21T13:10:34.749" v="6243" actId="1076"/>
          <ac:spMkLst>
            <pc:docMk/>
            <pc:sldMk cId="0" sldId="257"/>
            <ac:spMk id="18" creationId="{C3ECCE7C-D0E7-6E00-EA04-B1B8070BB51B}"/>
          </ac:spMkLst>
        </pc:spChg>
        <pc:spChg chg="add mod">
          <ac:chgData name="Lisbeth Kristine Olesen Walakira" userId="4fe702ed-9018-42da-b93d-4943dd77b12b" providerId="ADAL" clId="{64D43081-67B2-9942-A860-978629E56359}" dt="2023-08-21T13:10:34.749" v="6243" actId="1076"/>
          <ac:spMkLst>
            <pc:docMk/>
            <pc:sldMk cId="0" sldId="257"/>
            <ac:spMk id="19" creationId="{D73C134F-27F8-8ACE-367A-975D24FAACE2}"/>
          </ac:spMkLst>
        </pc:spChg>
        <pc:grpChg chg="mod">
          <ac:chgData name="Lisbeth Kristine Olesen Walakira" userId="4fe702ed-9018-42da-b93d-4943dd77b12b" providerId="ADAL" clId="{64D43081-67B2-9942-A860-978629E56359}" dt="2023-08-15T12:12:53.416" v="5165" actId="14826"/>
          <ac:grpSpMkLst>
            <pc:docMk/>
            <pc:sldMk cId="0" sldId="257"/>
            <ac:grpSpMk id="8" creationId="{00000000-0000-0000-0000-000000000000}"/>
          </ac:grpSpMkLst>
        </pc:grpChg>
        <pc:picChg chg="mod">
          <ac:chgData name="Lisbeth Kristine Olesen Walakira" userId="4fe702ed-9018-42da-b93d-4943dd77b12b" providerId="ADAL" clId="{64D43081-67B2-9942-A860-978629E56359}" dt="2023-08-10T10:59:05.556" v="1045" actId="1076"/>
          <ac:picMkLst>
            <pc:docMk/>
            <pc:sldMk cId="0" sldId="257"/>
            <ac:picMk id="2" creationId="{00000000-0000-0000-0000-000000000000}"/>
          </ac:picMkLst>
        </pc:picChg>
        <pc:picChg chg="mod">
          <ac:chgData name="Lisbeth Kristine Olesen Walakira" userId="4fe702ed-9018-42da-b93d-4943dd77b12b" providerId="ADAL" clId="{64D43081-67B2-9942-A860-978629E56359}" dt="2023-08-15T12:12:53.416" v="5165" actId="14826"/>
          <ac:picMkLst>
            <pc:docMk/>
            <pc:sldMk cId="0" sldId="257"/>
            <ac:picMk id="9" creationId="{00000000-0000-0000-0000-000000000000}"/>
          </ac:picMkLst>
        </pc:picChg>
        <pc:picChg chg="add del mod">
          <ac:chgData name="Lisbeth Kristine Olesen Walakira" userId="4fe702ed-9018-42da-b93d-4943dd77b12b" providerId="ADAL" clId="{64D43081-67B2-9942-A860-978629E56359}" dt="2023-08-15T12:10:54.047" v="5162" actId="478"/>
          <ac:picMkLst>
            <pc:docMk/>
            <pc:sldMk cId="0" sldId="257"/>
            <ac:picMk id="16" creationId="{2E19E8B5-A8A5-CA25-CD75-45A5E7ED812A}"/>
          </ac:picMkLst>
        </pc:picChg>
        <pc:picChg chg="add del mod">
          <ac:chgData name="Lisbeth Kristine Olesen Walakira" userId="4fe702ed-9018-42da-b93d-4943dd77b12b" providerId="ADAL" clId="{64D43081-67B2-9942-A860-978629E56359}" dt="2023-07-17T09:47:59.035" v="144" actId="478"/>
          <ac:picMkLst>
            <pc:docMk/>
            <pc:sldMk cId="0" sldId="257"/>
            <ac:picMk id="16" creationId="{34E5FA76-B1FD-1F40-9D9B-928F32167E64}"/>
          </ac:picMkLst>
        </pc:picChg>
        <pc:picChg chg="add del mod">
          <ac:chgData name="Lisbeth Kristine Olesen Walakira" userId="4fe702ed-9018-42da-b93d-4943dd77b12b" providerId="ADAL" clId="{64D43081-67B2-9942-A860-978629E56359}" dt="2023-07-17T09:48:53.442" v="151" actId="478"/>
          <ac:picMkLst>
            <pc:docMk/>
            <pc:sldMk cId="0" sldId="257"/>
            <ac:picMk id="18" creationId="{065BAD77-22CA-273A-721B-B9D31E76E03F}"/>
          </ac:picMkLst>
        </pc:picChg>
        <pc:picChg chg="add del mod">
          <ac:chgData name="Lisbeth Kristine Olesen Walakira" userId="4fe702ed-9018-42da-b93d-4943dd77b12b" providerId="ADAL" clId="{64D43081-67B2-9942-A860-978629E56359}" dt="2023-07-17T09:49:54.917" v="156" actId="478"/>
          <ac:picMkLst>
            <pc:docMk/>
            <pc:sldMk cId="0" sldId="257"/>
            <ac:picMk id="20" creationId="{92CCE053-EC54-D7F0-9915-061E94DD5BA0}"/>
          </ac:picMkLst>
        </pc:picChg>
      </pc:sldChg>
      <pc:sldChg chg="addSp modSp mod">
        <pc:chgData name="Lisbeth Kristine Olesen Walakira" userId="4fe702ed-9018-42da-b93d-4943dd77b12b" providerId="ADAL" clId="{64D43081-67B2-9942-A860-978629E56359}" dt="2023-08-21T13:10:39.090" v="6244"/>
        <pc:sldMkLst>
          <pc:docMk/>
          <pc:sldMk cId="0" sldId="258"/>
        </pc:sldMkLst>
        <pc:spChg chg="add mod">
          <ac:chgData name="Lisbeth Kristine Olesen Walakira" userId="4fe702ed-9018-42da-b93d-4943dd77b12b" providerId="ADAL" clId="{64D43081-67B2-9942-A860-978629E56359}" dt="2023-08-21T13:10:39.090" v="6244"/>
          <ac:spMkLst>
            <pc:docMk/>
            <pc:sldMk cId="0" sldId="258"/>
            <ac:spMk id="4" creationId="{7046B15D-EE26-DA84-FBA3-5629CD16FFA7}"/>
          </ac:spMkLst>
        </pc:spChg>
        <pc:spChg chg="mod">
          <ac:chgData name="Lisbeth Kristine Olesen Walakira" userId="4fe702ed-9018-42da-b93d-4943dd77b12b" providerId="ADAL" clId="{64D43081-67B2-9942-A860-978629E56359}" dt="2023-08-11T13:42:38.621" v="3827" actId="20577"/>
          <ac:spMkLst>
            <pc:docMk/>
            <pc:sldMk cId="0" sldId="258"/>
            <ac:spMk id="5" creationId="{00000000-0000-0000-0000-000000000000}"/>
          </ac:spMkLst>
        </pc:spChg>
        <pc:spChg chg="mod">
          <ac:chgData name="Lisbeth Kristine Olesen Walakira" userId="4fe702ed-9018-42da-b93d-4943dd77b12b" providerId="ADAL" clId="{64D43081-67B2-9942-A860-978629E56359}" dt="2023-08-15T09:31:48.481" v="4454" actId="20577"/>
          <ac:spMkLst>
            <pc:docMk/>
            <pc:sldMk cId="0" sldId="258"/>
            <ac:spMk id="6" creationId="{00000000-0000-0000-0000-000000000000}"/>
          </ac:spMkLst>
        </pc:spChg>
        <pc:spChg chg="mod">
          <ac:chgData name="Lisbeth Kristine Olesen Walakira" userId="4fe702ed-9018-42da-b93d-4943dd77b12b" providerId="ADAL" clId="{64D43081-67B2-9942-A860-978629E56359}" dt="2023-08-15T09:32:35.235" v="4474" actId="20577"/>
          <ac:spMkLst>
            <pc:docMk/>
            <pc:sldMk cId="0" sldId="258"/>
            <ac:spMk id="7" creationId="{00000000-0000-0000-0000-000000000000}"/>
          </ac:spMkLst>
        </pc:spChg>
        <pc:spChg chg="add mod">
          <ac:chgData name="Lisbeth Kristine Olesen Walakira" userId="4fe702ed-9018-42da-b93d-4943dd77b12b" providerId="ADAL" clId="{64D43081-67B2-9942-A860-978629E56359}" dt="2023-08-21T13:10:39.090" v="6244"/>
          <ac:spMkLst>
            <pc:docMk/>
            <pc:sldMk cId="0" sldId="258"/>
            <ac:spMk id="8" creationId="{8EB008D6-2781-155C-C591-73C68F5DDFC2}"/>
          </ac:spMkLst>
        </pc:spChg>
        <pc:spChg chg="add mod">
          <ac:chgData name="Lisbeth Kristine Olesen Walakira" userId="4fe702ed-9018-42da-b93d-4943dd77b12b" providerId="ADAL" clId="{64D43081-67B2-9942-A860-978629E56359}" dt="2023-08-21T13:10:39.090" v="6244"/>
          <ac:spMkLst>
            <pc:docMk/>
            <pc:sldMk cId="0" sldId="258"/>
            <ac:spMk id="9" creationId="{D87F851E-9892-86AF-FFFF-A813814F59F2}"/>
          </ac:spMkLst>
        </pc:spChg>
      </pc:sldChg>
      <pc:sldChg chg="addSp delSp modSp mod">
        <pc:chgData name="Lisbeth Kristine Olesen Walakira" userId="4fe702ed-9018-42da-b93d-4943dd77b12b" providerId="ADAL" clId="{64D43081-67B2-9942-A860-978629E56359}" dt="2023-08-21T13:10:43.438" v="6245"/>
        <pc:sldMkLst>
          <pc:docMk/>
          <pc:sldMk cId="0" sldId="259"/>
        </pc:sldMkLst>
        <pc:spChg chg="add mod">
          <ac:chgData name="Lisbeth Kristine Olesen Walakira" userId="4fe702ed-9018-42da-b93d-4943dd77b12b" providerId="ADAL" clId="{64D43081-67B2-9942-A860-978629E56359}" dt="2023-08-21T13:10:43.438" v="6245"/>
          <ac:spMkLst>
            <pc:docMk/>
            <pc:sldMk cId="0" sldId="259"/>
            <ac:spMk id="4" creationId="{0872C2BA-6180-0E85-C356-2515DD24C078}"/>
          </ac:spMkLst>
        </pc:spChg>
        <pc:spChg chg="mod">
          <ac:chgData name="Lisbeth Kristine Olesen Walakira" userId="4fe702ed-9018-42da-b93d-4943dd77b12b" providerId="ADAL" clId="{64D43081-67B2-9942-A860-978629E56359}" dt="2023-08-15T11:26:49.288" v="4949" actId="20577"/>
          <ac:spMkLst>
            <pc:docMk/>
            <pc:sldMk cId="0" sldId="259"/>
            <ac:spMk id="5" creationId="{00000000-0000-0000-0000-000000000000}"/>
          </ac:spMkLst>
        </pc:spChg>
        <pc:spChg chg="mod">
          <ac:chgData name="Lisbeth Kristine Olesen Walakira" userId="4fe702ed-9018-42da-b93d-4943dd77b12b" providerId="ADAL" clId="{64D43081-67B2-9942-A860-978629E56359}" dt="2023-08-16T07:32:21.721" v="6180" actId="5793"/>
          <ac:spMkLst>
            <pc:docMk/>
            <pc:sldMk cId="0" sldId="259"/>
            <ac:spMk id="6" creationId="{00000000-0000-0000-0000-000000000000}"/>
          </ac:spMkLst>
        </pc:spChg>
        <pc:spChg chg="add del mod">
          <ac:chgData name="Lisbeth Kristine Olesen Walakira" userId="4fe702ed-9018-42da-b93d-4943dd77b12b" providerId="ADAL" clId="{64D43081-67B2-9942-A860-978629E56359}" dt="2023-08-15T12:09:22.892" v="5155"/>
          <ac:spMkLst>
            <pc:docMk/>
            <pc:sldMk cId="0" sldId="259"/>
            <ac:spMk id="7" creationId="{00000000-0000-0000-0000-000000000000}"/>
          </ac:spMkLst>
        </pc:spChg>
        <pc:spChg chg="add mod">
          <ac:chgData name="Lisbeth Kristine Olesen Walakira" userId="4fe702ed-9018-42da-b93d-4943dd77b12b" providerId="ADAL" clId="{64D43081-67B2-9942-A860-978629E56359}" dt="2023-08-21T13:10:43.438" v="6245"/>
          <ac:spMkLst>
            <pc:docMk/>
            <pc:sldMk cId="0" sldId="259"/>
            <ac:spMk id="8" creationId="{BD1C19A0-41F9-CDA7-8D93-A3F1E87ED2CE}"/>
          </ac:spMkLst>
        </pc:spChg>
        <pc:spChg chg="add mod">
          <ac:chgData name="Lisbeth Kristine Olesen Walakira" userId="4fe702ed-9018-42da-b93d-4943dd77b12b" providerId="ADAL" clId="{64D43081-67B2-9942-A860-978629E56359}" dt="2023-08-21T13:10:43.438" v="6245"/>
          <ac:spMkLst>
            <pc:docMk/>
            <pc:sldMk cId="0" sldId="259"/>
            <ac:spMk id="9" creationId="{69C6178A-7553-1752-192B-8399E8DE2531}"/>
          </ac:spMkLst>
        </pc:spChg>
        <pc:picChg chg="mod">
          <ac:chgData name="Lisbeth Kristine Olesen Walakira" userId="4fe702ed-9018-42da-b93d-4943dd77b12b" providerId="ADAL" clId="{64D43081-67B2-9942-A860-978629E56359}" dt="2023-08-15T12:05:41.741" v="5014" actId="1076"/>
          <ac:picMkLst>
            <pc:docMk/>
            <pc:sldMk cId="0" sldId="259"/>
            <ac:picMk id="2" creationId="{00000000-0000-0000-0000-000000000000}"/>
          </ac:picMkLst>
        </pc:picChg>
      </pc:sldChg>
      <pc:sldChg chg="addSp modSp mod">
        <pc:chgData name="Lisbeth Kristine Olesen Walakira" userId="4fe702ed-9018-42da-b93d-4943dd77b12b" providerId="ADAL" clId="{64D43081-67B2-9942-A860-978629E56359}" dt="2023-09-11T11:25:53.554" v="6339" actId="20577"/>
        <pc:sldMkLst>
          <pc:docMk/>
          <pc:sldMk cId="0" sldId="260"/>
        </pc:sldMkLst>
        <pc:spChg chg="add mod">
          <ac:chgData name="Lisbeth Kristine Olesen Walakira" userId="4fe702ed-9018-42da-b93d-4943dd77b12b" providerId="ADAL" clId="{64D43081-67B2-9942-A860-978629E56359}" dt="2023-08-21T13:10:56.317" v="6247" actId="1076"/>
          <ac:spMkLst>
            <pc:docMk/>
            <pc:sldMk cId="0" sldId="260"/>
            <ac:spMk id="4" creationId="{77DCBD98-4213-1961-0273-92464B91C47B}"/>
          </ac:spMkLst>
        </pc:spChg>
        <pc:spChg chg="mod">
          <ac:chgData name="Lisbeth Kristine Olesen Walakira" userId="4fe702ed-9018-42da-b93d-4943dd77b12b" providerId="ADAL" clId="{64D43081-67B2-9942-A860-978629E56359}" dt="2023-08-10T11:12:52.254" v="1387" actId="20577"/>
          <ac:spMkLst>
            <pc:docMk/>
            <pc:sldMk cId="0" sldId="260"/>
            <ac:spMk id="7" creationId="{00000000-0000-0000-0000-000000000000}"/>
          </ac:spMkLst>
        </pc:spChg>
        <pc:spChg chg="mod">
          <ac:chgData name="Lisbeth Kristine Olesen Walakira" userId="4fe702ed-9018-42da-b93d-4943dd77b12b" providerId="ADAL" clId="{64D43081-67B2-9942-A860-978629E56359}" dt="2023-09-11T11:25:53.554" v="6339" actId="20577"/>
          <ac:spMkLst>
            <pc:docMk/>
            <pc:sldMk cId="0" sldId="260"/>
            <ac:spMk id="9" creationId="{00000000-0000-0000-0000-000000000000}"/>
          </ac:spMkLst>
        </pc:spChg>
        <pc:spChg chg="add mod">
          <ac:chgData name="Lisbeth Kristine Olesen Walakira" userId="4fe702ed-9018-42da-b93d-4943dd77b12b" providerId="ADAL" clId="{64D43081-67B2-9942-A860-978629E56359}" dt="2023-08-21T13:10:56.317" v="6247" actId="1076"/>
          <ac:spMkLst>
            <pc:docMk/>
            <pc:sldMk cId="0" sldId="260"/>
            <ac:spMk id="10" creationId="{6F56A51D-0757-BF6A-449F-37071CA35719}"/>
          </ac:spMkLst>
        </pc:spChg>
        <pc:spChg chg="add mod">
          <ac:chgData name="Lisbeth Kristine Olesen Walakira" userId="4fe702ed-9018-42da-b93d-4943dd77b12b" providerId="ADAL" clId="{64D43081-67B2-9942-A860-978629E56359}" dt="2023-08-21T13:10:56.317" v="6247" actId="1076"/>
          <ac:spMkLst>
            <pc:docMk/>
            <pc:sldMk cId="0" sldId="260"/>
            <ac:spMk id="11" creationId="{33CE9A55-43F7-698B-4C4B-43F467D50DDF}"/>
          </ac:spMkLst>
        </pc:spChg>
        <pc:grpChg chg="mod">
          <ac:chgData name="Lisbeth Kristine Olesen Walakira" userId="4fe702ed-9018-42da-b93d-4943dd77b12b" providerId="ADAL" clId="{64D43081-67B2-9942-A860-978629E56359}" dt="2023-08-15T12:13:15.871" v="5166" actId="14826"/>
          <ac:grpSpMkLst>
            <pc:docMk/>
            <pc:sldMk cId="0" sldId="260"/>
            <ac:grpSpMk id="5" creationId="{00000000-0000-0000-0000-000000000000}"/>
          </ac:grpSpMkLst>
        </pc:grpChg>
        <pc:picChg chg="mod">
          <ac:chgData name="Lisbeth Kristine Olesen Walakira" userId="4fe702ed-9018-42da-b93d-4943dd77b12b" providerId="ADAL" clId="{64D43081-67B2-9942-A860-978629E56359}" dt="2023-08-10T11:13:11.231" v="1388" actId="1076"/>
          <ac:picMkLst>
            <pc:docMk/>
            <pc:sldMk cId="0" sldId="260"/>
            <ac:picMk id="2" creationId="{00000000-0000-0000-0000-000000000000}"/>
          </ac:picMkLst>
        </pc:picChg>
        <pc:picChg chg="mod">
          <ac:chgData name="Lisbeth Kristine Olesen Walakira" userId="4fe702ed-9018-42da-b93d-4943dd77b12b" providerId="ADAL" clId="{64D43081-67B2-9942-A860-978629E56359}" dt="2023-08-15T12:13:15.871" v="5166" actId="14826"/>
          <ac:picMkLst>
            <pc:docMk/>
            <pc:sldMk cId="0" sldId="260"/>
            <ac:picMk id="6" creationId="{00000000-0000-0000-0000-000000000000}"/>
          </ac:picMkLst>
        </pc:picChg>
      </pc:sldChg>
      <pc:sldChg chg="modSp del mod">
        <pc:chgData name="Lisbeth Kristine Olesen Walakira" userId="4fe702ed-9018-42da-b93d-4943dd77b12b" providerId="ADAL" clId="{64D43081-67B2-9942-A860-978629E56359}" dt="2023-07-30T21:05:56.282" v="912" actId="2696"/>
        <pc:sldMkLst>
          <pc:docMk/>
          <pc:sldMk cId="0" sldId="261"/>
        </pc:sldMkLst>
        <pc:grpChg chg="mod">
          <ac:chgData name="Lisbeth Kristine Olesen Walakira" userId="4fe702ed-9018-42da-b93d-4943dd77b12b" providerId="ADAL" clId="{64D43081-67B2-9942-A860-978629E56359}" dt="2023-07-17T09:56:25.787" v="175" actId="14826"/>
          <ac:grpSpMkLst>
            <pc:docMk/>
            <pc:sldMk cId="0" sldId="261"/>
            <ac:grpSpMk id="5" creationId="{00000000-0000-0000-0000-000000000000}"/>
          </ac:grpSpMkLst>
        </pc:grpChg>
        <pc:picChg chg="mod">
          <ac:chgData name="Lisbeth Kristine Olesen Walakira" userId="4fe702ed-9018-42da-b93d-4943dd77b12b" providerId="ADAL" clId="{64D43081-67B2-9942-A860-978629E56359}" dt="2023-07-17T09:56:25.787" v="175" actId="14826"/>
          <ac:picMkLst>
            <pc:docMk/>
            <pc:sldMk cId="0" sldId="261"/>
            <ac:picMk id="6" creationId="{00000000-0000-0000-0000-000000000000}"/>
          </ac:picMkLst>
        </pc:picChg>
      </pc:sldChg>
      <pc:sldChg chg="del">
        <pc:chgData name="Lisbeth Kristine Olesen Walakira" userId="4fe702ed-9018-42da-b93d-4943dd77b12b" providerId="ADAL" clId="{64D43081-67B2-9942-A860-978629E56359}" dt="2023-07-17T09:46:38.096" v="137" actId="2696"/>
        <pc:sldMkLst>
          <pc:docMk/>
          <pc:sldMk cId="0" sldId="262"/>
        </pc:sldMkLst>
      </pc:sldChg>
      <pc:sldChg chg="del">
        <pc:chgData name="Lisbeth Kristine Olesen Walakira" userId="4fe702ed-9018-42da-b93d-4943dd77b12b" providerId="ADAL" clId="{64D43081-67B2-9942-A860-978629E56359}" dt="2023-07-17T09:46:43.314" v="138" actId="2696"/>
        <pc:sldMkLst>
          <pc:docMk/>
          <pc:sldMk cId="0" sldId="263"/>
        </pc:sldMkLst>
      </pc:sldChg>
      <pc:sldChg chg="del">
        <pc:chgData name="Lisbeth Kristine Olesen Walakira" userId="4fe702ed-9018-42da-b93d-4943dd77b12b" providerId="ADAL" clId="{64D43081-67B2-9942-A860-978629E56359}" dt="2023-07-17T09:46:48.724" v="139" actId="2696"/>
        <pc:sldMkLst>
          <pc:docMk/>
          <pc:sldMk cId="0" sldId="264"/>
        </pc:sldMkLst>
      </pc:sldChg>
      <pc:sldChg chg="modSp del mod">
        <pc:chgData name="Lisbeth Kristine Olesen Walakira" userId="4fe702ed-9018-42da-b93d-4943dd77b12b" providerId="ADAL" clId="{64D43081-67B2-9942-A860-978629E56359}" dt="2023-08-16T07:24:19.344" v="5536" actId="2696"/>
        <pc:sldMkLst>
          <pc:docMk/>
          <pc:sldMk cId="0" sldId="265"/>
        </pc:sldMkLst>
        <pc:spChg chg="mod">
          <ac:chgData name="Lisbeth Kristine Olesen Walakira" userId="4fe702ed-9018-42da-b93d-4943dd77b12b" providerId="ADAL" clId="{64D43081-67B2-9942-A860-978629E56359}" dt="2023-08-16T07:23:02.280" v="5467" actId="20577"/>
          <ac:spMkLst>
            <pc:docMk/>
            <pc:sldMk cId="0" sldId="265"/>
            <ac:spMk id="5" creationId="{00000000-0000-0000-0000-000000000000}"/>
          </ac:spMkLst>
        </pc:spChg>
        <pc:spChg chg="mod">
          <ac:chgData name="Lisbeth Kristine Olesen Walakira" userId="4fe702ed-9018-42da-b93d-4943dd77b12b" providerId="ADAL" clId="{64D43081-67B2-9942-A860-978629E56359}" dt="2023-08-11T13:46:46.264" v="3883" actId="20577"/>
          <ac:spMkLst>
            <pc:docMk/>
            <pc:sldMk cId="0" sldId="265"/>
            <ac:spMk id="6" creationId="{00000000-0000-0000-0000-000000000000}"/>
          </ac:spMkLst>
        </pc:spChg>
        <pc:spChg chg="mod">
          <ac:chgData name="Lisbeth Kristine Olesen Walakira" userId="4fe702ed-9018-42da-b93d-4943dd77b12b" providerId="ADAL" clId="{64D43081-67B2-9942-A860-978629E56359}" dt="2023-08-11T13:19:12.486" v="2912" actId="20577"/>
          <ac:spMkLst>
            <pc:docMk/>
            <pc:sldMk cId="0" sldId="265"/>
            <ac:spMk id="7" creationId="{00000000-0000-0000-0000-000000000000}"/>
          </ac:spMkLst>
        </pc:spChg>
      </pc:sldChg>
      <pc:sldChg chg="addSp delSp modSp mod">
        <pc:chgData name="Lisbeth Kristine Olesen Walakira" userId="4fe702ed-9018-42da-b93d-4943dd77b12b" providerId="ADAL" clId="{64D43081-67B2-9942-A860-978629E56359}" dt="2023-09-11T11:27:44.369" v="6369" actId="20577"/>
        <pc:sldMkLst>
          <pc:docMk/>
          <pc:sldMk cId="0" sldId="266"/>
        </pc:sldMkLst>
        <pc:spChg chg="mod">
          <ac:chgData name="Lisbeth Kristine Olesen Walakira" userId="4fe702ed-9018-42da-b93d-4943dd77b12b" providerId="ADAL" clId="{64D43081-67B2-9942-A860-978629E56359}" dt="2023-07-18T11:18:13.528" v="241" actId="20577"/>
          <ac:spMkLst>
            <pc:docMk/>
            <pc:sldMk cId="0" sldId="266"/>
            <ac:spMk id="5" creationId="{00000000-0000-0000-0000-000000000000}"/>
          </ac:spMkLst>
        </pc:spChg>
        <pc:spChg chg="del mod">
          <ac:chgData name="Lisbeth Kristine Olesen Walakira" userId="4fe702ed-9018-42da-b93d-4943dd77b12b" providerId="ADAL" clId="{64D43081-67B2-9942-A860-978629E56359}" dt="2023-07-18T11:20:10.901" v="325"/>
          <ac:spMkLst>
            <pc:docMk/>
            <pc:sldMk cId="0" sldId="266"/>
            <ac:spMk id="6" creationId="{00000000-0000-0000-0000-000000000000}"/>
          </ac:spMkLst>
        </pc:spChg>
        <pc:spChg chg="add mod">
          <ac:chgData name="Lisbeth Kristine Olesen Walakira" userId="4fe702ed-9018-42da-b93d-4943dd77b12b" providerId="ADAL" clId="{64D43081-67B2-9942-A860-978629E56359}" dt="2023-08-21T13:11:15.513" v="6252"/>
          <ac:spMkLst>
            <pc:docMk/>
            <pc:sldMk cId="0" sldId="266"/>
            <ac:spMk id="6" creationId="{F11510D8-E8BA-84E0-3506-61EC2AF4993B}"/>
          </ac:spMkLst>
        </pc:spChg>
        <pc:spChg chg="mod">
          <ac:chgData name="Lisbeth Kristine Olesen Walakira" userId="4fe702ed-9018-42da-b93d-4943dd77b12b" providerId="ADAL" clId="{64D43081-67B2-9942-A860-978629E56359}" dt="2023-09-11T11:26:58.597" v="6361" actId="20577"/>
          <ac:spMkLst>
            <pc:docMk/>
            <pc:sldMk cId="0" sldId="266"/>
            <ac:spMk id="7" creationId="{00000000-0000-0000-0000-000000000000}"/>
          </ac:spMkLst>
        </pc:spChg>
        <pc:spChg chg="mod">
          <ac:chgData name="Lisbeth Kristine Olesen Walakira" userId="4fe702ed-9018-42da-b93d-4943dd77b12b" providerId="ADAL" clId="{64D43081-67B2-9942-A860-978629E56359}" dt="2023-08-16T07:26:53.434" v="5788" actId="14100"/>
          <ac:spMkLst>
            <pc:docMk/>
            <pc:sldMk cId="0" sldId="266"/>
            <ac:spMk id="8" creationId="{00000000-0000-0000-0000-000000000000}"/>
          </ac:spMkLst>
        </pc:spChg>
        <pc:spChg chg="mod">
          <ac:chgData name="Lisbeth Kristine Olesen Walakira" userId="4fe702ed-9018-42da-b93d-4943dd77b12b" providerId="ADAL" clId="{64D43081-67B2-9942-A860-978629E56359}" dt="2023-09-11T11:27:44.369" v="6369" actId="20577"/>
          <ac:spMkLst>
            <pc:docMk/>
            <pc:sldMk cId="0" sldId="266"/>
            <ac:spMk id="9" creationId="{00000000-0000-0000-0000-000000000000}"/>
          </ac:spMkLst>
        </pc:spChg>
        <pc:spChg chg="add mod">
          <ac:chgData name="Lisbeth Kristine Olesen Walakira" userId="4fe702ed-9018-42da-b93d-4943dd77b12b" providerId="ADAL" clId="{64D43081-67B2-9942-A860-978629E56359}" dt="2023-08-16T07:26:09.134" v="5649" actId="20577"/>
          <ac:spMkLst>
            <pc:docMk/>
            <pc:sldMk cId="0" sldId="266"/>
            <ac:spMk id="10" creationId="{787CE1F9-880D-8E8F-0C7A-64FD1AD4EE94}"/>
          </ac:spMkLst>
        </pc:spChg>
        <pc:spChg chg="add mod">
          <ac:chgData name="Lisbeth Kristine Olesen Walakira" userId="4fe702ed-9018-42da-b93d-4943dd77b12b" providerId="ADAL" clId="{64D43081-67B2-9942-A860-978629E56359}" dt="2023-08-21T13:11:15.513" v="6252"/>
          <ac:spMkLst>
            <pc:docMk/>
            <pc:sldMk cId="0" sldId="266"/>
            <ac:spMk id="11" creationId="{947ABBB4-A44E-2DDC-2026-D754B2AF50B9}"/>
          </ac:spMkLst>
        </pc:spChg>
        <pc:spChg chg="add mod">
          <ac:chgData name="Lisbeth Kristine Olesen Walakira" userId="4fe702ed-9018-42da-b93d-4943dd77b12b" providerId="ADAL" clId="{64D43081-67B2-9942-A860-978629E56359}" dt="2023-08-21T13:11:15.513" v="6252"/>
          <ac:spMkLst>
            <pc:docMk/>
            <pc:sldMk cId="0" sldId="266"/>
            <ac:spMk id="12" creationId="{370F0A15-91F2-4E49-A715-EF9D38C3EBDC}"/>
          </ac:spMkLst>
        </pc:spChg>
        <pc:picChg chg="mod">
          <ac:chgData name="Lisbeth Kristine Olesen Walakira" userId="4fe702ed-9018-42da-b93d-4943dd77b12b" providerId="ADAL" clId="{64D43081-67B2-9942-A860-978629E56359}" dt="2023-07-18T11:18:06.210" v="216" actId="1076"/>
          <ac:picMkLst>
            <pc:docMk/>
            <pc:sldMk cId="0" sldId="266"/>
            <ac:picMk id="2" creationId="{00000000-0000-0000-0000-000000000000}"/>
          </ac:picMkLst>
        </pc:picChg>
      </pc:sldChg>
      <pc:sldChg chg="addSp modSp mod">
        <pc:chgData name="Lisbeth Kristine Olesen Walakira" userId="4fe702ed-9018-42da-b93d-4943dd77b12b" providerId="ADAL" clId="{64D43081-67B2-9942-A860-978629E56359}" dt="2023-09-11T11:28:38.251" v="6419" actId="20577"/>
        <pc:sldMkLst>
          <pc:docMk/>
          <pc:sldMk cId="0" sldId="267"/>
        </pc:sldMkLst>
        <pc:spChg chg="mod">
          <ac:chgData name="Lisbeth Kristine Olesen Walakira" userId="4fe702ed-9018-42da-b93d-4943dd77b12b" providerId="ADAL" clId="{64D43081-67B2-9942-A860-978629E56359}" dt="2023-09-11T11:28:38.251" v="6419" actId="20577"/>
          <ac:spMkLst>
            <pc:docMk/>
            <pc:sldMk cId="0" sldId="267"/>
            <ac:spMk id="7" creationId="{00000000-0000-0000-0000-000000000000}"/>
          </ac:spMkLst>
        </pc:spChg>
        <pc:spChg chg="add mod">
          <ac:chgData name="Lisbeth Kristine Olesen Walakira" userId="4fe702ed-9018-42da-b93d-4943dd77b12b" providerId="ADAL" clId="{64D43081-67B2-9942-A860-978629E56359}" dt="2023-08-21T13:11:21.175" v="6253"/>
          <ac:spMkLst>
            <pc:docMk/>
            <pc:sldMk cId="0" sldId="267"/>
            <ac:spMk id="9" creationId="{DB3B3261-5AAD-4A74-800B-20EFD088C1B6}"/>
          </ac:spMkLst>
        </pc:spChg>
        <pc:spChg chg="add mod">
          <ac:chgData name="Lisbeth Kristine Olesen Walakira" userId="4fe702ed-9018-42da-b93d-4943dd77b12b" providerId="ADAL" clId="{64D43081-67B2-9942-A860-978629E56359}" dt="2023-08-21T13:11:21.175" v="6253"/>
          <ac:spMkLst>
            <pc:docMk/>
            <pc:sldMk cId="0" sldId="267"/>
            <ac:spMk id="10" creationId="{4CED71FF-6753-33E5-53DE-4C106BE783B7}"/>
          </ac:spMkLst>
        </pc:spChg>
        <pc:spChg chg="add mod">
          <ac:chgData name="Lisbeth Kristine Olesen Walakira" userId="4fe702ed-9018-42da-b93d-4943dd77b12b" providerId="ADAL" clId="{64D43081-67B2-9942-A860-978629E56359}" dt="2023-08-21T13:11:21.175" v="6253"/>
          <ac:spMkLst>
            <pc:docMk/>
            <pc:sldMk cId="0" sldId="267"/>
            <ac:spMk id="11" creationId="{FF3AFF75-2E45-3018-F3D6-EE28BF8C45CB}"/>
          </ac:spMkLst>
        </pc:spChg>
      </pc:sldChg>
      <pc:sldChg chg="addSp delSp modSp add del mod">
        <pc:chgData name="Lisbeth Kristine Olesen Walakira" userId="4fe702ed-9018-42da-b93d-4943dd77b12b" providerId="ADAL" clId="{64D43081-67B2-9942-A860-978629E56359}" dt="2023-08-21T13:11:00.536" v="6248"/>
        <pc:sldMkLst>
          <pc:docMk/>
          <pc:sldMk cId="2201774703" sldId="268"/>
        </pc:sldMkLst>
        <pc:spChg chg="add del">
          <ac:chgData name="Lisbeth Kristine Olesen Walakira" userId="4fe702ed-9018-42da-b93d-4943dd77b12b" providerId="ADAL" clId="{64D43081-67B2-9942-A860-978629E56359}" dt="2023-08-11T11:46:47.031" v="1751" actId="478"/>
          <ac:spMkLst>
            <pc:docMk/>
            <pc:sldMk cId="2201774703" sldId="268"/>
            <ac:spMk id="3" creationId="{00000000-0000-0000-0000-000000000000}"/>
          </ac:spMkLst>
        </pc:spChg>
        <pc:spChg chg="add del">
          <ac:chgData name="Lisbeth Kristine Olesen Walakira" userId="4fe702ed-9018-42da-b93d-4943dd77b12b" providerId="ADAL" clId="{64D43081-67B2-9942-A860-978629E56359}" dt="2023-08-15T12:42:28.932" v="5176" actId="22"/>
          <ac:spMkLst>
            <pc:docMk/>
            <pc:sldMk cId="2201774703" sldId="268"/>
            <ac:spMk id="5" creationId="{928C7F71-6B28-CFE2-A98A-3224A0E01BAA}"/>
          </ac:spMkLst>
        </pc:spChg>
        <pc:spChg chg="add del mod">
          <ac:chgData name="Lisbeth Kristine Olesen Walakira" userId="4fe702ed-9018-42da-b93d-4943dd77b12b" providerId="ADAL" clId="{64D43081-67B2-9942-A860-978629E56359}" dt="2023-08-15T13:06:48.425" v="5182" actId="478"/>
          <ac:spMkLst>
            <pc:docMk/>
            <pc:sldMk cId="2201774703" sldId="268"/>
            <ac:spMk id="6" creationId="{40909D50-D934-0D1A-ADD4-899FAFF424ED}"/>
          </ac:spMkLst>
        </pc:spChg>
        <pc:spChg chg="mod">
          <ac:chgData name="Lisbeth Kristine Olesen Walakira" userId="4fe702ed-9018-42da-b93d-4943dd77b12b" providerId="ADAL" clId="{64D43081-67B2-9942-A860-978629E56359}" dt="2023-08-15T13:07:14.790" v="5205" actId="20577"/>
          <ac:spMkLst>
            <pc:docMk/>
            <pc:sldMk cId="2201774703" sldId="268"/>
            <ac:spMk id="7" creationId="{00000000-0000-0000-0000-000000000000}"/>
          </ac:spMkLst>
        </pc:spChg>
        <pc:spChg chg="del">
          <ac:chgData name="Lisbeth Kristine Olesen Walakira" userId="4fe702ed-9018-42da-b93d-4943dd77b12b" providerId="ADAL" clId="{64D43081-67B2-9942-A860-978629E56359}" dt="2023-08-11T11:11:47.066" v="1475" actId="478"/>
          <ac:spMkLst>
            <pc:docMk/>
            <pc:sldMk cId="2201774703" sldId="268"/>
            <ac:spMk id="8" creationId="{00000000-0000-0000-0000-000000000000}"/>
          </ac:spMkLst>
        </pc:spChg>
        <pc:spChg chg="add del mod">
          <ac:chgData name="Lisbeth Kristine Olesen Walakira" userId="4fe702ed-9018-42da-b93d-4943dd77b12b" providerId="ADAL" clId="{64D43081-67B2-9942-A860-978629E56359}" dt="2023-08-15T13:06:49.665" v="5183" actId="478"/>
          <ac:spMkLst>
            <pc:docMk/>
            <pc:sldMk cId="2201774703" sldId="268"/>
            <ac:spMk id="8" creationId="{CA77BEBF-DB8C-A815-51B0-F793CAC002A2}"/>
          </ac:spMkLst>
        </pc:spChg>
        <pc:spChg chg="mod">
          <ac:chgData name="Lisbeth Kristine Olesen Walakira" userId="4fe702ed-9018-42da-b93d-4943dd77b12b" providerId="ADAL" clId="{64D43081-67B2-9942-A860-978629E56359}" dt="2023-08-16T07:32:49.315" v="6182" actId="20577"/>
          <ac:spMkLst>
            <pc:docMk/>
            <pc:sldMk cId="2201774703" sldId="268"/>
            <ac:spMk id="9" creationId="{00000000-0000-0000-0000-000000000000}"/>
          </ac:spMkLst>
        </pc:spChg>
        <pc:spChg chg="add del mod">
          <ac:chgData name="Lisbeth Kristine Olesen Walakira" userId="4fe702ed-9018-42da-b93d-4943dd77b12b" providerId="ADAL" clId="{64D43081-67B2-9942-A860-978629E56359}" dt="2023-08-15T13:06:50.357" v="5184" actId="478"/>
          <ac:spMkLst>
            <pc:docMk/>
            <pc:sldMk cId="2201774703" sldId="268"/>
            <ac:spMk id="10" creationId="{23B7E465-CC9C-C242-E667-34F28791AFFD}"/>
          </ac:spMkLst>
        </pc:spChg>
        <pc:spChg chg="add del">
          <ac:chgData name="Lisbeth Kristine Olesen Walakira" userId="4fe702ed-9018-42da-b93d-4943dd77b12b" providerId="ADAL" clId="{64D43081-67B2-9942-A860-978629E56359}" dt="2023-08-10T11:13:49.232" v="1392" actId="22"/>
          <ac:spMkLst>
            <pc:docMk/>
            <pc:sldMk cId="2201774703" sldId="268"/>
            <ac:spMk id="10" creationId="{421760DE-3B09-3506-9D0E-2956D5140734}"/>
          </ac:spMkLst>
        </pc:spChg>
        <pc:spChg chg="add del mod">
          <ac:chgData name="Lisbeth Kristine Olesen Walakira" userId="4fe702ed-9018-42da-b93d-4943dd77b12b" providerId="ADAL" clId="{64D43081-67B2-9942-A860-978629E56359}" dt="2023-08-15T13:06:51.804" v="5185" actId="478"/>
          <ac:spMkLst>
            <pc:docMk/>
            <pc:sldMk cId="2201774703" sldId="268"/>
            <ac:spMk id="11" creationId="{74D335F8-9571-965E-F242-E6A24B6E97F0}"/>
          </ac:spMkLst>
        </pc:spChg>
        <pc:spChg chg="add mod">
          <ac:chgData name="Lisbeth Kristine Olesen Walakira" userId="4fe702ed-9018-42da-b93d-4943dd77b12b" providerId="ADAL" clId="{64D43081-67B2-9942-A860-978629E56359}" dt="2023-08-15T13:10:31.097" v="5245" actId="1076"/>
          <ac:spMkLst>
            <pc:docMk/>
            <pc:sldMk cId="2201774703" sldId="268"/>
            <ac:spMk id="12" creationId="{5FDB63CC-800D-EED4-0774-7E1FC7048B53}"/>
          </ac:spMkLst>
        </pc:spChg>
        <pc:spChg chg="add del">
          <ac:chgData name="Lisbeth Kristine Olesen Walakira" userId="4fe702ed-9018-42da-b93d-4943dd77b12b" providerId="ADAL" clId="{64D43081-67B2-9942-A860-978629E56359}" dt="2023-08-10T11:14:03.248" v="1396" actId="22"/>
          <ac:spMkLst>
            <pc:docMk/>
            <pc:sldMk cId="2201774703" sldId="268"/>
            <ac:spMk id="12" creationId="{7A75D158-6E5F-A7F4-6DD2-011C2A1E9CEB}"/>
          </ac:spMkLst>
        </pc:spChg>
        <pc:spChg chg="add mod">
          <ac:chgData name="Lisbeth Kristine Olesen Walakira" userId="4fe702ed-9018-42da-b93d-4943dd77b12b" providerId="ADAL" clId="{64D43081-67B2-9942-A860-978629E56359}" dt="2023-08-15T13:10:31.097" v="5245" actId="1076"/>
          <ac:spMkLst>
            <pc:docMk/>
            <pc:sldMk cId="2201774703" sldId="268"/>
            <ac:spMk id="13" creationId="{8D9530DC-DC08-C780-54C3-DD8029664214}"/>
          </ac:spMkLst>
        </pc:spChg>
        <pc:spChg chg="add del">
          <ac:chgData name="Lisbeth Kristine Olesen Walakira" userId="4fe702ed-9018-42da-b93d-4943dd77b12b" providerId="ADAL" clId="{64D43081-67B2-9942-A860-978629E56359}" dt="2023-08-11T09:48:48.682" v="1427" actId="22"/>
          <ac:spMkLst>
            <pc:docMk/>
            <pc:sldMk cId="2201774703" sldId="268"/>
            <ac:spMk id="14" creationId="{49D21FB7-6944-42F6-1534-E1E3C8F8F479}"/>
          </ac:spMkLst>
        </pc:spChg>
        <pc:spChg chg="add mod">
          <ac:chgData name="Lisbeth Kristine Olesen Walakira" userId="4fe702ed-9018-42da-b93d-4943dd77b12b" providerId="ADAL" clId="{64D43081-67B2-9942-A860-978629E56359}" dt="2023-08-15T13:10:31.097" v="5245" actId="1076"/>
          <ac:spMkLst>
            <pc:docMk/>
            <pc:sldMk cId="2201774703" sldId="268"/>
            <ac:spMk id="14" creationId="{FC3AE7AD-53A2-37A0-97A6-D69B4B21665A}"/>
          </ac:spMkLst>
        </pc:spChg>
        <pc:spChg chg="add mod">
          <ac:chgData name="Lisbeth Kristine Olesen Walakira" userId="4fe702ed-9018-42da-b93d-4943dd77b12b" providerId="ADAL" clId="{64D43081-67B2-9942-A860-978629E56359}" dt="2023-08-15T13:10:31.097" v="5245" actId="1076"/>
          <ac:spMkLst>
            <pc:docMk/>
            <pc:sldMk cId="2201774703" sldId="268"/>
            <ac:spMk id="15" creationId="{F2A442E8-3C8E-7D53-C5AB-0D77B10F14F3}"/>
          </ac:spMkLst>
        </pc:spChg>
        <pc:spChg chg="add mod">
          <ac:chgData name="Lisbeth Kristine Olesen Walakira" userId="4fe702ed-9018-42da-b93d-4943dd77b12b" providerId="ADAL" clId="{64D43081-67B2-9942-A860-978629E56359}" dt="2023-08-21T13:11:00.536" v="6248"/>
          <ac:spMkLst>
            <pc:docMk/>
            <pc:sldMk cId="2201774703" sldId="268"/>
            <ac:spMk id="16" creationId="{9433B883-FBD1-3988-1C75-1577B508B5FB}"/>
          </ac:spMkLst>
        </pc:spChg>
        <pc:spChg chg="add del">
          <ac:chgData name="Lisbeth Kristine Olesen Walakira" userId="4fe702ed-9018-42da-b93d-4943dd77b12b" providerId="ADAL" clId="{64D43081-67B2-9942-A860-978629E56359}" dt="2023-08-11T09:53:30.341" v="1429" actId="22"/>
          <ac:spMkLst>
            <pc:docMk/>
            <pc:sldMk cId="2201774703" sldId="268"/>
            <ac:spMk id="16" creationId="{A471E054-5EA2-B38E-B547-A43E20C4C89D}"/>
          </ac:spMkLst>
        </pc:spChg>
        <pc:spChg chg="add mod">
          <ac:chgData name="Lisbeth Kristine Olesen Walakira" userId="4fe702ed-9018-42da-b93d-4943dd77b12b" providerId="ADAL" clId="{64D43081-67B2-9942-A860-978629E56359}" dt="2023-08-21T13:11:00.536" v="6248"/>
          <ac:spMkLst>
            <pc:docMk/>
            <pc:sldMk cId="2201774703" sldId="268"/>
            <ac:spMk id="17" creationId="{9EF15EAA-24FF-213B-A672-B31A0291652E}"/>
          </ac:spMkLst>
        </pc:spChg>
        <pc:spChg chg="add mod">
          <ac:chgData name="Lisbeth Kristine Olesen Walakira" userId="4fe702ed-9018-42da-b93d-4943dd77b12b" providerId="ADAL" clId="{64D43081-67B2-9942-A860-978629E56359}" dt="2023-08-21T13:11:00.536" v="6248"/>
          <ac:spMkLst>
            <pc:docMk/>
            <pc:sldMk cId="2201774703" sldId="268"/>
            <ac:spMk id="18" creationId="{1AE6C794-2BCD-997B-B528-AFFB63DFF720}"/>
          </ac:spMkLst>
        </pc:spChg>
        <pc:spChg chg="add del">
          <ac:chgData name="Lisbeth Kristine Olesen Walakira" userId="4fe702ed-9018-42da-b93d-4943dd77b12b" providerId="ADAL" clId="{64D43081-67B2-9942-A860-978629E56359}" dt="2023-08-11T10:54:30.349" v="1431" actId="22"/>
          <ac:spMkLst>
            <pc:docMk/>
            <pc:sldMk cId="2201774703" sldId="268"/>
            <ac:spMk id="18" creationId="{BD4D1FC0-530C-0096-0119-5BD8E2FCC074}"/>
          </ac:spMkLst>
        </pc:spChg>
        <pc:spChg chg="add del mod">
          <ac:chgData name="Lisbeth Kristine Olesen Walakira" userId="4fe702ed-9018-42da-b93d-4943dd77b12b" providerId="ADAL" clId="{64D43081-67B2-9942-A860-978629E56359}" dt="2023-08-15T09:46:41.404" v="4927" actId="478"/>
          <ac:spMkLst>
            <pc:docMk/>
            <pc:sldMk cId="2201774703" sldId="268"/>
            <ac:spMk id="19" creationId="{BAF562CF-B299-1889-977A-49CD66917AD5}"/>
          </ac:spMkLst>
        </pc:spChg>
        <pc:spChg chg="add del mod">
          <ac:chgData name="Lisbeth Kristine Olesen Walakira" userId="4fe702ed-9018-42da-b93d-4943dd77b12b" providerId="ADAL" clId="{64D43081-67B2-9942-A860-978629E56359}" dt="2023-08-15T12:14:04.187" v="5170" actId="478"/>
          <ac:spMkLst>
            <pc:docMk/>
            <pc:sldMk cId="2201774703" sldId="268"/>
            <ac:spMk id="20" creationId="{F15DFD07-1BB7-D4CF-B5AB-C3315FA987BD}"/>
          </ac:spMkLst>
        </pc:spChg>
        <pc:spChg chg="add del mod">
          <ac:chgData name="Lisbeth Kristine Olesen Walakira" userId="4fe702ed-9018-42da-b93d-4943dd77b12b" providerId="ADAL" clId="{64D43081-67B2-9942-A860-978629E56359}" dt="2023-08-15T12:14:04.187" v="5170" actId="478"/>
          <ac:spMkLst>
            <pc:docMk/>
            <pc:sldMk cId="2201774703" sldId="268"/>
            <ac:spMk id="21" creationId="{DC5C36BE-C9DF-F638-9144-0D218CE06F40}"/>
          </ac:spMkLst>
        </pc:spChg>
        <pc:spChg chg="add del mod">
          <ac:chgData name="Lisbeth Kristine Olesen Walakira" userId="4fe702ed-9018-42da-b93d-4943dd77b12b" providerId="ADAL" clId="{64D43081-67B2-9942-A860-978629E56359}" dt="2023-08-15T09:46:41.950" v="4928" actId="478"/>
          <ac:spMkLst>
            <pc:docMk/>
            <pc:sldMk cId="2201774703" sldId="268"/>
            <ac:spMk id="22" creationId="{6FC56888-99EF-7BC7-1831-BF8BA378852B}"/>
          </ac:spMkLst>
        </pc:spChg>
        <pc:spChg chg="add del mod">
          <ac:chgData name="Lisbeth Kristine Olesen Walakira" userId="4fe702ed-9018-42da-b93d-4943dd77b12b" providerId="ADAL" clId="{64D43081-67B2-9942-A860-978629E56359}" dt="2023-08-15T12:14:04.187" v="5170" actId="478"/>
          <ac:spMkLst>
            <pc:docMk/>
            <pc:sldMk cId="2201774703" sldId="268"/>
            <ac:spMk id="23" creationId="{861BC6DD-B8AB-7931-B707-F1E1891F5BA1}"/>
          </ac:spMkLst>
        </pc:spChg>
        <pc:spChg chg="add del">
          <ac:chgData name="Lisbeth Kristine Olesen Walakira" userId="4fe702ed-9018-42da-b93d-4943dd77b12b" providerId="ADAL" clId="{64D43081-67B2-9942-A860-978629E56359}" dt="2023-08-11T11:07:58.615" v="1438" actId="22"/>
          <ac:spMkLst>
            <pc:docMk/>
            <pc:sldMk cId="2201774703" sldId="268"/>
            <ac:spMk id="25" creationId="{A3FDBA9C-3C7C-D266-FA98-8A61835F128B}"/>
          </ac:spMkLst>
        </pc:spChg>
        <pc:spChg chg="add del mod">
          <ac:chgData name="Lisbeth Kristine Olesen Walakira" userId="4fe702ed-9018-42da-b93d-4943dd77b12b" providerId="ADAL" clId="{64D43081-67B2-9942-A860-978629E56359}" dt="2023-08-15T12:23:07.948" v="5171" actId="478"/>
          <ac:spMkLst>
            <pc:docMk/>
            <pc:sldMk cId="2201774703" sldId="268"/>
            <ac:spMk id="26" creationId="{E72AC4BD-35FF-4908-7BF3-47404C299749}"/>
          </ac:spMkLst>
        </pc:spChg>
        <pc:spChg chg="add del mod">
          <ac:chgData name="Lisbeth Kristine Olesen Walakira" userId="4fe702ed-9018-42da-b93d-4943dd77b12b" providerId="ADAL" clId="{64D43081-67B2-9942-A860-978629E56359}" dt="2023-08-15T12:23:07.948" v="5171" actId="478"/>
          <ac:spMkLst>
            <pc:docMk/>
            <pc:sldMk cId="2201774703" sldId="268"/>
            <ac:spMk id="27" creationId="{0E791693-4CD7-94C9-97DF-F2C2241779C6}"/>
          </ac:spMkLst>
        </pc:spChg>
        <pc:spChg chg="add del mod">
          <ac:chgData name="Lisbeth Kristine Olesen Walakira" userId="4fe702ed-9018-42da-b93d-4943dd77b12b" providerId="ADAL" clId="{64D43081-67B2-9942-A860-978629E56359}" dt="2023-08-15T12:23:07.948" v="5171" actId="478"/>
          <ac:spMkLst>
            <pc:docMk/>
            <pc:sldMk cId="2201774703" sldId="268"/>
            <ac:spMk id="28" creationId="{2C96658A-5CB4-ACEC-CF76-96E039AEA898}"/>
          </ac:spMkLst>
        </pc:spChg>
        <pc:spChg chg="add del mod">
          <ac:chgData name="Lisbeth Kristine Olesen Walakira" userId="4fe702ed-9018-42da-b93d-4943dd77b12b" providerId="ADAL" clId="{64D43081-67B2-9942-A860-978629E56359}" dt="2023-08-15T12:23:07.948" v="5171" actId="478"/>
          <ac:spMkLst>
            <pc:docMk/>
            <pc:sldMk cId="2201774703" sldId="268"/>
            <ac:spMk id="29" creationId="{0389CAF3-7309-0B8B-675A-73913824DA04}"/>
          </ac:spMkLst>
        </pc:spChg>
        <pc:spChg chg="add del mod">
          <ac:chgData name="Lisbeth Kristine Olesen Walakira" userId="4fe702ed-9018-42da-b93d-4943dd77b12b" providerId="ADAL" clId="{64D43081-67B2-9942-A860-978629E56359}" dt="2023-08-15T12:13:48.914" v="5169" actId="478"/>
          <ac:spMkLst>
            <pc:docMk/>
            <pc:sldMk cId="2201774703" sldId="268"/>
            <ac:spMk id="30" creationId="{B64B7C11-5FBE-A41A-B87E-F17DCB9914A5}"/>
          </ac:spMkLst>
        </pc:spChg>
        <pc:spChg chg="add del mod">
          <ac:chgData name="Lisbeth Kristine Olesen Walakira" userId="4fe702ed-9018-42da-b93d-4943dd77b12b" providerId="ADAL" clId="{64D43081-67B2-9942-A860-978629E56359}" dt="2023-08-15T12:14:04.187" v="5170" actId="478"/>
          <ac:spMkLst>
            <pc:docMk/>
            <pc:sldMk cId="2201774703" sldId="268"/>
            <ac:spMk id="31" creationId="{655E41BB-78D5-2EE8-645D-AAFBBCB0E356}"/>
          </ac:spMkLst>
        </pc:spChg>
        <pc:spChg chg="add del mod">
          <ac:chgData name="Lisbeth Kristine Olesen Walakira" userId="4fe702ed-9018-42da-b93d-4943dd77b12b" providerId="ADAL" clId="{64D43081-67B2-9942-A860-978629E56359}" dt="2023-08-15T12:14:04.187" v="5170" actId="478"/>
          <ac:spMkLst>
            <pc:docMk/>
            <pc:sldMk cId="2201774703" sldId="268"/>
            <ac:spMk id="32" creationId="{AE4D03B4-FE04-1654-D5F0-71C934A2783F}"/>
          </ac:spMkLst>
        </pc:spChg>
        <pc:spChg chg="add del mod">
          <ac:chgData name="Lisbeth Kristine Olesen Walakira" userId="4fe702ed-9018-42da-b93d-4943dd77b12b" providerId="ADAL" clId="{64D43081-67B2-9942-A860-978629E56359}" dt="2023-08-15T12:14:04.187" v="5170" actId="478"/>
          <ac:spMkLst>
            <pc:docMk/>
            <pc:sldMk cId="2201774703" sldId="268"/>
            <ac:spMk id="33" creationId="{57A1D672-AB17-924C-1DC5-3DEA0D415629}"/>
          </ac:spMkLst>
        </pc:spChg>
        <pc:spChg chg="add del mod">
          <ac:chgData name="Lisbeth Kristine Olesen Walakira" userId="4fe702ed-9018-42da-b93d-4943dd77b12b" providerId="ADAL" clId="{64D43081-67B2-9942-A860-978629E56359}" dt="2023-08-15T12:13:44.298" v="5167" actId="478"/>
          <ac:spMkLst>
            <pc:docMk/>
            <pc:sldMk cId="2201774703" sldId="268"/>
            <ac:spMk id="34" creationId="{610B2925-8676-30EC-1ADF-2330FABA2A2A}"/>
          </ac:spMkLst>
        </pc:spChg>
        <pc:spChg chg="add del mod">
          <ac:chgData name="Lisbeth Kristine Olesen Walakira" userId="4fe702ed-9018-42da-b93d-4943dd77b12b" providerId="ADAL" clId="{64D43081-67B2-9942-A860-978629E56359}" dt="2023-08-11T13:20:52.325" v="3049" actId="478"/>
          <ac:spMkLst>
            <pc:docMk/>
            <pc:sldMk cId="2201774703" sldId="268"/>
            <ac:spMk id="36" creationId="{24AC4536-4516-1AF7-CE99-572EE83548C9}"/>
          </ac:spMkLst>
        </pc:spChg>
        <pc:grpChg chg="add del">
          <ac:chgData name="Lisbeth Kristine Olesen Walakira" userId="4fe702ed-9018-42da-b93d-4943dd77b12b" providerId="ADAL" clId="{64D43081-67B2-9942-A860-978629E56359}" dt="2023-08-10T11:13:53.123" v="1394" actId="478"/>
          <ac:grpSpMkLst>
            <pc:docMk/>
            <pc:sldMk cId="2201774703" sldId="268"/>
            <ac:grpSpMk id="5" creationId="{00000000-0000-0000-0000-000000000000}"/>
          </ac:grpSpMkLst>
        </pc:grpChg>
        <pc:picChg chg="add del mod">
          <ac:chgData name="Lisbeth Kristine Olesen Walakira" userId="4fe702ed-9018-42da-b93d-4943dd77b12b" providerId="ADAL" clId="{64D43081-67B2-9942-A860-978629E56359}" dt="2023-08-15T09:46:46.053" v="4930" actId="478"/>
          <ac:picMkLst>
            <pc:docMk/>
            <pc:sldMk cId="2201774703" sldId="268"/>
            <ac:picMk id="2" creationId="{00000000-0000-0000-0000-000000000000}"/>
          </ac:picMkLst>
        </pc:picChg>
        <pc:picChg chg="del topLvl">
          <ac:chgData name="Lisbeth Kristine Olesen Walakira" userId="4fe702ed-9018-42da-b93d-4943dd77b12b" providerId="ADAL" clId="{64D43081-67B2-9942-A860-978629E56359}" dt="2023-08-10T11:13:53.123" v="1394" actId="478"/>
          <ac:picMkLst>
            <pc:docMk/>
            <pc:sldMk cId="2201774703" sldId="268"/>
            <ac:picMk id="6" creationId="{00000000-0000-0000-0000-000000000000}"/>
          </ac:picMkLst>
        </pc:picChg>
      </pc:sldChg>
      <pc:sldChg chg="addSp delSp modSp add mod">
        <pc:chgData name="Lisbeth Kristine Olesen Walakira" userId="4fe702ed-9018-42da-b93d-4943dd77b12b" providerId="ADAL" clId="{64D43081-67B2-9942-A860-978629E56359}" dt="2023-08-21T13:11:03.812" v="6249"/>
        <pc:sldMkLst>
          <pc:docMk/>
          <pc:sldMk cId="3195527049" sldId="269"/>
        </pc:sldMkLst>
        <pc:spChg chg="mod">
          <ac:chgData name="Lisbeth Kristine Olesen Walakira" userId="4fe702ed-9018-42da-b93d-4943dd77b12b" providerId="ADAL" clId="{64D43081-67B2-9942-A860-978629E56359}" dt="2023-08-15T13:11:16.107" v="5292" actId="14100"/>
          <ac:spMkLst>
            <pc:docMk/>
            <pc:sldMk cId="3195527049" sldId="269"/>
            <ac:spMk id="5" creationId="{00000000-0000-0000-0000-000000000000}"/>
          </ac:spMkLst>
        </pc:spChg>
        <pc:spChg chg="del mod">
          <ac:chgData name="Lisbeth Kristine Olesen Walakira" userId="4fe702ed-9018-42da-b93d-4943dd77b12b" providerId="ADAL" clId="{64D43081-67B2-9942-A860-978629E56359}" dt="2023-08-15T13:11:36.365" v="5296" actId="478"/>
          <ac:spMkLst>
            <pc:docMk/>
            <pc:sldMk cId="3195527049" sldId="269"/>
            <ac:spMk id="6" creationId="{00000000-0000-0000-0000-000000000000}"/>
          </ac:spMkLst>
        </pc:spChg>
        <pc:spChg chg="del mod">
          <ac:chgData name="Lisbeth Kristine Olesen Walakira" userId="4fe702ed-9018-42da-b93d-4943dd77b12b" providerId="ADAL" clId="{64D43081-67B2-9942-A860-978629E56359}" dt="2023-08-15T13:11:38.221" v="5297" actId="478"/>
          <ac:spMkLst>
            <pc:docMk/>
            <pc:sldMk cId="3195527049" sldId="269"/>
            <ac:spMk id="7" creationId="{00000000-0000-0000-0000-000000000000}"/>
          </ac:spMkLst>
        </pc:spChg>
        <pc:spChg chg="add del">
          <ac:chgData name="Lisbeth Kristine Olesen Walakira" userId="4fe702ed-9018-42da-b93d-4943dd77b12b" providerId="ADAL" clId="{64D43081-67B2-9942-A860-978629E56359}" dt="2023-08-15T13:11:45" v="5299" actId="22"/>
          <ac:spMkLst>
            <pc:docMk/>
            <pc:sldMk cId="3195527049" sldId="269"/>
            <ac:spMk id="9" creationId="{F953C65C-99A0-AD96-CAA4-4BA866A927F4}"/>
          </ac:spMkLst>
        </pc:spChg>
        <pc:spChg chg="add mod">
          <ac:chgData name="Lisbeth Kristine Olesen Walakira" userId="4fe702ed-9018-42da-b93d-4943dd77b12b" providerId="ADAL" clId="{64D43081-67B2-9942-A860-978629E56359}" dt="2023-08-15T13:14:20.430" v="5347" actId="2711"/>
          <ac:spMkLst>
            <pc:docMk/>
            <pc:sldMk cId="3195527049" sldId="269"/>
            <ac:spMk id="10" creationId="{F782CCF9-5BB8-0821-6832-09F09B4BC264}"/>
          </ac:spMkLst>
        </pc:spChg>
        <pc:spChg chg="add del">
          <ac:chgData name="Lisbeth Kristine Olesen Walakira" userId="4fe702ed-9018-42da-b93d-4943dd77b12b" providerId="ADAL" clId="{64D43081-67B2-9942-A860-978629E56359}" dt="2023-08-16T07:17:27.656" v="5349" actId="22"/>
          <ac:spMkLst>
            <pc:docMk/>
            <pc:sldMk cId="3195527049" sldId="269"/>
            <ac:spMk id="12" creationId="{EAFDCB7F-FBDC-7735-74E0-ACFC06B23192}"/>
          </ac:spMkLst>
        </pc:spChg>
        <pc:spChg chg="add mod">
          <ac:chgData name="Lisbeth Kristine Olesen Walakira" userId="4fe702ed-9018-42da-b93d-4943dd77b12b" providerId="ADAL" clId="{64D43081-67B2-9942-A860-978629E56359}" dt="2023-08-16T07:18:09.150" v="5353" actId="1076"/>
          <ac:spMkLst>
            <pc:docMk/>
            <pc:sldMk cId="3195527049" sldId="269"/>
            <ac:spMk id="13" creationId="{3FCFB66F-0A4E-77A9-25FA-45263F1E1229}"/>
          </ac:spMkLst>
        </pc:spChg>
        <pc:spChg chg="add mod">
          <ac:chgData name="Lisbeth Kristine Olesen Walakira" userId="4fe702ed-9018-42da-b93d-4943dd77b12b" providerId="ADAL" clId="{64D43081-67B2-9942-A860-978629E56359}" dt="2023-08-21T13:11:03.812" v="6249"/>
          <ac:spMkLst>
            <pc:docMk/>
            <pc:sldMk cId="3195527049" sldId="269"/>
            <ac:spMk id="14" creationId="{37F72AAC-63BF-6982-3E67-4498A7805FA6}"/>
          </ac:spMkLst>
        </pc:spChg>
        <pc:spChg chg="add mod">
          <ac:chgData name="Lisbeth Kristine Olesen Walakira" userId="4fe702ed-9018-42da-b93d-4943dd77b12b" providerId="ADAL" clId="{64D43081-67B2-9942-A860-978629E56359}" dt="2023-08-21T13:11:03.812" v="6249"/>
          <ac:spMkLst>
            <pc:docMk/>
            <pc:sldMk cId="3195527049" sldId="269"/>
            <ac:spMk id="15" creationId="{C4EB8D38-DE99-1A3E-4A45-877E0AB21F5A}"/>
          </ac:spMkLst>
        </pc:spChg>
        <pc:spChg chg="add mod">
          <ac:chgData name="Lisbeth Kristine Olesen Walakira" userId="4fe702ed-9018-42da-b93d-4943dd77b12b" providerId="ADAL" clId="{64D43081-67B2-9942-A860-978629E56359}" dt="2023-08-21T13:11:03.812" v="6249"/>
          <ac:spMkLst>
            <pc:docMk/>
            <pc:sldMk cId="3195527049" sldId="269"/>
            <ac:spMk id="16" creationId="{772BAB86-4FB1-9A9E-EE0D-E92D86F91C81}"/>
          </ac:spMkLst>
        </pc:spChg>
        <pc:picChg chg="add del">
          <ac:chgData name="Lisbeth Kristine Olesen Walakira" userId="4fe702ed-9018-42da-b93d-4943dd77b12b" providerId="ADAL" clId="{64D43081-67B2-9942-A860-978629E56359}" dt="2023-08-15T13:11:32.832" v="5295" actId="478"/>
          <ac:picMkLst>
            <pc:docMk/>
            <pc:sldMk cId="3195527049" sldId="269"/>
            <ac:picMk id="2" creationId="{00000000-0000-0000-0000-000000000000}"/>
          </ac:picMkLst>
        </pc:picChg>
      </pc:sldChg>
      <pc:sldChg chg="addSp delSp modSp add mod">
        <pc:chgData name="Lisbeth Kristine Olesen Walakira" userId="4fe702ed-9018-42da-b93d-4943dd77b12b" providerId="ADAL" clId="{64D43081-67B2-9942-A860-978629E56359}" dt="2023-08-21T13:11:07.251" v="6250"/>
        <pc:sldMkLst>
          <pc:docMk/>
          <pc:sldMk cId="2360694833" sldId="270"/>
        </pc:sldMkLst>
        <pc:spChg chg="mod">
          <ac:chgData name="Lisbeth Kristine Olesen Walakira" userId="4fe702ed-9018-42da-b93d-4943dd77b12b" providerId="ADAL" clId="{64D43081-67B2-9942-A860-978629E56359}" dt="2023-08-16T09:01:29.277" v="6183" actId="1076"/>
          <ac:spMkLst>
            <pc:docMk/>
            <pc:sldMk cId="2360694833" sldId="270"/>
            <ac:spMk id="5" creationId="{00000000-0000-0000-0000-000000000000}"/>
          </ac:spMkLst>
        </pc:spChg>
        <pc:spChg chg="del">
          <ac:chgData name="Lisbeth Kristine Olesen Walakira" userId="4fe702ed-9018-42da-b93d-4943dd77b12b" providerId="ADAL" clId="{64D43081-67B2-9942-A860-978629E56359}" dt="2023-08-11T13:38:26.371" v="3686" actId="478"/>
          <ac:spMkLst>
            <pc:docMk/>
            <pc:sldMk cId="2360694833" sldId="270"/>
            <ac:spMk id="6" creationId="{00000000-0000-0000-0000-000000000000}"/>
          </ac:spMkLst>
        </pc:spChg>
        <pc:spChg chg="add mod">
          <ac:chgData name="Lisbeth Kristine Olesen Walakira" userId="4fe702ed-9018-42da-b93d-4943dd77b12b" providerId="ADAL" clId="{64D43081-67B2-9942-A860-978629E56359}" dt="2023-08-16T09:02:06.717" v="6237" actId="20577"/>
          <ac:spMkLst>
            <pc:docMk/>
            <pc:sldMk cId="2360694833" sldId="270"/>
            <ac:spMk id="6" creationId="{7995B6B2-ECB0-7ECB-946C-4D6F2CAF8DE3}"/>
          </ac:spMkLst>
        </pc:spChg>
        <pc:spChg chg="del">
          <ac:chgData name="Lisbeth Kristine Olesen Walakira" userId="4fe702ed-9018-42da-b93d-4943dd77b12b" providerId="ADAL" clId="{64D43081-67B2-9942-A860-978629E56359}" dt="2023-08-11T13:38:23.919" v="3685" actId="478"/>
          <ac:spMkLst>
            <pc:docMk/>
            <pc:sldMk cId="2360694833" sldId="270"/>
            <ac:spMk id="7" creationId="{00000000-0000-0000-0000-000000000000}"/>
          </ac:spMkLst>
        </pc:spChg>
        <pc:spChg chg="add mod">
          <ac:chgData name="Lisbeth Kristine Olesen Walakira" userId="4fe702ed-9018-42da-b93d-4943dd77b12b" providerId="ADAL" clId="{64D43081-67B2-9942-A860-978629E56359}" dt="2023-08-21T13:11:07.251" v="6250"/>
          <ac:spMkLst>
            <pc:docMk/>
            <pc:sldMk cId="2360694833" sldId="270"/>
            <ac:spMk id="7" creationId="{0C2E0756-1C83-A102-8FB3-6458FCAA45C8}"/>
          </ac:spMkLst>
        </pc:spChg>
        <pc:spChg chg="add mod">
          <ac:chgData name="Lisbeth Kristine Olesen Walakira" userId="4fe702ed-9018-42da-b93d-4943dd77b12b" providerId="ADAL" clId="{64D43081-67B2-9942-A860-978629E56359}" dt="2023-08-21T13:11:07.251" v="6250"/>
          <ac:spMkLst>
            <pc:docMk/>
            <pc:sldMk cId="2360694833" sldId="270"/>
            <ac:spMk id="8" creationId="{3E3A5DD7-DBBD-B653-70AF-0B677B7BE179}"/>
          </ac:spMkLst>
        </pc:spChg>
        <pc:spChg chg="add mod">
          <ac:chgData name="Lisbeth Kristine Olesen Walakira" userId="4fe702ed-9018-42da-b93d-4943dd77b12b" providerId="ADAL" clId="{64D43081-67B2-9942-A860-978629E56359}" dt="2023-08-21T13:11:07.251" v="6250"/>
          <ac:spMkLst>
            <pc:docMk/>
            <pc:sldMk cId="2360694833" sldId="270"/>
            <ac:spMk id="9" creationId="{12D0EC79-720F-BB87-B728-3E9DE6430F37}"/>
          </ac:spMkLst>
        </pc:spChg>
        <pc:picChg chg="add del mod">
          <ac:chgData name="Lisbeth Kristine Olesen Walakira" userId="4fe702ed-9018-42da-b93d-4943dd77b12b" providerId="ADAL" clId="{64D43081-67B2-9942-A860-978629E56359}" dt="2023-08-16T07:19:18.131" v="5388" actId="1076"/>
          <ac:picMkLst>
            <pc:docMk/>
            <pc:sldMk cId="2360694833" sldId="270"/>
            <ac:picMk id="2" creationId="{00000000-0000-0000-0000-000000000000}"/>
          </ac:picMkLst>
        </pc:picChg>
      </pc:sldChg>
      <pc:sldChg chg="addSp modSp add mod">
        <pc:chgData name="Lisbeth Kristine Olesen Walakira" userId="4fe702ed-9018-42da-b93d-4943dd77b12b" providerId="ADAL" clId="{64D43081-67B2-9942-A860-978629E56359}" dt="2023-09-11T11:26:29.277" v="6341" actId="20577"/>
        <pc:sldMkLst>
          <pc:docMk/>
          <pc:sldMk cId="453390053" sldId="271"/>
        </pc:sldMkLst>
        <pc:spChg chg="mod">
          <ac:chgData name="Lisbeth Kristine Olesen Walakira" userId="4fe702ed-9018-42da-b93d-4943dd77b12b" providerId="ADAL" clId="{64D43081-67B2-9942-A860-978629E56359}" dt="2023-09-11T11:26:29.277" v="6341" actId="20577"/>
          <ac:spMkLst>
            <pc:docMk/>
            <pc:sldMk cId="453390053" sldId="271"/>
            <ac:spMk id="5" creationId="{00000000-0000-0000-0000-000000000000}"/>
          </ac:spMkLst>
        </pc:spChg>
        <pc:spChg chg="add mod">
          <ac:chgData name="Lisbeth Kristine Olesen Walakira" userId="4fe702ed-9018-42da-b93d-4943dd77b12b" providerId="ADAL" clId="{64D43081-67B2-9942-A860-978629E56359}" dt="2023-08-21T13:11:10.742" v="6251"/>
          <ac:spMkLst>
            <pc:docMk/>
            <pc:sldMk cId="453390053" sldId="271"/>
            <ac:spMk id="6" creationId="{E981D86E-BD01-0412-7515-9BB3BA89AE48}"/>
          </ac:spMkLst>
        </pc:spChg>
        <pc:spChg chg="add mod">
          <ac:chgData name="Lisbeth Kristine Olesen Walakira" userId="4fe702ed-9018-42da-b93d-4943dd77b12b" providerId="ADAL" clId="{64D43081-67B2-9942-A860-978629E56359}" dt="2023-08-21T13:11:10.742" v="6251"/>
          <ac:spMkLst>
            <pc:docMk/>
            <pc:sldMk cId="453390053" sldId="271"/>
            <ac:spMk id="7" creationId="{EAB5C411-C943-FD6A-9A5A-1C27A7159F89}"/>
          </ac:spMkLst>
        </pc:spChg>
        <pc:spChg chg="add mod">
          <ac:chgData name="Lisbeth Kristine Olesen Walakira" userId="4fe702ed-9018-42da-b93d-4943dd77b12b" providerId="ADAL" clId="{64D43081-67B2-9942-A860-978629E56359}" dt="2023-08-21T13:11:10.742" v="6251"/>
          <ac:spMkLst>
            <pc:docMk/>
            <pc:sldMk cId="453390053" sldId="271"/>
            <ac:spMk id="8" creationId="{47E0733F-25D4-6D9E-CDD5-A8E64E89FBD4}"/>
          </ac:spMkLst>
        </pc:spChg>
      </pc:sldChg>
      <pc:sldChg chg="modSp add del mod">
        <pc:chgData name="Lisbeth Kristine Olesen Walakira" userId="4fe702ed-9018-42da-b93d-4943dd77b12b" providerId="ADAL" clId="{64D43081-67B2-9942-A860-978629E56359}" dt="2023-08-16T07:24:03.317" v="5535" actId="2696"/>
        <pc:sldMkLst>
          <pc:docMk/>
          <pc:sldMk cId="511713319" sldId="272"/>
        </pc:sldMkLst>
        <pc:spChg chg="mod">
          <ac:chgData name="Lisbeth Kristine Olesen Walakira" userId="4fe702ed-9018-42da-b93d-4943dd77b12b" providerId="ADAL" clId="{64D43081-67B2-9942-A860-978629E56359}" dt="2023-08-16T07:21:15.153" v="5433" actId="1076"/>
          <ac:spMkLst>
            <pc:docMk/>
            <pc:sldMk cId="511713319" sldId="272"/>
            <ac:spMk id="5" creationId="{00000000-0000-0000-0000-000000000000}"/>
          </ac:spMkLst>
        </pc:spChg>
        <pc:picChg chg="mod">
          <ac:chgData name="Lisbeth Kristine Olesen Walakira" userId="4fe702ed-9018-42da-b93d-4943dd77b12b" providerId="ADAL" clId="{64D43081-67B2-9942-A860-978629E56359}" dt="2023-08-16T07:20:55.585" v="5432" actId="1076"/>
          <ac:picMkLst>
            <pc:docMk/>
            <pc:sldMk cId="511713319" sldId="272"/>
            <ac:picMk id="2" creationId="{00000000-0000-0000-0000-000000000000}"/>
          </ac:picMkLst>
        </pc:picChg>
      </pc:sldChg>
    </pc:docChg>
  </pc:docChgLst>
  <pc:docChgLst>
    <pc:chgData name="Andrea Nielsen" userId="a6ac1dbf-fc2c-4b51-9f61-0a15a352639f" providerId="ADAL" clId="{CCAFACE0-C0C9-4BBE-B998-F4DC39650A53}"/>
    <pc:docChg chg="undo custSel addSld delSld modSld">
      <pc:chgData name="Andrea Nielsen" userId="a6ac1dbf-fc2c-4b51-9f61-0a15a352639f" providerId="ADAL" clId="{CCAFACE0-C0C9-4BBE-B998-F4DC39650A53}" dt="2023-09-13T08:36:24.873" v="76" actId="1076"/>
      <pc:docMkLst>
        <pc:docMk/>
      </pc:docMkLst>
      <pc:sldChg chg="addSp delSp modSp mod">
        <pc:chgData name="Andrea Nielsen" userId="a6ac1dbf-fc2c-4b51-9f61-0a15a352639f" providerId="ADAL" clId="{CCAFACE0-C0C9-4BBE-B998-F4DC39650A53}" dt="2023-09-13T08:26:30.885" v="64" actId="478"/>
        <pc:sldMkLst>
          <pc:docMk/>
          <pc:sldMk cId="0" sldId="256"/>
        </pc:sldMkLst>
        <pc:spChg chg="del">
          <ac:chgData name="Andrea Nielsen" userId="a6ac1dbf-fc2c-4b51-9f61-0a15a352639f" providerId="ADAL" clId="{CCAFACE0-C0C9-4BBE-B998-F4DC39650A53}" dt="2023-09-13T08:26:30.885" v="64" actId="478"/>
          <ac:spMkLst>
            <pc:docMk/>
            <pc:sldMk cId="0" sldId="256"/>
            <ac:spMk id="3" creationId="{00000000-0000-0000-0000-000000000000}"/>
          </ac:spMkLst>
        </pc:spChg>
        <pc:spChg chg="del">
          <ac:chgData name="Andrea Nielsen" userId="a6ac1dbf-fc2c-4b51-9f61-0a15a352639f" providerId="ADAL" clId="{CCAFACE0-C0C9-4BBE-B998-F4DC39650A53}" dt="2023-09-13T08:22:44.892" v="25" actId="478"/>
          <ac:spMkLst>
            <pc:docMk/>
            <pc:sldMk cId="0" sldId="256"/>
            <ac:spMk id="4" creationId="{39559480-BFCA-81D3-40F7-9E0AC4EFF467}"/>
          </ac:spMkLst>
        </pc:spChg>
        <pc:spChg chg="add mod">
          <ac:chgData name="Andrea Nielsen" userId="a6ac1dbf-fc2c-4b51-9f61-0a15a352639f" providerId="ADAL" clId="{CCAFACE0-C0C9-4BBE-B998-F4DC39650A53}" dt="2023-09-13T08:21:44.932" v="0"/>
          <ac:spMkLst>
            <pc:docMk/>
            <pc:sldMk cId="0" sldId="256"/>
            <ac:spMk id="10" creationId="{38CAE4A5-5D50-CCBC-A0ED-B7F70993A662}"/>
          </ac:spMkLst>
        </pc:spChg>
        <pc:spChg chg="add mod">
          <ac:chgData name="Andrea Nielsen" userId="a6ac1dbf-fc2c-4b51-9f61-0a15a352639f" providerId="ADAL" clId="{CCAFACE0-C0C9-4BBE-B998-F4DC39650A53}" dt="2023-09-13T08:25:57.291" v="53"/>
          <ac:spMkLst>
            <pc:docMk/>
            <pc:sldMk cId="0" sldId="256"/>
            <ac:spMk id="11" creationId="{ACDC109B-8E6C-023F-0ECA-AAC082F5D6ED}"/>
          </ac:spMkLst>
        </pc:spChg>
        <pc:spChg chg="add mod">
          <ac:chgData name="Andrea Nielsen" userId="a6ac1dbf-fc2c-4b51-9f61-0a15a352639f" providerId="ADAL" clId="{CCAFACE0-C0C9-4BBE-B998-F4DC39650A53}" dt="2023-09-13T08:25:57.291" v="53"/>
          <ac:spMkLst>
            <pc:docMk/>
            <pc:sldMk cId="0" sldId="256"/>
            <ac:spMk id="12" creationId="{338298B2-E95A-CEC4-AEA2-1AB50E04F459}"/>
          </ac:spMkLst>
        </pc:spChg>
        <pc:spChg chg="del">
          <ac:chgData name="Andrea Nielsen" userId="a6ac1dbf-fc2c-4b51-9f61-0a15a352639f" providerId="ADAL" clId="{CCAFACE0-C0C9-4BBE-B998-F4DC39650A53}" dt="2023-09-13T08:22:44.892" v="25" actId="478"/>
          <ac:spMkLst>
            <pc:docMk/>
            <pc:sldMk cId="0" sldId="256"/>
            <ac:spMk id="13" creationId="{EB121691-7B4C-07FE-052E-D1C4AC35D0B2}"/>
          </ac:spMkLst>
        </pc:spChg>
        <pc:spChg chg="del">
          <ac:chgData name="Andrea Nielsen" userId="a6ac1dbf-fc2c-4b51-9f61-0a15a352639f" providerId="ADAL" clId="{CCAFACE0-C0C9-4BBE-B998-F4DC39650A53}" dt="2023-09-13T08:22:44.892" v="25" actId="478"/>
          <ac:spMkLst>
            <pc:docMk/>
            <pc:sldMk cId="0" sldId="256"/>
            <ac:spMk id="14" creationId="{5F3CCD67-740B-D629-B6F0-D25182653725}"/>
          </ac:spMkLst>
        </pc:spChg>
      </pc:sldChg>
      <pc:sldChg chg="addSp delSp modSp mod">
        <pc:chgData name="Andrea Nielsen" userId="a6ac1dbf-fc2c-4b51-9f61-0a15a352639f" providerId="ADAL" clId="{CCAFACE0-C0C9-4BBE-B998-F4DC39650A53}" dt="2023-09-13T08:35:31.466" v="70" actId="1076"/>
        <pc:sldMkLst>
          <pc:docMk/>
          <pc:sldMk cId="0" sldId="257"/>
        </pc:sldMkLst>
        <pc:spChg chg="del">
          <ac:chgData name="Andrea Nielsen" userId="a6ac1dbf-fc2c-4b51-9f61-0a15a352639f" providerId="ADAL" clId="{CCAFACE0-C0C9-4BBE-B998-F4DC39650A53}" dt="2023-09-13T08:25:24.137" v="50" actId="478"/>
          <ac:spMkLst>
            <pc:docMk/>
            <pc:sldMk cId="0" sldId="257"/>
            <ac:spMk id="3" creationId="{00000000-0000-0000-0000-000000000000}"/>
          </ac:spMkLst>
        </pc:spChg>
        <pc:spChg chg="add mod">
          <ac:chgData name="Andrea Nielsen" userId="a6ac1dbf-fc2c-4b51-9f61-0a15a352639f" providerId="ADAL" clId="{CCAFACE0-C0C9-4BBE-B998-F4DC39650A53}" dt="2023-09-13T08:21:48.867" v="3" actId="1035"/>
          <ac:spMkLst>
            <pc:docMk/>
            <pc:sldMk cId="0" sldId="257"/>
            <ac:spMk id="4" creationId="{458E1498-B249-FCD0-8385-38979D6DF219}"/>
          </ac:spMkLst>
        </pc:spChg>
        <pc:spChg chg="add mod">
          <ac:chgData name="Andrea Nielsen" userId="a6ac1dbf-fc2c-4b51-9f61-0a15a352639f" providerId="ADAL" clId="{CCAFACE0-C0C9-4BBE-B998-F4DC39650A53}" dt="2023-09-13T08:26:26.864" v="63"/>
          <ac:spMkLst>
            <pc:docMk/>
            <pc:sldMk cId="0" sldId="257"/>
            <ac:spMk id="16" creationId="{9FC1A409-C06C-CFFE-C767-0B65D88D2183}"/>
          </ac:spMkLst>
        </pc:spChg>
        <pc:spChg chg="del">
          <ac:chgData name="Andrea Nielsen" userId="a6ac1dbf-fc2c-4b51-9f61-0a15a352639f" providerId="ADAL" clId="{CCAFACE0-C0C9-4BBE-B998-F4DC39650A53}" dt="2023-09-13T08:25:22.544" v="49" actId="478"/>
          <ac:spMkLst>
            <pc:docMk/>
            <pc:sldMk cId="0" sldId="257"/>
            <ac:spMk id="17" creationId="{86E5441A-4750-F411-D611-3367F6B2C0BC}"/>
          </ac:spMkLst>
        </pc:spChg>
        <pc:spChg chg="del">
          <ac:chgData name="Andrea Nielsen" userId="a6ac1dbf-fc2c-4b51-9f61-0a15a352639f" providerId="ADAL" clId="{CCAFACE0-C0C9-4BBE-B998-F4DC39650A53}" dt="2023-09-13T08:25:22.544" v="49" actId="478"/>
          <ac:spMkLst>
            <pc:docMk/>
            <pc:sldMk cId="0" sldId="257"/>
            <ac:spMk id="18" creationId="{C3ECCE7C-D0E7-6E00-EA04-B1B8070BB51B}"/>
          </ac:spMkLst>
        </pc:spChg>
        <pc:spChg chg="del">
          <ac:chgData name="Andrea Nielsen" userId="a6ac1dbf-fc2c-4b51-9f61-0a15a352639f" providerId="ADAL" clId="{CCAFACE0-C0C9-4BBE-B998-F4DC39650A53}" dt="2023-09-13T08:25:22.544" v="49" actId="478"/>
          <ac:spMkLst>
            <pc:docMk/>
            <pc:sldMk cId="0" sldId="257"/>
            <ac:spMk id="19" creationId="{D73C134F-27F8-8ACE-367A-975D24FAACE2}"/>
          </ac:spMkLst>
        </pc:spChg>
        <pc:spChg chg="add mod">
          <ac:chgData name="Andrea Nielsen" userId="a6ac1dbf-fc2c-4b51-9f61-0a15a352639f" providerId="ADAL" clId="{CCAFACE0-C0C9-4BBE-B998-F4DC39650A53}" dt="2023-09-13T08:26:26.864" v="63"/>
          <ac:spMkLst>
            <pc:docMk/>
            <pc:sldMk cId="0" sldId="257"/>
            <ac:spMk id="20" creationId="{1098F0C8-AB10-4C64-7F6C-DB0A08740DF8}"/>
          </ac:spMkLst>
        </pc:spChg>
        <pc:grpChg chg="mod">
          <ac:chgData name="Andrea Nielsen" userId="a6ac1dbf-fc2c-4b51-9f61-0a15a352639f" providerId="ADAL" clId="{CCAFACE0-C0C9-4BBE-B998-F4DC39650A53}" dt="2023-09-13T08:35:31.466" v="70" actId="1076"/>
          <ac:grpSpMkLst>
            <pc:docMk/>
            <pc:sldMk cId="0" sldId="257"/>
            <ac:grpSpMk id="8" creationId="{00000000-0000-0000-0000-000000000000}"/>
          </ac:grpSpMkLst>
        </pc:grpChg>
      </pc:sldChg>
      <pc:sldChg chg="addSp delSp modSp mod">
        <pc:chgData name="Andrea Nielsen" userId="a6ac1dbf-fc2c-4b51-9f61-0a15a352639f" providerId="ADAL" clId="{CCAFACE0-C0C9-4BBE-B998-F4DC39650A53}" dt="2023-09-13T08:25:59.070" v="54"/>
        <pc:sldMkLst>
          <pc:docMk/>
          <pc:sldMk cId="0" sldId="258"/>
        </pc:sldMkLst>
        <pc:spChg chg="del">
          <ac:chgData name="Andrea Nielsen" userId="a6ac1dbf-fc2c-4b51-9f61-0a15a352639f" providerId="ADAL" clId="{CCAFACE0-C0C9-4BBE-B998-F4DC39650A53}" dt="2023-09-13T08:25:16.664" v="47" actId="478"/>
          <ac:spMkLst>
            <pc:docMk/>
            <pc:sldMk cId="0" sldId="258"/>
            <ac:spMk id="3" creationId="{00000000-0000-0000-0000-000000000000}"/>
          </ac:spMkLst>
        </pc:spChg>
        <pc:spChg chg="del">
          <ac:chgData name="Andrea Nielsen" userId="a6ac1dbf-fc2c-4b51-9f61-0a15a352639f" providerId="ADAL" clId="{CCAFACE0-C0C9-4BBE-B998-F4DC39650A53}" dt="2023-09-13T08:25:16.664" v="47" actId="478"/>
          <ac:spMkLst>
            <pc:docMk/>
            <pc:sldMk cId="0" sldId="258"/>
            <ac:spMk id="4" creationId="{7046B15D-EE26-DA84-FBA3-5629CD16FFA7}"/>
          </ac:spMkLst>
        </pc:spChg>
        <pc:spChg chg="del">
          <ac:chgData name="Andrea Nielsen" userId="a6ac1dbf-fc2c-4b51-9f61-0a15a352639f" providerId="ADAL" clId="{CCAFACE0-C0C9-4BBE-B998-F4DC39650A53}" dt="2023-09-13T08:25:18.328" v="48" actId="478"/>
          <ac:spMkLst>
            <pc:docMk/>
            <pc:sldMk cId="0" sldId="258"/>
            <ac:spMk id="8" creationId="{8EB008D6-2781-155C-C591-73C68F5DDFC2}"/>
          </ac:spMkLst>
        </pc:spChg>
        <pc:spChg chg="del">
          <ac:chgData name="Andrea Nielsen" userId="a6ac1dbf-fc2c-4b51-9f61-0a15a352639f" providerId="ADAL" clId="{CCAFACE0-C0C9-4BBE-B998-F4DC39650A53}" dt="2023-09-13T08:25:16.664" v="47" actId="478"/>
          <ac:spMkLst>
            <pc:docMk/>
            <pc:sldMk cId="0" sldId="258"/>
            <ac:spMk id="9" creationId="{D87F851E-9892-86AF-FFFF-A813814F59F2}"/>
          </ac:spMkLst>
        </pc:spChg>
        <pc:spChg chg="add mod">
          <ac:chgData name="Andrea Nielsen" userId="a6ac1dbf-fc2c-4b51-9f61-0a15a352639f" providerId="ADAL" clId="{CCAFACE0-C0C9-4BBE-B998-F4DC39650A53}" dt="2023-09-13T08:21:50.945" v="4"/>
          <ac:spMkLst>
            <pc:docMk/>
            <pc:sldMk cId="0" sldId="258"/>
            <ac:spMk id="10" creationId="{FD5D88FC-6B6E-A119-E630-A178579C1E26}"/>
          </ac:spMkLst>
        </pc:spChg>
        <pc:spChg chg="add mod">
          <ac:chgData name="Andrea Nielsen" userId="a6ac1dbf-fc2c-4b51-9f61-0a15a352639f" providerId="ADAL" clId="{CCAFACE0-C0C9-4BBE-B998-F4DC39650A53}" dt="2023-09-13T08:25:59.070" v="54"/>
          <ac:spMkLst>
            <pc:docMk/>
            <pc:sldMk cId="0" sldId="258"/>
            <ac:spMk id="11" creationId="{D728309A-85A0-7278-5722-C68A152B887C}"/>
          </ac:spMkLst>
        </pc:spChg>
        <pc:spChg chg="add mod">
          <ac:chgData name="Andrea Nielsen" userId="a6ac1dbf-fc2c-4b51-9f61-0a15a352639f" providerId="ADAL" clId="{CCAFACE0-C0C9-4BBE-B998-F4DC39650A53}" dt="2023-09-13T08:25:59.070" v="54"/>
          <ac:spMkLst>
            <pc:docMk/>
            <pc:sldMk cId="0" sldId="258"/>
            <ac:spMk id="12" creationId="{0426E6E9-D7A8-8F29-754F-D936F0827BED}"/>
          </ac:spMkLst>
        </pc:spChg>
      </pc:sldChg>
      <pc:sldChg chg="addSp delSp modSp mod">
        <pc:chgData name="Andrea Nielsen" userId="a6ac1dbf-fc2c-4b51-9f61-0a15a352639f" providerId="ADAL" clId="{CCAFACE0-C0C9-4BBE-B998-F4DC39650A53}" dt="2023-09-13T08:26:00.539" v="55"/>
        <pc:sldMkLst>
          <pc:docMk/>
          <pc:sldMk cId="0" sldId="259"/>
        </pc:sldMkLst>
        <pc:spChg chg="del">
          <ac:chgData name="Andrea Nielsen" userId="a6ac1dbf-fc2c-4b51-9f61-0a15a352639f" providerId="ADAL" clId="{CCAFACE0-C0C9-4BBE-B998-F4DC39650A53}" dt="2023-09-13T08:23:28.801" v="26" actId="478"/>
          <ac:spMkLst>
            <pc:docMk/>
            <pc:sldMk cId="0" sldId="259"/>
            <ac:spMk id="3" creationId="{00000000-0000-0000-0000-000000000000}"/>
          </ac:spMkLst>
        </pc:spChg>
        <pc:spChg chg="del">
          <ac:chgData name="Andrea Nielsen" userId="a6ac1dbf-fc2c-4b51-9f61-0a15a352639f" providerId="ADAL" clId="{CCAFACE0-C0C9-4BBE-B998-F4DC39650A53}" dt="2023-09-13T08:24:16.191" v="32" actId="478"/>
          <ac:spMkLst>
            <pc:docMk/>
            <pc:sldMk cId="0" sldId="259"/>
            <ac:spMk id="4" creationId="{0872C2BA-6180-0E85-C356-2515DD24C078}"/>
          </ac:spMkLst>
        </pc:spChg>
        <pc:spChg chg="add mod">
          <ac:chgData name="Andrea Nielsen" userId="a6ac1dbf-fc2c-4b51-9f61-0a15a352639f" providerId="ADAL" clId="{CCAFACE0-C0C9-4BBE-B998-F4DC39650A53}" dt="2023-09-13T08:21:51.894" v="5"/>
          <ac:spMkLst>
            <pc:docMk/>
            <pc:sldMk cId="0" sldId="259"/>
            <ac:spMk id="7" creationId="{2D65F6DF-D9A5-009F-BC5C-72ED1ED8833E}"/>
          </ac:spMkLst>
        </pc:spChg>
        <pc:spChg chg="del">
          <ac:chgData name="Andrea Nielsen" userId="a6ac1dbf-fc2c-4b51-9f61-0a15a352639f" providerId="ADAL" clId="{CCAFACE0-C0C9-4BBE-B998-F4DC39650A53}" dt="2023-09-13T08:24:16.191" v="32" actId="478"/>
          <ac:spMkLst>
            <pc:docMk/>
            <pc:sldMk cId="0" sldId="259"/>
            <ac:spMk id="8" creationId="{BD1C19A0-41F9-CDA7-8D93-A3F1E87ED2CE}"/>
          </ac:spMkLst>
        </pc:spChg>
        <pc:spChg chg="del">
          <ac:chgData name="Andrea Nielsen" userId="a6ac1dbf-fc2c-4b51-9f61-0a15a352639f" providerId="ADAL" clId="{CCAFACE0-C0C9-4BBE-B998-F4DC39650A53}" dt="2023-09-13T08:24:16.191" v="32" actId="478"/>
          <ac:spMkLst>
            <pc:docMk/>
            <pc:sldMk cId="0" sldId="259"/>
            <ac:spMk id="9" creationId="{69C6178A-7553-1752-192B-8399E8DE2531}"/>
          </ac:spMkLst>
        </pc:spChg>
        <pc:spChg chg="add mod">
          <ac:chgData name="Andrea Nielsen" userId="a6ac1dbf-fc2c-4b51-9f61-0a15a352639f" providerId="ADAL" clId="{CCAFACE0-C0C9-4BBE-B998-F4DC39650A53}" dt="2023-09-13T08:26:00.539" v="55"/>
          <ac:spMkLst>
            <pc:docMk/>
            <pc:sldMk cId="0" sldId="259"/>
            <ac:spMk id="10" creationId="{EAB00EE9-5D48-7A3A-D9CA-17476E415CBE}"/>
          </ac:spMkLst>
        </pc:spChg>
        <pc:spChg chg="add mod">
          <ac:chgData name="Andrea Nielsen" userId="a6ac1dbf-fc2c-4b51-9f61-0a15a352639f" providerId="ADAL" clId="{CCAFACE0-C0C9-4BBE-B998-F4DC39650A53}" dt="2023-09-13T08:26:00.539" v="55"/>
          <ac:spMkLst>
            <pc:docMk/>
            <pc:sldMk cId="0" sldId="259"/>
            <ac:spMk id="11" creationId="{318B6C73-C8FA-A6F4-2356-4AF9C6082B68}"/>
          </ac:spMkLst>
        </pc:spChg>
        <pc:picChg chg="mod">
          <ac:chgData name="Andrea Nielsen" userId="a6ac1dbf-fc2c-4b51-9f61-0a15a352639f" providerId="ADAL" clId="{CCAFACE0-C0C9-4BBE-B998-F4DC39650A53}" dt="2023-09-13T08:24:10.024" v="31" actId="1076"/>
          <ac:picMkLst>
            <pc:docMk/>
            <pc:sldMk cId="0" sldId="259"/>
            <ac:picMk id="2" creationId="{00000000-0000-0000-0000-000000000000}"/>
          </ac:picMkLst>
        </pc:picChg>
      </pc:sldChg>
      <pc:sldChg chg="addSp delSp modSp mod">
        <pc:chgData name="Andrea Nielsen" userId="a6ac1dbf-fc2c-4b51-9f61-0a15a352639f" providerId="ADAL" clId="{CCAFACE0-C0C9-4BBE-B998-F4DC39650A53}" dt="2023-09-13T08:35:55.502" v="73" actId="14100"/>
        <pc:sldMkLst>
          <pc:docMk/>
          <pc:sldMk cId="0" sldId="260"/>
        </pc:sldMkLst>
        <pc:spChg chg="del">
          <ac:chgData name="Andrea Nielsen" userId="a6ac1dbf-fc2c-4b51-9f61-0a15a352639f" providerId="ADAL" clId="{CCAFACE0-C0C9-4BBE-B998-F4DC39650A53}" dt="2023-09-13T08:24:25.615" v="34" actId="478"/>
          <ac:spMkLst>
            <pc:docMk/>
            <pc:sldMk cId="0" sldId="260"/>
            <ac:spMk id="3" creationId="{00000000-0000-0000-0000-000000000000}"/>
          </ac:spMkLst>
        </pc:spChg>
        <pc:spChg chg="del">
          <ac:chgData name="Andrea Nielsen" userId="a6ac1dbf-fc2c-4b51-9f61-0a15a352639f" providerId="ADAL" clId="{CCAFACE0-C0C9-4BBE-B998-F4DC39650A53}" dt="2023-09-13T08:24:23.886" v="33" actId="478"/>
          <ac:spMkLst>
            <pc:docMk/>
            <pc:sldMk cId="0" sldId="260"/>
            <ac:spMk id="4" creationId="{77DCBD98-4213-1961-0273-92464B91C47B}"/>
          </ac:spMkLst>
        </pc:spChg>
        <pc:spChg chg="mod">
          <ac:chgData name="Andrea Nielsen" userId="a6ac1dbf-fc2c-4b51-9f61-0a15a352639f" providerId="ADAL" clId="{CCAFACE0-C0C9-4BBE-B998-F4DC39650A53}" dt="2023-09-13T08:35:55.502" v="73" actId="14100"/>
          <ac:spMkLst>
            <pc:docMk/>
            <pc:sldMk cId="0" sldId="260"/>
            <ac:spMk id="9" creationId="{00000000-0000-0000-0000-000000000000}"/>
          </ac:spMkLst>
        </pc:spChg>
        <pc:spChg chg="del">
          <ac:chgData name="Andrea Nielsen" userId="a6ac1dbf-fc2c-4b51-9f61-0a15a352639f" providerId="ADAL" clId="{CCAFACE0-C0C9-4BBE-B998-F4DC39650A53}" dt="2023-09-13T08:24:23.886" v="33" actId="478"/>
          <ac:spMkLst>
            <pc:docMk/>
            <pc:sldMk cId="0" sldId="260"/>
            <ac:spMk id="10" creationId="{6F56A51D-0757-BF6A-449F-37071CA35719}"/>
          </ac:spMkLst>
        </pc:spChg>
        <pc:spChg chg="del">
          <ac:chgData name="Andrea Nielsen" userId="a6ac1dbf-fc2c-4b51-9f61-0a15a352639f" providerId="ADAL" clId="{CCAFACE0-C0C9-4BBE-B998-F4DC39650A53}" dt="2023-09-13T08:24:23.886" v="33" actId="478"/>
          <ac:spMkLst>
            <pc:docMk/>
            <pc:sldMk cId="0" sldId="260"/>
            <ac:spMk id="11" creationId="{33CE9A55-43F7-698B-4C4B-43F467D50DDF}"/>
          </ac:spMkLst>
        </pc:spChg>
        <pc:spChg chg="add mod">
          <ac:chgData name="Andrea Nielsen" userId="a6ac1dbf-fc2c-4b51-9f61-0a15a352639f" providerId="ADAL" clId="{CCAFACE0-C0C9-4BBE-B998-F4DC39650A53}" dt="2023-09-13T08:21:53.854" v="6"/>
          <ac:spMkLst>
            <pc:docMk/>
            <pc:sldMk cId="0" sldId="260"/>
            <ac:spMk id="12" creationId="{3449A9EC-D9EB-1A0A-A5E7-7D34965C4373}"/>
          </ac:spMkLst>
        </pc:spChg>
        <pc:spChg chg="add mod">
          <ac:chgData name="Andrea Nielsen" userId="a6ac1dbf-fc2c-4b51-9f61-0a15a352639f" providerId="ADAL" clId="{CCAFACE0-C0C9-4BBE-B998-F4DC39650A53}" dt="2023-09-13T08:26:23.022" v="62"/>
          <ac:spMkLst>
            <pc:docMk/>
            <pc:sldMk cId="0" sldId="260"/>
            <ac:spMk id="13" creationId="{8428EB8B-F959-1FA5-4B4F-1A5B588FD8C6}"/>
          </ac:spMkLst>
        </pc:spChg>
        <pc:spChg chg="add mod">
          <ac:chgData name="Andrea Nielsen" userId="a6ac1dbf-fc2c-4b51-9f61-0a15a352639f" providerId="ADAL" clId="{CCAFACE0-C0C9-4BBE-B998-F4DC39650A53}" dt="2023-09-13T08:26:23.022" v="62"/>
          <ac:spMkLst>
            <pc:docMk/>
            <pc:sldMk cId="0" sldId="260"/>
            <ac:spMk id="14" creationId="{75E2EFC4-8336-0AEB-B45C-7A84811809F5}"/>
          </ac:spMkLst>
        </pc:spChg>
        <pc:grpChg chg="mod">
          <ac:chgData name="Andrea Nielsen" userId="a6ac1dbf-fc2c-4b51-9f61-0a15a352639f" providerId="ADAL" clId="{CCAFACE0-C0C9-4BBE-B998-F4DC39650A53}" dt="2023-09-13T08:35:48.101" v="71" actId="1076"/>
          <ac:grpSpMkLst>
            <pc:docMk/>
            <pc:sldMk cId="0" sldId="260"/>
            <ac:grpSpMk id="5" creationId="{00000000-0000-0000-0000-000000000000}"/>
          </ac:grpSpMkLst>
        </pc:grpChg>
        <pc:picChg chg="mod modCrop">
          <ac:chgData name="Andrea Nielsen" userId="a6ac1dbf-fc2c-4b51-9f61-0a15a352639f" providerId="ADAL" clId="{CCAFACE0-C0C9-4BBE-B998-F4DC39650A53}" dt="2023-09-13T08:35:10.624" v="67" actId="732"/>
          <ac:picMkLst>
            <pc:docMk/>
            <pc:sldMk cId="0" sldId="260"/>
            <ac:picMk id="6" creationId="{00000000-0000-0000-0000-000000000000}"/>
          </ac:picMkLst>
        </pc:picChg>
      </pc:sldChg>
      <pc:sldChg chg="addSp delSp modSp mod">
        <pc:chgData name="Andrea Nielsen" userId="a6ac1dbf-fc2c-4b51-9f61-0a15a352639f" providerId="ADAL" clId="{CCAFACE0-C0C9-4BBE-B998-F4DC39650A53}" dt="2023-09-13T08:26:09.593" v="60"/>
        <pc:sldMkLst>
          <pc:docMk/>
          <pc:sldMk cId="0" sldId="266"/>
        </pc:sldMkLst>
        <pc:spChg chg="del">
          <ac:chgData name="Andrea Nielsen" userId="a6ac1dbf-fc2c-4b51-9f61-0a15a352639f" providerId="ADAL" clId="{CCAFACE0-C0C9-4BBE-B998-F4DC39650A53}" dt="2023-09-13T08:25:07.416" v="46" actId="478"/>
          <ac:spMkLst>
            <pc:docMk/>
            <pc:sldMk cId="0" sldId="266"/>
            <ac:spMk id="3" creationId="{00000000-0000-0000-0000-000000000000}"/>
          </ac:spMkLst>
        </pc:spChg>
        <pc:spChg chg="del">
          <ac:chgData name="Andrea Nielsen" userId="a6ac1dbf-fc2c-4b51-9f61-0a15a352639f" providerId="ADAL" clId="{CCAFACE0-C0C9-4BBE-B998-F4DC39650A53}" dt="2023-09-13T08:25:05.816" v="45" actId="478"/>
          <ac:spMkLst>
            <pc:docMk/>
            <pc:sldMk cId="0" sldId="266"/>
            <ac:spMk id="6" creationId="{F11510D8-E8BA-84E0-3506-61EC2AF4993B}"/>
          </ac:spMkLst>
        </pc:spChg>
        <pc:spChg chg="del">
          <ac:chgData name="Andrea Nielsen" userId="a6ac1dbf-fc2c-4b51-9f61-0a15a352639f" providerId="ADAL" clId="{CCAFACE0-C0C9-4BBE-B998-F4DC39650A53}" dt="2023-09-13T08:25:05.816" v="45" actId="478"/>
          <ac:spMkLst>
            <pc:docMk/>
            <pc:sldMk cId="0" sldId="266"/>
            <ac:spMk id="11" creationId="{947ABBB4-A44E-2DDC-2026-D754B2AF50B9}"/>
          </ac:spMkLst>
        </pc:spChg>
        <pc:spChg chg="del">
          <ac:chgData name="Andrea Nielsen" userId="a6ac1dbf-fc2c-4b51-9f61-0a15a352639f" providerId="ADAL" clId="{CCAFACE0-C0C9-4BBE-B998-F4DC39650A53}" dt="2023-09-13T08:25:05.816" v="45" actId="478"/>
          <ac:spMkLst>
            <pc:docMk/>
            <pc:sldMk cId="0" sldId="266"/>
            <ac:spMk id="12" creationId="{370F0A15-91F2-4E49-A715-EF9D38C3EBDC}"/>
          </ac:spMkLst>
        </pc:spChg>
        <pc:spChg chg="add mod">
          <ac:chgData name="Andrea Nielsen" userId="a6ac1dbf-fc2c-4b51-9f61-0a15a352639f" providerId="ADAL" clId="{CCAFACE0-C0C9-4BBE-B998-F4DC39650A53}" dt="2023-09-13T08:22:01.626" v="11"/>
          <ac:spMkLst>
            <pc:docMk/>
            <pc:sldMk cId="0" sldId="266"/>
            <ac:spMk id="13" creationId="{B02A0007-BEB3-AD64-A1D7-219838070F5C}"/>
          </ac:spMkLst>
        </pc:spChg>
        <pc:spChg chg="add mod">
          <ac:chgData name="Andrea Nielsen" userId="a6ac1dbf-fc2c-4b51-9f61-0a15a352639f" providerId="ADAL" clId="{CCAFACE0-C0C9-4BBE-B998-F4DC39650A53}" dt="2023-09-13T08:26:09.593" v="60"/>
          <ac:spMkLst>
            <pc:docMk/>
            <pc:sldMk cId="0" sldId="266"/>
            <ac:spMk id="14" creationId="{3578CF08-B470-2989-B043-A2F1775C3820}"/>
          </ac:spMkLst>
        </pc:spChg>
        <pc:spChg chg="add mod">
          <ac:chgData name="Andrea Nielsen" userId="a6ac1dbf-fc2c-4b51-9f61-0a15a352639f" providerId="ADAL" clId="{CCAFACE0-C0C9-4BBE-B998-F4DC39650A53}" dt="2023-09-13T08:26:09.593" v="60"/>
          <ac:spMkLst>
            <pc:docMk/>
            <pc:sldMk cId="0" sldId="266"/>
            <ac:spMk id="15" creationId="{0BCB869A-34E7-AAFF-C28A-75AD2AC64DA2}"/>
          </ac:spMkLst>
        </pc:spChg>
      </pc:sldChg>
      <pc:sldChg chg="addSp delSp modSp mod">
        <pc:chgData name="Andrea Nielsen" userId="a6ac1dbf-fc2c-4b51-9f61-0a15a352639f" providerId="ADAL" clId="{CCAFACE0-C0C9-4BBE-B998-F4DC39650A53}" dt="2023-09-13T08:36:24.873" v="76" actId="1076"/>
        <pc:sldMkLst>
          <pc:docMk/>
          <pc:sldMk cId="0" sldId="267"/>
        </pc:sldMkLst>
        <pc:spChg chg="del">
          <ac:chgData name="Andrea Nielsen" userId="a6ac1dbf-fc2c-4b51-9f61-0a15a352639f" providerId="ADAL" clId="{CCAFACE0-C0C9-4BBE-B998-F4DC39650A53}" dt="2023-09-13T08:22:09.830" v="13" actId="478"/>
          <ac:spMkLst>
            <pc:docMk/>
            <pc:sldMk cId="0" sldId="267"/>
            <ac:spMk id="3" creationId="{00000000-0000-0000-0000-000000000000}"/>
          </ac:spMkLst>
        </pc:spChg>
        <pc:spChg chg="mod">
          <ac:chgData name="Andrea Nielsen" userId="a6ac1dbf-fc2c-4b51-9f61-0a15a352639f" providerId="ADAL" clId="{CCAFACE0-C0C9-4BBE-B998-F4DC39650A53}" dt="2023-09-13T08:36:23.083" v="75" actId="14100"/>
          <ac:spMkLst>
            <pc:docMk/>
            <pc:sldMk cId="0" sldId="267"/>
            <ac:spMk id="7" creationId="{00000000-0000-0000-0000-000000000000}"/>
          </ac:spMkLst>
        </pc:spChg>
        <pc:spChg chg="mod">
          <ac:chgData name="Andrea Nielsen" userId="a6ac1dbf-fc2c-4b51-9f61-0a15a352639f" providerId="ADAL" clId="{CCAFACE0-C0C9-4BBE-B998-F4DC39650A53}" dt="2023-09-13T08:36:24.873" v="76" actId="1076"/>
          <ac:spMkLst>
            <pc:docMk/>
            <pc:sldMk cId="0" sldId="267"/>
            <ac:spMk id="8" creationId="{00000000-0000-0000-0000-000000000000}"/>
          </ac:spMkLst>
        </pc:spChg>
        <pc:spChg chg="del">
          <ac:chgData name="Andrea Nielsen" userId="a6ac1dbf-fc2c-4b51-9f61-0a15a352639f" providerId="ADAL" clId="{CCAFACE0-C0C9-4BBE-B998-F4DC39650A53}" dt="2023-09-13T08:22:14.272" v="15" actId="478"/>
          <ac:spMkLst>
            <pc:docMk/>
            <pc:sldMk cId="0" sldId="267"/>
            <ac:spMk id="9" creationId="{DB3B3261-5AAD-4A74-800B-20EFD088C1B6}"/>
          </ac:spMkLst>
        </pc:spChg>
        <pc:spChg chg="del">
          <ac:chgData name="Andrea Nielsen" userId="a6ac1dbf-fc2c-4b51-9f61-0a15a352639f" providerId="ADAL" clId="{CCAFACE0-C0C9-4BBE-B998-F4DC39650A53}" dt="2023-09-13T08:22:14.904" v="16" actId="478"/>
          <ac:spMkLst>
            <pc:docMk/>
            <pc:sldMk cId="0" sldId="267"/>
            <ac:spMk id="10" creationId="{4CED71FF-6753-33E5-53DE-4C106BE783B7}"/>
          </ac:spMkLst>
        </pc:spChg>
        <pc:spChg chg="del mod">
          <ac:chgData name="Andrea Nielsen" userId="a6ac1dbf-fc2c-4b51-9f61-0a15a352639f" providerId="ADAL" clId="{CCAFACE0-C0C9-4BBE-B998-F4DC39650A53}" dt="2023-09-13T08:22:31.991" v="24" actId="478"/>
          <ac:spMkLst>
            <pc:docMk/>
            <pc:sldMk cId="0" sldId="267"/>
            <ac:spMk id="11" creationId="{FF3AFF75-2E45-3018-F3D6-EE28BF8C45CB}"/>
          </ac:spMkLst>
        </pc:spChg>
        <pc:spChg chg="add mod">
          <ac:chgData name="Andrea Nielsen" userId="a6ac1dbf-fc2c-4b51-9f61-0a15a352639f" providerId="ADAL" clId="{CCAFACE0-C0C9-4BBE-B998-F4DC39650A53}" dt="2023-09-13T08:22:03.306" v="12"/>
          <ac:spMkLst>
            <pc:docMk/>
            <pc:sldMk cId="0" sldId="267"/>
            <ac:spMk id="12" creationId="{7BBD6825-AF9E-FCB5-59C1-7A45DD3D539B}"/>
          </ac:spMkLst>
        </pc:spChg>
        <pc:spChg chg="add mod">
          <ac:chgData name="Andrea Nielsen" userId="a6ac1dbf-fc2c-4b51-9f61-0a15a352639f" providerId="ADAL" clId="{CCAFACE0-C0C9-4BBE-B998-F4DC39650A53}" dt="2023-09-13T08:26:11.253" v="61"/>
          <ac:spMkLst>
            <pc:docMk/>
            <pc:sldMk cId="0" sldId="267"/>
            <ac:spMk id="13" creationId="{0630F9F4-2007-ABEA-31BA-6E2836DF52E1}"/>
          </ac:spMkLst>
        </pc:spChg>
        <pc:spChg chg="add mod">
          <ac:chgData name="Andrea Nielsen" userId="a6ac1dbf-fc2c-4b51-9f61-0a15a352639f" providerId="ADAL" clId="{CCAFACE0-C0C9-4BBE-B998-F4DC39650A53}" dt="2023-09-13T08:26:11.253" v="61"/>
          <ac:spMkLst>
            <pc:docMk/>
            <pc:sldMk cId="0" sldId="267"/>
            <ac:spMk id="14" creationId="{467FF51B-2F69-AEB7-7AC4-E108DA5D6F0A}"/>
          </ac:spMkLst>
        </pc:spChg>
        <pc:picChg chg="add del">
          <ac:chgData name="Andrea Nielsen" userId="a6ac1dbf-fc2c-4b51-9f61-0a15a352639f" providerId="ADAL" clId="{CCAFACE0-C0C9-4BBE-B998-F4DC39650A53}" dt="2023-09-13T08:22:17.183" v="18" actId="478"/>
          <ac:picMkLst>
            <pc:docMk/>
            <pc:sldMk cId="0" sldId="267"/>
            <ac:picMk id="2" creationId="{00000000-0000-0000-0000-000000000000}"/>
          </ac:picMkLst>
        </pc:picChg>
      </pc:sldChg>
      <pc:sldChg chg="addSp delSp modSp mod">
        <pc:chgData name="Andrea Nielsen" userId="a6ac1dbf-fc2c-4b51-9f61-0a15a352639f" providerId="ADAL" clId="{CCAFACE0-C0C9-4BBE-B998-F4DC39650A53}" dt="2023-09-13T08:26:02.845" v="56"/>
        <pc:sldMkLst>
          <pc:docMk/>
          <pc:sldMk cId="2201774703" sldId="268"/>
        </pc:sldMkLst>
        <pc:spChg chg="add del">
          <ac:chgData name="Andrea Nielsen" userId="a6ac1dbf-fc2c-4b51-9f61-0a15a352639f" providerId="ADAL" clId="{CCAFACE0-C0C9-4BBE-B998-F4DC39650A53}" dt="2023-09-13T08:24:37.371" v="38" actId="478"/>
          <ac:spMkLst>
            <pc:docMk/>
            <pc:sldMk cId="2201774703" sldId="268"/>
            <ac:spMk id="3" creationId="{00000000-0000-0000-0000-000000000000}"/>
          </ac:spMkLst>
        </pc:spChg>
        <pc:spChg chg="add mod">
          <ac:chgData name="Andrea Nielsen" userId="a6ac1dbf-fc2c-4b51-9f61-0a15a352639f" providerId="ADAL" clId="{CCAFACE0-C0C9-4BBE-B998-F4DC39650A53}" dt="2023-09-13T08:21:55.025" v="7"/>
          <ac:spMkLst>
            <pc:docMk/>
            <pc:sldMk cId="2201774703" sldId="268"/>
            <ac:spMk id="4" creationId="{25FBE063-B0AD-7988-D2EE-4EEBEB558A31}"/>
          </ac:spMkLst>
        </pc:spChg>
        <pc:spChg chg="add mod">
          <ac:chgData name="Andrea Nielsen" userId="a6ac1dbf-fc2c-4b51-9f61-0a15a352639f" providerId="ADAL" clId="{CCAFACE0-C0C9-4BBE-B998-F4DC39650A53}" dt="2023-09-13T08:26:02.845" v="56"/>
          <ac:spMkLst>
            <pc:docMk/>
            <pc:sldMk cId="2201774703" sldId="268"/>
            <ac:spMk id="5" creationId="{93DA9C6B-99CC-9E76-D1D4-0C855D375303}"/>
          </ac:spMkLst>
        </pc:spChg>
        <pc:spChg chg="add mod">
          <ac:chgData name="Andrea Nielsen" userId="a6ac1dbf-fc2c-4b51-9f61-0a15a352639f" providerId="ADAL" clId="{CCAFACE0-C0C9-4BBE-B998-F4DC39650A53}" dt="2023-09-13T08:26:02.845" v="56"/>
          <ac:spMkLst>
            <pc:docMk/>
            <pc:sldMk cId="2201774703" sldId="268"/>
            <ac:spMk id="6" creationId="{E97F15C5-21DC-F517-CC8E-1490FBA69A49}"/>
          </ac:spMkLst>
        </pc:spChg>
        <pc:spChg chg="add del">
          <ac:chgData name="Andrea Nielsen" userId="a6ac1dbf-fc2c-4b51-9f61-0a15a352639f" providerId="ADAL" clId="{CCAFACE0-C0C9-4BBE-B998-F4DC39650A53}" dt="2023-09-13T08:24:36.098" v="37" actId="478"/>
          <ac:spMkLst>
            <pc:docMk/>
            <pc:sldMk cId="2201774703" sldId="268"/>
            <ac:spMk id="16" creationId="{9433B883-FBD1-3988-1C75-1577B508B5FB}"/>
          </ac:spMkLst>
        </pc:spChg>
        <pc:spChg chg="add del">
          <ac:chgData name="Andrea Nielsen" userId="a6ac1dbf-fc2c-4b51-9f61-0a15a352639f" providerId="ADAL" clId="{CCAFACE0-C0C9-4BBE-B998-F4DC39650A53}" dt="2023-09-13T08:24:36.098" v="37" actId="478"/>
          <ac:spMkLst>
            <pc:docMk/>
            <pc:sldMk cId="2201774703" sldId="268"/>
            <ac:spMk id="17" creationId="{9EF15EAA-24FF-213B-A672-B31A0291652E}"/>
          </ac:spMkLst>
        </pc:spChg>
        <pc:spChg chg="add del">
          <ac:chgData name="Andrea Nielsen" userId="a6ac1dbf-fc2c-4b51-9f61-0a15a352639f" providerId="ADAL" clId="{CCAFACE0-C0C9-4BBE-B998-F4DC39650A53}" dt="2023-09-13T08:24:36.098" v="37" actId="478"/>
          <ac:spMkLst>
            <pc:docMk/>
            <pc:sldMk cId="2201774703" sldId="268"/>
            <ac:spMk id="18" creationId="{1AE6C794-2BCD-997B-B528-AFFB63DFF720}"/>
          </ac:spMkLst>
        </pc:spChg>
        <pc:picChg chg="add del">
          <ac:chgData name="Andrea Nielsen" userId="a6ac1dbf-fc2c-4b51-9f61-0a15a352639f" providerId="ADAL" clId="{CCAFACE0-C0C9-4BBE-B998-F4DC39650A53}" dt="2023-09-13T08:24:32.804" v="36" actId="478"/>
          <ac:picMkLst>
            <pc:docMk/>
            <pc:sldMk cId="2201774703" sldId="268"/>
            <ac:picMk id="2" creationId="{00000000-0000-0000-0000-000000000000}"/>
          </ac:picMkLst>
        </pc:picChg>
      </pc:sldChg>
      <pc:sldChg chg="addSp delSp modSp mod">
        <pc:chgData name="Andrea Nielsen" userId="a6ac1dbf-fc2c-4b51-9f61-0a15a352639f" providerId="ADAL" clId="{CCAFACE0-C0C9-4BBE-B998-F4DC39650A53}" dt="2023-09-13T08:36:16.641" v="74" actId="1076"/>
        <pc:sldMkLst>
          <pc:docMk/>
          <pc:sldMk cId="3195527049" sldId="269"/>
        </pc:sldMkLst>
        <pc:spChg chg="del">
          <ac:chgData name="Andrea Nielsen" userId="a6ac1dbf-fc2c-4b51-9f61-0a15a352639f" providerId="ADAL" clId="{CCAFACE0-C0C9-4BBE-B998-F4DC39650A53}" dt="2023-09-13T08:24:44.930" v="40" actId="478"/>
          <ac:spMkLst>
            <pc:docMk/>
            <pc:sldMk cId="3195527049" sldId="269"/>
            <ac:spMk id="3" creationId="{00000000-0000-0000-0000-000000000000}"/>
          </ac:spMkLst>
        </pc:spChg>
        <pc:spChg chg="add mod">
          <ac:chgData name="Andrea Nielsen" userId="a6ac1dbf-fc2c-4b51-9f61-0a15a352639f" providerId="ADAL" clId="{CCAFACE0-C0C9-4BBE-B998-F4DC39650A53}" dt="2023-09-13T08:21:56.482" v="8"/>
          <ac:spMkLst>
            <pc:docMk/>
            <pc:sldMk cId="3195527049" sldId="269"/>
            <ac:spMk id="6" creationId="{BEEC9EE8-D4B3-9740-864B-22253E7A85D7}"/>
          </ac:spMkLst>
        </pc:spChg>
        <pc:spChg chg="add mod">
          <ac:chgData name="Andrea Nielsen" userId="a6ac1dbf-fc2c-4b51-9f61-0a15a352639f" providerId="ADAL" clId="{CCAFACE0-C0C9-4BBE-B998-F4DC39650A53}" dt="2023-09-13T08:26:04.721" v="57"/>
          <ac:spMkLst>
            <pc:docMk/>
            <pc:sldMk cId="3195527049" sldId="269"/>
            <ac:spMk id="7" creationId="{C131ABE8-4A28-6A7A-795E-4AB6D7E9F648}"/>
          </ac:spMkLst>
        </pc:spChg>
        <pc:spChg chg="add mod">
          <ac:chgData name="Andrea Nielsen" userId="a6ac1dbf-fc2c-4b51-9f61-0a15a352639f" providerId="ADAL" clId="{CCAFACE0-C0C9-4BBE-B998-F4DC39650A53}" dt="2023-09-13T08:26:04.721" v="57"/>
          <ac:spMkLst>
            <pc:docMk/>
            <pc:sldMk cId="3195527049" sldId="269"/>
            <ac:spMk id="8" creationId="{FD2B9A96-2E3B-D86B-AD3B-1A2E7CC77AF6}"/>
          </ac:spMkLst>
        </pc:spChg>
        <pc:spChg chg="mod">
          <ac:chgData name="Andrea Nielsen" userId="a6ac1dbf-fc2c-4b51-9f61-0a15a352639f" providerId="ADAL" clId="{CCAFACE0-C0C9-4BBE-B998-F4DC39650A53}" dt="2023-09-13T08:36:16.641" v="74" actId="1076"/>
          <ac:spMkLst>
            <pc:docMk/>
            <pc:sldMk cId="3195527049" sldId="269"/>
            <ac:spMk id="13" creationId="{3FCFB66F-0A4E-77A9-25FA-45263F1E1229}"/>
          </ac:spMkLst>
        </pc:spChg>
        <pc:spChg chg="del">
          <ac:chgData name="Andrea Nielsen" userId="a6ac1dbf-fc2c-4b51-9f61-0a15a352639f" providerId="ADAL" clId="{CCAFACE0-C0C9-4BBE-B998-F4DC39650A53}" dt="2023-09-13T08:24:43.418" v="39" actId="478"/>
          <ac:spMkLst>
            <pc:docMk/>
            <pc:sldMk cId="3195527049" sldId="269"/>
            <ac:spMk id="14" creationId="{37F72AAC-63BF-6982-3E67-4498A7805FA6}"/>
          </ac:spMkLst>
        </pc:spChg>
        <pc:spChg chg="del">
          <ac:chgData name="Andrea Nielsen" userId="a6ac1dbf-fc2c-4b51-9f61-0a15a352639f" providerId="ADAL" clId="{CCAFACE0-C0C9-4BBE-B998-F4DC39650A53}" dt="2023-09-13T08:24:43.418" v="39" actId="478"/>
          <ac:spMkLst>
            <pc:docMk/>
            <pc:sldMk cId="3195527049" sldId="269"/>
            <ac:spMk id="15" creationId="{C4EB8D38-DE99-1A3E-4A45-877E0AB21F5A}"/>
          </ac:spMkLst>
        </pc:spChg>
        <pc:spChg chg="del">
          <ac:chgData name="Andrea Nielsen" userId="a6ac1dbf-fc2c-4b51-9f61-0a15a352639f" providerId="ADAL" clId="{CCAFACE0-C0C9-4BBE-B998-F4DC39650A53}" dt="2023-09-13T08:24:43.418" v="39" actId="478"/>
          <ac:spMkLst>
            <pc:docMk/>
            <pc:sldMk cId="3195527049" sldId="269"/>
            <ac:spMk id="16" creationId="{772BAB86-4FB1-9A9E-EE0D-E92D86F91C81}"/>
          </ac:spMkLst>
        </pc:spChg>
      </pc:sldChg>
      <pc:sldChg chg="addSp delSp modSp mod">
        <pc:chgData name="Andrea Nielsen" userId="a6ac1dbf-fc2c-4b51-9f61-0a15a352639f" providerId="ADAL" clId="{CCAFACE0-C0C9-4BBE-B998-F4DC39650A53}" dt="2023-09-13T08:26:05.782" v="58"/>
        <pc:sldMkLst>
          <pc:docMk/>
          <pc:sldMk cId="2360694833" sldId="270"/>
        </pc:sldMkLst>
        <pc:spChg chg="del">
          <ac:chgData name="Andrea Nielsen" userId="a6ac1dbf-fc2c-4b51-9f61-0a15a352639f" providerId="ADAL" clId="{CCAFACE0-C0C9-4BBE-B998-F4DC39650A53}" dt="2023-09-13T08:24:54.217" v="42" actId="478"/>
          <ac:spMkLst>
            <pc:docMk/>
            <pc:sldMk cId="2360694833" sldId="270"/>
            <ac:spMk id="3" creationId="{00000000-0000-0000-0000-000000000000}"/>
          </ac:spMkLst>
        </pc:spChg>
        <pc:spChg chg="del">
          <ac:chgData name="Andrea Nielsen" userId="a6ac1dbf-fc2c-4b51-9f61-0a15a352639f" providerId="ADAL" clId="{CCAFACE0-C0C9-4BBE-B998-F4DC39650A53}" dt="2023-09-13T08:24:52.841" v="41" actId="478"/>
          <ac:spMkLst>
            <pc:docMk/>
            <pc:sldMk cId="2360694833" sldId="270"/>
            <ac:spMk id="7" creationId="{0C2E0756-1C83-A102-8FB3-6458FCAA45C8}"/>
          </ac:spMkLst>
        </pc:spChg>
        <pc:spChg chg="del">
          <ac:chgData name="Andrea Nielsen" userId="a6ac1dbf-fc2c-4b51-9f61-0a15a352639f" providerId="ADAL" clId="{CCAFACE0-C0C9-4BBE-B998-F4DC39650A53}" dt="2023-09-13T08:24:52.841" v="41" actId="478"/>
          <ac:spMkLst>
            <pc:docMk/>
            <pc:sldMk cId="2360694833" sldId="270"/>
            <ac:spMk id="8" creationId="{3E3A5DD7-DBBD-B653-70AF-0B677B7BE179}"/>
          </ac:spMkLst>
        </pc:spChg>
        <pc:spChg chg="del">
          <ac:chgData name="Andrea Nielsen" userId="a6ac1dbf-fc2c-4b51-9f61-0a15a352639f" providerId="ADAL" clId="{CCAFACE0-C0C9-4BBE-B998-F4DC39650A53}" dt="2023-09-13T08:24:52.841" v="41" actId="478"/>
          <ac:spMkLst>
            <pc:docMk/>
            <pc:sldMk cId="2360694833" sldId="270"/>
            <ac:spMk id="9" creationId="{12D0EC79-720F-BB87-B728-3E9DE6430F37}"/>
          </ac:spMkLst>
        </pc:spChg>
        <pc:spChg chg="add mod">
          <ac:chgData name="Andrea Nielsen" userId="a6ac1dbf-fc2c-4b51-9f61-0a15a352639f" providerId="ADAL" clId="{CCAFACE0-C0C9-4BBE-B998-F4DC39650A53}" dt="2023-09-13T08:21:58.358" v="9"/>
          <ac:spMkLst>
            <pc:docMk/>
            <pc:sldMk cId="2360694833" sldId="270"/>
            <ac:spMk id="10" creationId="{FC01E365-B67D-8FFD-6C79-C1DCA3067C5B}"/>
          </ac:spMkLst>
        </pc:spChg>
        <pc:spChg chg="add mod">
          <ac:chgData name="Andrea Nielsen" userId="a6ac1dbf-fc2c-4b51-9f61-0a15a352639f" providerId="ADAL" clId="{CCAFACE0-C0C9-4BBE-B998-F4DC39650A53}" dt="2023-09-13T08:26:05.782" v="58"/>
          <ac:spMkLst>
            <pc:docMk/>
            <pc:sldMk cId="2360694833" sldId="270"/>
            <ac:spMk id="11" creationId="{7E9F7ACA-66C3-6AF3-9072-9ADC860EDAFC}"/>
          </ac:spMkLst>
        </pc:spChg>
        <pc:spChg chg="add mod">
          <ac:chgData name="Andrea Nielsen" userId="a6ac1dbf-fc2c-4b51-9f61-0a15a352639f" providerId="ADAL" clId="{CCAFACE0-C0C9-4BBE-B998-F4DC39650A53}" dt="2023-09-13T08:26:05.782" v="58"/>
          <ac:spMkLst>
            <pc:docMk/>
            <pc:sldMk cId="2360694833" sldId="270"/>
            <ac:spMk id="12" creationId="{7DEB6AA3-58D8-1503-0705-630223FC7A4E}"/>
          </ac:spMkLst>
        </pc:spChg>
      </pc:sldChg>
      <pc:sldChg chg="addSp delSp modSp mod">
        <pc:chgData name="Andrea Nielsen" userId="a6ac1dbf-fc2c-4b51-9f61-0a15a352639f" providerId="ADAL" clId="{CCAFACE0-C0C9-4BBE-B998-F4DC39650A53}" dt="2023-09-13T08:26:08.286" v="59"/>
        <pc:sldMkLst>
          <pc:docMk/>
          <pc:sldMk cId="453390053" sldId="271"/>
        </pc:sldMkLst>
        <pc:spChg chg="del">
          <ac:chgData name="Andrea Nielsen" userId="a6ac1dbf-fc2c-4b51-9f61-0a15a352639f" providerId="ADAL" clId="{CCAFACE0-C0C9-4BBE-B998-F4DC39650A53}" dt="2023-09-13T08:25:01.001" v="44" actId="478"/>
          <ac:spMkLst>
            <pc:docMk/>
            <pc:sldMk cId="453390053" sldId="271"/>
            <ac:spMk id="3" creationId="{00000000-0000-0000-0000-000000000000}"/>
          </ac:spMkLst>
        </pc:spChg>
        <pc:spChg chg="del">
          <ac:chgData name="Andrea Nielsen" userId="a6ac1dbf-fc2c-4b51-9f61-0a15a352639f" providerId="ADAL" clId="{CCAFACE0-C0C9-4BBE-B998-F4DC39650A53}" dt="2023-09-13T08:24:59.603" v="43" actId="478"/>
          <ac:spMkLst>
            <pc:docMk/>
            <pc:sldMk cId="453390053" sldId="271"/>
            <ac:spMk id="6" creationId="{E981D86E-BD01-0412-7515-9BB3BA89AE48}"/>
          </ac:spMkLst>
        </pc:spChg>
        <pc:spChg chg="del">
          <ac:chgData name="Andrea Nielsen" userId="a6ac1dbf-fc2c-4b51-9f61-0a15a352639f" providerId="ADAL" clId="{CCAFACE0-C0C9-4BBE-B998-F4DC39650A53}" dt="2023-09-13T08:24:59.603" v="43" actId="478"/>
          <ac:spMkLst>
            <pc:docMk/>
            <pc:sldMk cId="453390053" sldId="271"/>
            <ac:spMk id="7" creationId="{EAB5C411-C943-FD6A-9A5A-1C27A7159F89}"/>
          </ac:spMkLst>
        </pc:spChg>
        <pc:spChg chg="del">
          <ac:chgData name="Andrea Nielsen" userId="a6ac1dbf-fc2c-4b51-9f61-0a15a352639f" providerId="ADAL" clId="{CCAFACE0-C0C9-4BBE-B998-F4DC39650A53}" dt="2023-09-13T08:24:59.603" v="43" actId="478"/>
          <ac:spMkLst>
            <pc:docMk/>
            <pc:sldMk cId="453390053" sldId="271"/>
            <ac:spMk id="8" creationId="{47E0733F-25D4-6D9E-CDD5-A8E64E89FBD4}"/>
          </ac:spMkLst>
        </pc:spChg>
        <pc:spChg chg="add mod">
          <ac:chgData name="Andrea Nielsen" userId="a6ac1dbf-fc2c-4b51-9f61-0a15a352639f" providerId="ADAL" clId="{CCAFACE0-C0C9-4BBE-B998-F4DC39650A53}" dt="2023-09-13T08:22:00.074" v="10"/>
          <ac:spMkLst>
            <pc:docMk/>
            <pc:sldMk cId="453390053" sldId="271"/>
            <ac:spMk id="9" creationId="{0DC9D95B-91D1-6825-A98B-FEC9AAA0C075}"/>
          </ac:spMkLst>
        </pc:spChg>
        <pc:spChg chg="add mod">
          <ac:chgData name="Andrea Nielsen" userId="a6ac1dbf-fc2c-4b51-9f61-0a15a352639f" providerId="ADAL" clId="{CCAFACE0-C0C9-4BBE-B998-F4DC39650A53}" dt="2023-09-13T08:26:08.286" v="59"/>
          <ac:spMkLst>
            <pc:docMk/>
            <pc:sldMk cId="453390053" sldId="271"/>
            <ac:spMk id="10" creationId="{304F6C05-51F6-A26E-0541-6BA16B99164E}"/>
          </ac:spMkLst>
        </pc:spChg>
        <pc:spChg chg="add mod">
          <ac:chgData name="Andrea Nielsen" userId="a6ac1dbf-fc2c-4b51-9f61-0a15a352639f" providerId="ADAL" clId="{CCAFACE0-C0C9-4BBE-B998-F4DC39650A53}" dt="2023-09-13T08:26:08.286" v="59"/>
          <ac:spMkLst>
            <pc:docMk/>
            <pc:sldMk cId="453390053" sldId="271"/>
            <ac:spMk id="11" creationId="{B002111B-6FB7-666D-5AD9-0E7F4C6B2A39}"/>
          </ac:spMkLst>
        </pc:spChg>
      </pc:sldChg>
      <pc:sldChg chg="add del">
        <pc:chgData name="Andrea Nielsen" userId="a6ac1dbf-fc2c-4b51-9f61-0a15a352639f" providerId="ADAL" clId="{CCAFACE0-C0C9-4BBE-B998-F4DC39650A53}" dt="2023-09-13T08:25:49.049" v="52"/>
        <pc:sldMkLst>
          <pc:docMk/>
          <pc:sldMk cId="4077122772" sldId="272"/>
        </pc:sldMkLst>
      </pc:sldChg>
    </pc:docChg>
  </pc:docChgLst>
  <pc:docChgLst>
    <pc:chgData name="Lisbeth Kristine Olesen Walakira" userId="4fe702ed-9018-42da-b93d-4943dd77b12b" providerId="ADAL" clId="{75F4637B-6E5F-994C-9BB0-54CE617CB317}"/>
    <pc:docChg chg="custSel modSld modMainMaster">
      <pc:chgData name="Lisbeth Kristine Olesen Walakira" userId="4fe702ed-9018-42da-b93d-4943dd77b12b" providerId="ADAL" clId="{75F4637B-6E5F-994C-9BB0-54CE617CB317}" dt="2023-09-28T08:51:58.167" v="12" actId="478"/>
      <pc:docMkLst>
        <pc:docMk/>
      </pc:docMkLst>
      <pc:sldChg chg="delSp mod setBg">
        <pc:chgData name="Lisbeth Kristine Olesen Walakira" userId="4fe702ed-9018-42da-b93d-4943dd77b12b" providerId="ADAL" clId="{75F4637B-6E5F-994C-9BB0-54CE617CB317}" dt="2023-09-28T08:51:30.515" v="2"/>
        <pc:sldMkLst>
          <pc:docMk/>
          <pc:sldMk cId="0" sldId="256"/>
        </pc:sldMkLst>
        <pc:picChg chg="del">
          <ac:chgData name="Lisbeth Kristine Olesen Walakira" userId="4fe702ed-9018-42da-b93d-4943dd77b12b" providerId="ADAL" clId="{75F4637B-6E5F-994C-9BB0-54CE617CB317}" dt="2023-09-28T08:51:02.417" v="0" actId="478"/>
          <ac:picMkLst>
            <pc:docMk/>
            <pc:sldMk cId="0" sldId="256"/>
            <ac:picMk id="2" creationId="{00000000-0000-0000-0000-000000000000}"/>
          </ac:picMkLst>
        </pc:picChg>
      </pc:sldChg>
      <pc:sldChg chg="delSp mod">
        <pc:chgData name="Lisbeth Kristine Olesen Walakira" userId="4fe702ed-9018-42da-b93d-4943dd77b12b" providerId="ADAL" clId="{75F4637B-6E5F-994C-9BB0-54CE617CB317}" dt="2023-09-28T08:51:34.422" v="3" actId="478"/>
        <pc:sldMkLst>
          <pc:docMk/>
          <pc:sldMk cId="0" sldId="257"/>
        </pc:sldMkLst>
        <pc:picChg chg="del">
          <ac:chgData name="Lisbeth Kristine Olesen Walakira" userId="4fe702ed-9018-42da-b93d-4943dd77b12b" providerId="ADAL" clId="{75F4637B-6E5F-994C-9BB0-54CE617CB317}" dt="2023-09-28T08:51:34.422" v="3" actId="478"/>
          <ac:picMkLst>
            <pc:docMk/>
            <pc:sldMk cId="0" sldId="257"/>
            <ac:picMk id="2" creationId="{00000000-0000-0000-0000-000000000000}"/>
          </ac:picMkLst>
        </pc:picChg>
      </pc:sldChg>
      <pc:sldChg chg="delSp mod">
        <pc:chgData name="Lisbeth Kristine Olesen Walakira" userId="4fe702ed-9018-42da-b93d-4943dd77b12b" providerId="ADAL" clId="{75F4637B-6E5F-994C-9BB0-54CE617CB317}" dt="2023-09-28T08:51:36.587" v="4" actId="478"/>
        <pc:sldMkLst>
          <pc:docMk/>
          <pc:sldMk cId="0" sldId="258"/>
        </pc:sldMkLst>
        <pc:picChg chg="del">
          <ac:chgData name="Lisbeth Kristine Olesen Walakira" userId="4fe702ed-9018-42da-b93d-4943dd77b12b" providerId="ADAL" clId="{75F4637B-6E5F-994C-9BB0-54CE617CB317}" dt="2023-09-28T08:51:36.587" v="4" actId="478"/>
          <ac:picMkLst>
            <pc:docMk/>
            <pc:sldMk cId="0" sldId="258"/>
            <ac:picMk id="2" creationId="{00000000-0000-0000-0000-000000000000}"/>
          </ac:picMkLst>
        </pc:picChg>
      </pc:sldChg>
      <pc:sldChg chg="delSp mod">
        <pc:chgData name="Lisbeth Kristine Olesen Walakira" userId="4fe702ed-9018-42da-b93d-4943dd77b12b" providerId="ADAL" clId="{75F4637B-6E5F-994C-9BB0-54CE617CB317}" dt="2023-09-28T08:51:38.921" v="5" actId="478"/>
        <pc:sldMkLst>
          <pc:docMk/>
          <pc:sldMk cId="0" sldId="259"/>
        </pc:sldMkLst>
        <pc:picChg chg="del">
          <ac:chgData name="Lisbeth Kristine Olesen Walakira" userId="4fe702ed-9018-42da-b93d-4943dd77b12b" providerId="ADAL" clId="{75F4637B-6E5F-994C-9BB0-54CE617CB317}" dt="2023-09-28T08:51:38.921" v="5" actId="478"/>
          <ac:picMkLst>
            <pc:docMk/>
            <pc:sldMk cId="0" sldId="259"/>
            <ac:picMk id="2" creationId="{00000000-0000-0000-0000-000000000000}"/>
          </ac:picMkLst>
        </pc:picChg>
      </pc:sldChg>
      <pc:sldChg chg="delSp mod">
        <pc:chgData name="Lisbeth Kristine Olesen Walakira" userId="4fe702ed-9018-42da-b93d-4943dd77b12b" providerId="ADAL" clId="{75F4637B-6E5F-994C-9BB0-54CE617CB317}" dt="2023-09-28T08:51:41.171" v="6" actId="478"/>
        <pc:sldMkLst>
          <pc:docMk/>
          <pc:sldMk cId="0" sldId="260"/>
        </pc:sldMkLst>
        <pc:picChg chg="del">
          <ac:chgData name="Lisbeth Kristine Olesen Walakira" userId="4fe702ed-9018-42da-b93d-4943dd77b12b" providerId="ADAL" clId="{75F4637B-6E5F-994C-9BB0-54CE617CB317}" dt="2023-09-28T08:51:41.171" v="6" actId="478"/>
          <ac:picMkLst>
            <pc:docMk/>
            <pc:sldMk cId="0" sldId="260"/>
            <ac:picMk id="2" creationId="{00000000-0000-0000-0000-000000000000}"/>
          </ac:picMkLst>
        </pc:picChg>
      </pc:sldChg>
      <pc:sldChg chg="delSp mod">
        <pc:chgData name="Lisbeth Kristine Olesen Walakira" userId="4fe702ed-9018-42da-b93d-4943dd77b12b" providerId="ADAL" clId="{75F4637B-6E5F-994C-9BB0-54CE617CB317}" dt="2023-09-28T08:51:55.418" v="11" actId="478"/>
        <pc:sldMkLst>
          <pc:docMk/>
          <pc:sldMk cId="0" sldId="266"/>
        </pc:sldMkLst>
        <pc:picChg chg="del">
          <ac:chgData name="Lisbeth Kristine Olesen Walakira" userId="4fe702ed-9018-42da-b93d-4943dd77b12b" providerId="ADAL" clId="{75F4637B-6E5F-994C-9BB0-54CE617CB317}" dt="2023-09-28T08:51:55.418" v="11" actId="478"/>
          <ac:picMkLst>
            <pc:docMk/>
            <pc:sldMk cId="0" sldId="266"/>
            <ac:picMk id="2" creationId="{00000000-0000-0000-0000-000000000000}"/>
          </ac:picMkLst>
        </pc:picChg>
      </pc:sldChg>
      <pc:sldChg chg="delSp mod">
        <pc:chgData name="Lisbeth Kristine Olesen Walakira" userId="4fe702ed-9018-42da-b93d-4943dd77b12b" providerId="ADAL" clId="{75F4637B-6E5F-994C-9BB0-54CE617CB317}" dt="2023-09-28T08:51:58.167" v="12" actId="478"/>
        <pc:sldMkLst>
          <pc:docMk/>
          <pc:sldMk cId="0" sldId="267"/>
        </pc:sldMkLst>
        <pc:picChg chg="del">
          <ac:chgData name="Lisbeth Kristine Olesen Walakira" userId="4fe702ed-9018-42da-b93d-4943dd77b12b" providerId="ADAL" clId="{75F4637B-6E5F-994C-9BB0-54CE617CB317}" dt="2023-09-28T08:51:58.167" v="12" actId="478"/>
          <ac:picMkLst>
            <pc:docMk/>
            <pc:sldMk cId="0" sldId="267"/>
            <ac:picMk id="2" creationId="{00000000-0000-0000-0000-000000000000}"/>
          </ac:picMkLst>
        </pc:picChg>
      </pc:sldChg>
      <pc:sldChg chg="delSp mod">
        <pc:chgData name="Lisbeth Kristine Olesen Walakira" userId="4fe702ed-9018-42da-b93d-4943dd77b12b" providerId="ADAL" clId="{75F4637B-6E5F-994C-9BB0-54CE617CB317}" dt="2023-09-28T08:51:43.669" v="7" actId="478"/>
        <pc:sldMkLst>
          <pc:docMk/>
          <pc:sldMk cId="2201774703" sldId="268"/>
        </pc:sldMkLst>
        <pc:picChg chg="del">
          <ac:chgData name="Lisbeth Kristine Olesen Walakira" userId="4fe702ed-9018-42da-b93d-4943dd77b12b" providerId="ADAL" clId="{75F4637B-6E5F-994C-9BB0-54CE617CB317}" dt="2023-09-28T08:51:43.669" v="7" actId="478"/>
          <ac:picMkLst>
            <pc:docMk/>
            <pc:sldMk cId="2201774703" sldId="268"/>
            <ac:picMk id="2" creationId="{00000000-0000-0000-0000-000000000000}"/>
          </ac:picMkLst>
        </pc:picChg>
      </pc:sldChg>
      <pc:sldChg chg="delSp mod">
        <pc:chgData name="Lisbeth Kristine Olesen Walakira" userId="4fe702ed-9018-42da-b93d-4943dd77b12b" providerId="ADAL" clId="{75F4637B-6E5F-994C-9BB0-54CE617CB317}" dt="2023-09-28T08:51:46.628" v="8" actId="478"/>
        <pc:sldMkLst>
          <pc:docMk/>
          <pc:sldMk cId="3195527049" sldId="269"/>
        </pc:sldMkLst>
        <pc:picChg chg="del">
          <ac:chgData name="Lisbeth Kristine Olesen Walakira" userId="4fe702ed-9018-42da-b93d-4943dd77b12b" providerId="ADAL" clId="{75F4637B-6E5F-994C-9BB0-54CE617CB317}" dt="2023-09-28T08:51:46.628" v="8" actId="478"/>
          <ac:picMkLst>
            <pc:docMk/>
            <pc:sldMk cId="3195527049" sldId="269"/>
            <ac:picMk id="2" creationId="{00000000-0000-0000-0000-000000000000}"/>
          </ac:picMkLst>
        </pc:picChg>
      </pc:sldChg>
      <pc:sldChg chg="delSp mod">
        <pc:chgData name="Lisbeth Kristine Olesen Walakira" userId="4fe702ed-9018-42da-b93d-4943dd77b12b" providerId="ADAL" clId="{75F4637B-6E5F-994C-9BB0-54CE617CB317}" dt="2023-09-28T08:51:48.676" v="9" actId="478"/>
        <pc:sldMkLst>
          <pc:docMk/>
          <pc:sldMk cId="2360694833" sldId="270"/>
        </pc:sldMkLst>
        <pc:picChg chg="del">
          <ac:chgData name="Lisbeth Kristine Olesen Walakira" userId="4fe702ed-9018-42da-b93d-4943dd77b12b" providerId="ADAL" clId="{75F4637B-6E5F-994C-9BB0-54CE617CB317}" dt="2023-09-28T08:51:48.676" v="9" actId="478"/>
          <ac:picMkLst>
            <pc:docMk/>
            <pc:sldMk cId="2360694833" sldId="270"/>
            <ac:picMk id="2" creationId="{00000000-0000-0000-0000-000000000000}"/>
          </ac:picMkLst>
        </pc:picChg>
      </pc:sldChg>
      <pc:sldChg chg="delSp mod">
        <pc:chgData name="Lisbeth Kristine Olesen Walakira" userId="4fe702ed-9018-42da-b93d-4943dd77b12b" providerId="ADAL" clId="{75F4637B-6E5F-994C-9BB0-54CE617CB317}" dt="2023-09-28T08:51:51.250" v="10" actId="478"/>
        <pc:sldMkLst>
          <pc:docMk/>
          <pc:sldMk cId="453390053" sldId="271"/>
        </pc:sldMkLst>
        <pc:picChg chg="del">
          <ac:chgData name="Lisbeth Kristine Olesen Walakira" userId="4fe702ed-9018-42da-b93d-4943dd77b12b" providerId="ADAL" clId="{75F4637B-6E5F-994C-9BB0-54CE617CB317}" dt="2023-09-28T08:51:51.250" v="10" actId="478"/>
          <ac:picMkLst>
            <pc:docMk/>
            <pc:sldMk cId="453390053" sldId="271"/>
            <ac:picMk id="2" creationId="{00000000-0000-0000-0000-000000000000}"/>
          </ac:picMkLst>
        </pc:picChg>
      </pc:sldChg>
      <pc:sldMasterChg chg="setBg modSldLayout">
        <pc:chgData name="Lisbeth Kristine Olesen Walakira" userId="4fe702ed-9018-42da-b93d-4943dd77b12b" providerId="ADAL" clId="{75F4637B-6E5F-994C-9BB0-54CE617CB317}" dt="2023-09-28T08:51:30.515" v="2"/>
        <pc:sldMasterMkLst>
          <pc:docMk/>
          <pc:sldMasterMk cId="0" sldId="2147483648"/>
        </pc:sldMasterMkLst>
        <pc:sldLayoutChg chg="setBg">
          <pc:chgData name="Lisbeth Kristine Olesen Walakira" userId="4fe702ed-9018-42da-b93d-4943dd77b12b" providerId="ADAL" clId="{75F4637B-6E5F-994C-9BB0-54CE617CB317}" dt="2023-09-28T08:51:30.515" v="2"/>
          <pc:sldLayoutMkLst>
            <pc:docMk/>
            <pc:sldMasterMk cId="0" sldId="2147483648"/>
            <pc:sldLayoutMk cId="0" sldId="2147483649"/>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0"/>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1"/>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2"/>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3"/>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4"/>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5"/>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6"/>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7"/>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8"/>
          </pc:sldLayoutMkLst>
        </pc:sldLayoutChg>
        <pc:sldLayoutChg chg="setBg">
          <pc:chgData name="Lisbeth Kristine Olesen Walakira" userId="4fe702ed-9018-42da-b93d-4943dd77b12b" providerId="ADAL" clId="{75F4637B-6E5F-994C-9BB0-54CE617CB317}" dt="2023-09-28T08:51:30.515" v="2"/>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2EA89-5349-244F-AB18-4DA0F2D01E6A}" type="datetimeFigureOut">
              <a:rPr lang="da-DK" smtClean="0"/>
              <a:t>24-01-2024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B4C8E-BC7D-CB4D-8934-C808A2E46416}" type="slidenum">
              <a:rPr lang="da-DK" smtClean="0"/>
              <a:t>‹nr.›</a:t>
            </a:fld>
            <a:endParaRPr lang="da-DK"/>
          </a:p>
        </p:txBody>
      </p:sp>
    </p:spTree>
    <p:extLst>
      <p:ext uri="{BB962C8B-B14F-4D97-AF65-F5344CB8AC3E}">
        <p14:creationId xmlns:p14="http://schemas.microsoft.com/office/powerpoint/2010/main" val="114397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0B4C8E-BC7D-CB4D-8934-C808A2E46416}" type="slidenum">
              <a:rPr lang="da-DK" smtClean="0"/>
              <a:t>5</a:t>
            </a:fld>
            <a:endParaRPr lang="da-DK"/>
          </a:p>
        </p:txBody>
      </p:sp>
    </p:spTree>
    <p:extLst>
      <p:ext uri="{BB962C8B-B14F-4D97-AF65-F5344CB8AC3E}">
        <p14:creationId xmlns:p14="http://schemas.microsoft.com/office/powerpoint/2010/main" val="96769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40B4C8E-BC7D-CB4D-8934-C808A2E46416}" type="slidenum">
              <a:rPr lang="da-DK" smtClean="0"/>
              <a:t>6</a:t>
            </a:fld>
            <a:endParaRPr lang="da-DK"/>
          </a:p>
        </p:txBody>
      </p:sp>
    </p:spTree>
    <p:extLst>
      <p:ext uri="{BB962C8B-B14F-4D97-AF65-F5344CB8AC3E}">
        <p14:creationId xmlns:p14="http://schemas.microsoft.com/office/powerpoint/2010/main" val="402559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3F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7637714" y="4650394"/>
            <a:ext cx="10131042" cy="1410643"/>
          </a:xfrm>
          <a:prstGeom prst="rect">
            <a:avLst/>
          </a:prstGeom>
        </p:spPr>
        <p:txBody>
          <a:bodyPr wrap="square" lIns="0" tIns="0" rIns="0" bIns="0" rtlCol="0" anchor="t">
            <a:spAutoFit/>
          </a:bodyPr>
          <a:lstStyle/>
          <a:p>
            <a:pPr>
              <a:lnSpc>
                <a:spcPts val="5538"/>
              </a:lnSpc>
            </a:pPr>
            <a:r>
              <a:rPr lang="en-US" sz="4815" dirty="0">
                <a:solidFill>
                  <a:srgbClr val="FFFFFF"/>
                </a:solidFill>
                <a:latin typeface="Century Gothic" panose="020B0502020202020204" pitchFamily="34" charset="0"/>
              </a:rPr>
              <a:t>LEDERTRÆNING</a:t>
            </a:r>
          </a:p>
          <a:p>
            <a:pPr>
              <a:lnSpc>
                <a:spcPts val="5538"/>
              </a:lnSpc>
            </a:pPr>
            <a:r>
              <a:rPr lang="en-US" sz="4815" dirty="0">
                <a:solidFill>
                  <a:srgbClr val="FFFFFF"/>
                </a:solidFill>
                <a:latin typeface="Century Gothic" panose="020B0502020202020204" pitchFamily="34" charset="0"/>
              </a:rPr>
              <a:t>NØGLESAMTALEN</a:t>
            </a:r>
          </a:p>
        </p:txBody>
      </p:sp>
      <p:sp>
        <p:nvSpPr>
          <p:cNvPr id="6" name="TextBox 6"/>
          <p:cNvSpPr txBox="1"/>
          <p:nvPr/>
        </p:nvSpPr>
        <p:spPr>
          <a:xfrm>
            <a:off x="7688913" y="6173552"/>
            <a:ext cx="7730416" cy="467577"/>
          </a:xfrm>
          <a:prstGeom prst="rect">
            <a:avLst/>
          </a:prstGeom>
        </p:spPr>
        <p:txBody>
          <a:bodyPr lIns="0" tIns="0" rIns="0" bIns="0" rtlCol="0" anchor="t">
            <a:spAutoFit/>
          </a:bodyPr>
          <a:lstStyle/>
          <a:p>
            <a:pPr>
              <a:lnSpc>
                <a:spcPts val="3876"/>
              </a:lnSpc>
            </a:pPr>
            <a:r>
              <a:rPr lang="en-US" sz="2673" spc="1090" dirty="0">
                <a:solidFill>
                  <a:srgbClr val="F4D314"/>
                </a:solidFill>
                <a:latin typeface="Century Gothic" panose="020B0502020202020204" pitchFamily="34" charset="0"/>
              </a:rPr>
              <a:t>DATO</a:t>
            </a:r>
          </a:p>
        </p:txBody>
      </p:sp>
      <p:grpSp>
        <p:nvGrpSpPr>
          <p:cNvPr id="7" name="Group 7"/>
          <p:cNvGrpSpPr>
            <a:grpSpLocks noChangeAspect="1"/>
          </p:cNvGrpSpPr>
          <p:nvPr/>
        </p:nvGrpSpPr>
        <p:grpSpPr>
          <a:xfrm>
            <a:off x="2501827" y="2799156"/>
            <a:ext cx="4688688" cy="4688688"/>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EFEFE"/>
            </a:solidFill>
          </p:spPr>
          <p:txBody>
            <a:bodyPr/>
            <a:lstStyle/>
            <a:p>
              <a:endParaRPr lang="da-DK"/>
            </a:p>
          </p:txBody>
        </p:sp>
      </p:grpSp>
      <p:sp>
        <p:nvSpPr>
          <p:cNvPr id="9" name="TextBox 9"/>
          <p:cNvSpPr txBox="1"/>
          <p:nvPr/>
        </p:nvSpPr>
        <p:spPr>
          <a:xfrm>
            <a:off x="3906257" y="5076537"/>
            <a:ext cx="1879827" cy="279179"/>
          </a:xfrm>
          <a:prstGeom prst="rect">
            <a:avLst/>
          </a:prstGeom>
        </p:spPr>
        <p:txBody>
          <a:bodyPr wrap="square" lIns="0" tIns="0" rIns="0" bIns="0" rtlCol="0" anchor="t">
            <a:spAutoFit/>
          </a:bodyPr>
          <a:lstStyle/>
          <a:p>
            <a:pPr algn="ctr">
              <a:lnSpc>
                <a:spcPts val="2379"/>
              </a:lnSpc>
            </a:pPr>
            <a:r>
              <a:rPr lang="da-DK" sz="1699" i="1" dirty="0">
                <a:solidFill>
                  <a:srgbClr val="FFFFFF"/>
                </a:solidFill>
                <a:latin typeface="Century Gothic" panose="020B0502020202020204" pitchFamily="34" charset="0"/>
              </a:rPr>
              <a:t>Indsæt jeres logo</a:t>
            </a:r>
          </a:p>
        </p:txBody>
      </p:sp>
      <p:sp>
        <p:nvSpPr>
          <p:cNvPr id="11" name="Freeform 11">
            <a:extLst>
              <a:ext uri="{FF2B5EF4-FFF2-40B4-BE49-F238E27FC236}">
                <a16:creationId xmlns:a16="http://schemas.microsoft.com/office/drawing/2014/main" id="{ACDC109B-8E6C-023F-0ECA-AAC082F5D6ED}"/>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2"/>
            <a:stretch>
              <a:fillRect/>
            </a:stretch>
          </a:blipFill>
        </p:spPr>
        <p:txBody>
          <a:bodyPr/>
          <a:lstStyle/>
          <a:p>
            <a:endParaRPr lang="da-DK"/>
          </a:p>
        </p:txBody>
      </p:sp>
      <p:sp>
        <p:nvSpPr>
          <p:cNvPr id="12" name="TextBox 12">
            <a:extLst>
              <a:ext uri="{FF2B5EF4-FFF2-40B4-BE49-F238E27FC236}">
                <a16:creationId xmlns:a16="http://schemas.microsoft.com/office/drawing/2014/main" id="{338298B2-E95A-CEC4-AEA2-1AB50E04F459}"/>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3D79CA3B-001F-B4D1-C188-7C6B0DA2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flipH="1" flipV="1">
            <a:off x="0" y="0"/>
            <a:ext cx="873100" cy="2024580"/>
          </a:xfrm>
          <a:custGeom>
            <a:avLst/>
            <a:gdLst/>
            <a:ahLst/>
            <a:cxnLst/>
            <a:rect l="l" t="t" r="r" b="b"/>
            <a:pathLst>
              <a:path w="873100" h="2024580">
                <a:moveTo>
                  <a:pt x="873100" y="2024580"/>
                </a:moveTo>
                <a:lnTo>
                  <a:pt x="0" y="2024580"/>
                </a:lnTo>
                <a:lnTo>
                  <a:pt x="0" y="0"/>
                </a:lnTo>
                <a:lnTo>
                  <a:pt x="873100" y="0"/>
                </a:lnTo>
                <a:lnTo>
                  <a:pt x="873100" y="202458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da-DK"/>
          </a:p>
        </p:txBody>
      </p:sp>
      <p:sp>
        <p:nvSpPr>
          <p:cNvPr id="5" name="TextBox 5"/>
          <p:cNvSpPr txBox="1"/>
          <p:nvPr/>
        </p:nvSpPr>
        <p:spPr>
          <a:xfrm>
            <a:off x="1944488" y="1093310"/>
            <a:ext cx="14306999" cy="753348"/>
          </a:xfrm>
          <a:prstGeom prst="rect">
            <a:avLst/>
          </a:prstGeom>
        </p:spPr>
        <p:txBody>
          <a:bodyPr lIns="0" tIns="0" rIns="0" bIns="0" rtlCol="0" anchor="t">
            <a:spAutoFit/>
          </a:bodyPr>
          <a:lstStyle/>
          <a:p>
            <a:pPr>
              <a:lnSpc>
                <a:spcPts val="5845"/>
              </a:lnSpc>
            </a:pPr>
            <a:r>
              <a:rPr lang="da-DK" sz="5082" dirty="0">
                <a:solidFill>
                  <a:srgbClr val="FFFFFF"/>
                </a:solidFill>
                <a:latin typeface="Century Gothic" panose="020B0502020202020204" pitchFamily="34" charset="0"/>
              </a:rPr>
              <a:t>FÆLLES DISKUSSION</a:t>
            </a:r>
          </a:p>
        </p:txBody>
      </p:sp>
      <p:sp>
        <p:nvSpPr>
          <p:cNvPr id="7" name="TextBox 7"/>
          <p:cNvSpPr txBox="1"/>
          <p:nvPr/>
        </p:nvSpPr>
        <p:spPr>
          <a:xfrm>
            <a:off x="1944488" y="3437516"/>
            <a:ext cx="9561712" cy="395301"/>
          </a:xfrm>
          <a:prstGeom prst="rect">
            <a:avLst/>
          </a:prstGeom>
        </p:spPr>
        <p:txBody>
          <a:bodyPr wrap="square" lIns="0" tIns="0" rIns="0" bIns="0" rtlCol="0" anchor="t">
            <a:spAutoFit/>
          </a:bodyPr>
          <a:lstStyle/>
          <a:p>
            <a:pPr marL="518160" lvl="1" indent="-259080">
              <a:lnSpc>
                <a:spcPts val="3359"/>
              </a:lnSpc>
              <a:buFont typeface="Arial"/>
              <a:buChar char="•"/>
            </a:pPr>
            <a:r>
              <a:rPr lang="da-DK" sz="2400" dirty="0">
                <a:solidFill>
                  <a:srgbClr val="FEFEFE"/>
                </a:solidFill>
                <a:latin typeface="Century Gothic" panose="020B0502020202020204" pitchFamily="34" charset="0"/>
              </a:rPr>
              <a:t>Hvilke diskussioner har de forskellige grupper cases bragt op?</a:t>
            </a:r>
          </a:p>
        </p:txBody>
      </p:sp>
      <p:sp>
        <p:nvSpPr>
          <p:cNvPr id="8" name="TextBox 8"/>
          <p:cNvSpPr txBox="1"/>
          <p:nvPr/>
        </p:nvSpPr>
        <p:spPr>
          <a:xfrm>
            <a:off x="1944488" y="6248344"/>
            <a:ext cx="9028312" cy="1077218"/>
          </a:xfrm>
          <a:prstGeom prst="rect">
            <a:avLst/>
          </a:prstGeom>
        </p:spPr>
        <p:txBody>
          <a:bodyPr wrap="square" lIns="0" tIns="0" rIns="0" bIns="0" rtlCol="0" anchor="t">
            <a:spAutoFit/>
          </a:bodyPr>
          <a:lstStyle/>
          <a:p>
            <a:pPr>
              <a:lnSpc>
                <a:spcPts val="4150"/>
              </a:lnSpc>
            </a:pPr>
            <a:r>
              <a:rPr lang="da-DK" sz="3608" dirty="0">
                <a:solidFill>
                  <a:srgbClr val="F4D314"/>
                </a:solidFill>
                <a:latin typeface="Century Gothic" panose="020B0502020202020204" pitchFamily="34" charset="0"/>
              </a:rPr>
              <a:t>Hvordan kan vi omsætte erfaringen fra i dag til en nøglesamtale i praksis?</a:t>
            </a:r>
          </a:p>
        </p:txBody>
      </p:sp>
      <p:sp>
        <p:nvSpPr>
          <p:cNvPr id="9" name="TextBox 9"/>
          <p:cNvSpPr txBox="1"/>
          <p:nvPr/>
        </p:nvSpPr>
        <p:spPr>
          <a:xfrm>
            <a:off x="1944488" y="7770845"/>
            <a:ext cx="8675488" cy="1267335"/>
          </a:xfrm>
          <a:prstGeom prst="rect">
            <a:avLst/>
          </a:prstGeom>
        </p:spPr>
        <p:txBody>
          <a:bodyPr lIns="0" tIns="0" rIns="0" bIns="0" rtlCol="0" anchor="t">
            <a:spAutoFit/>
          </a:bodyPr>
          <a:lstStyle/>
          <a:p>
            <a:pPr marL="518160" lvl="1" indent="-259080">
              <a:lnSpc>
                <a:spcPts val="3359"/>
              </a:lnSpc>
              <a:buFont typeface="Arial"/>
              <a:buChar char="•"/>
            </a:pPr>
            <a:r>
              <a:rPr lang="da-DK" sz="2400" dirty="0">
                <a:solidFill>
                  <a:srgbClr val="FEFEFE"/>
                </a:solidFill>
                <a:latin typeface="Century Gothic" panose="020B0502020202020204" pitchFamily="34" charset="0"/>
              </a:rPr>
              <a:t>Hvad skal der til, for at initiativerne kan implementeres?</a:t>
            </a:r>
          </a:p>
          <a:p>
            <a:pPr marL="518160" lvl="1" indent="-259080">
              <a:lnSpc>
                <a:spcPts val="3359"/>
              </a:lnSpc>
              <a:buFont typeface="Arial"/>
              <a:buChar char="•"/>
            </a:pPr>
            <a:r>
              <a:rPr lang="da-DK" sz="2400" dirty="0">
                <a:solidFill>
                  <a:srgbClr val="FEFEFE"/>
                </a:solidFill>
                <a:latin typeface="Century Gothic" panose="020B0502020202020204" pitchFamily="34" charset="0"/>
              </a:rPr>
              <a:t>Hvem skal beslutte hvilke initiativer, der kan implementeres?</a:t>
            </a:r>
          </a:p>
        </p:txBody>
      </p:sp>
      <p:sp>
        <p:nvSpPr>
          <p:cNvPr id="10" name="TextBox 8">
            <a:extLst>
              <a:ext uri="{FF2B5EF4-FFF2-40B4-BE49-F238E27FC236}">
                <a16:creationId xmlns:a16="http://schemas.microsoft.com/office/drawing/2014/main" id="{787CE1F9-880D-8E8F-0C7A-64FD1AD4EE94}"/>
              </a:ext>
            </a:extLst>
          </p:cNvPr>
          <p:cNvSpPr txBox="1"/>
          <p:nvPr/>
        </p:nvSpPr>
        <p:spPr>
          <a:xfrm>
            <a:off x="1944488" y="2516155"/>
            <a:ext cx="9331872" cy="542713"/>
          </a:xfrm>
          <a:prstGeom prst="rect">
            <a:avLst/>
          </a:prstGeom>
        </p:spPr>
        <p:txBody>
          <a:bodyPr lIns="0" tIns="0" rIns="0" bIns="0" rtlCol="0" anchor="t">
            <a:spAutoFit/>
          </a:bodyPr>
          <a:lstStyle/>
          <a:p>
            <a:pPr>
              <a:lnSpc>
                <a:spcPts val="4150"/>
              </a:lnSpc>
            </a:pPr>
            <a:r>
              <a:rPr lang="da-DK" sz="3608" dirty="0">
                <a:solidFill>
                  <a:srgbClr val="F4D314"/>
                </a:solidFill>
                <a:latin typeface="Century Gothic" panose="020B0502020202020204" pitchFamily="34" charset="0"/>
              </a:rPr>
              <a:t>Cases</a:t>
            </a:r>
          </a:p>
        </p:txBody>
      </p:sp>
      <p:sp>
        <p:nvSpPr>
          <p:cNvPr id="14" name="Freeform 11">
            <a:extLst>
              <a:ext uri="{FF2B5EF4-FFF2-40B4-BE49-F238E27FC236}">
                <a16:creationId xmlns:a16="http://schemas.microsoft.com/office/drawing/2014/main" id="{3578CF08-B470-2989-B043-A2F1775C3820}"/>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4"/>
            <a:stretch>
              <a:fillRect/>
            </a:stretch>
          </a:blipFill>
        </p:spPr>
        <p:txBody>
          <a:bodyPr/>
          <a:lstStyle/>
          <a:p>
            <a:endParaRPr lang="da-DK"/>
          </a:p>
        </p:txBody>
      </p:sp>
      <p:sp>
        <p:nvSpPr>
          <p:cNvPr id="15" name="TextBox 12">
            <a:extLst>
              <a:ext uri="{FF2B5EF4-FFF2-40B4-BE49-F238E27FC236}">
                <a16:creationId xmlns:a16="http://schemas.microsoft.com/office/drawing/2014/main" id="{0BCB869A-34E7-AAFF-C28A-75AD2AC64DA2}"/>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FEE954BD-FB92-4684-BE5A-A9844E54E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flipH="1" flipV="1">
            <a:off x="0" y="0"/>
            <a:ext cx="873100" cy="2024580"/>
          </a:xfrm>
          <a:custGeom>
            <a:avLst/>
            <a:gdLst/>
            <a:ahLst/>
            <a:cxnLst/>
            <a:rect l="l" t="t" r="r" b="b"/>
            <a:pathLst>
              <a:path w="873100" h="2024580">
                <a:moveTo>
                  <a:pt x="873100" y="2024580"/>
                </a:moveTo>
                <a:lnTo>
                  <a:pt x="0" y="2024580"/>
                </a:lnTo>
                <a:lnTo>
                  <a:pt x="0" y="0"/>
                </a:lnTo>
                <a:lnTo>
                  <a:pt x="873100" y="0"/>
                </a:lnTo>
                <a:lnTo>
                  <a:pt x="873100" y="202458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da-DK"/>
          </a:p>
        </p:txBody>
      </p:sp>
      <p:sp>
        <p:nvSpPr>
          <p:cNvPr id="5" name="TextBox 5"/>
          <p:cNvSpPr txBox="1"/>
          <p:nvPr/>
        </p:nvSpPr>
        <p:spPr>
          <a:xfrm>
            <a:off x="1944488" y="1093310"/>
            <a:ext cx="14306999" cy="753348"/>
          </a:xfrm>
          <a:prstGeom prst="rect">
            <a:avLst/>
          </a:prstGeom>
        </p:spPr>
        <p:txBody>
          <a:bodyPr lIns="0" tIns="0" rIns="0" bIns="0" rtlCol="0" anchor="t">
            <a:spAutoFit/>
          </a:bodyPr>
          <a:lstStyle/>
          <a:p>
            <a:pPr>
              <a:lnSpc>
                <a:spcPts val="5845"/>
              </a:lnSpc>
            </a:pPr>
            <a:r>
              <a:rPr lang="da-DK" sz="5082" dirty="0">
                <a:solidFill>
                  <a:srgbClr val="FFFFFF"/>
                </a:solidFill>
                <a:latin typeface="Century Gothic" panose="020B0502020202020204" pitchFamily="34" charset="0"/>
              </a:rPr>
              <a:t>AFRUNDING</a:t>
            </a:r>
          </a:p>
        </p:txBody>
      </p:sp>
      <p:sp>
        <p:nvSpPr>
          <p:cNvPr id="6" name="TextBox 6"/>
          <p:cNvSpPr txBox="1"/>
          <p:nvPr/>
        </p:nvSpPr>
        <p:spPr>
          <a:xfrm>
            <a:off x="1944488" y="2897835"/>
            <a:ext cx="7475100" cy="542713"/>
          </a:xfrm>
          <a:prstGeom prst="rect">
            <a:avLst/>
          </a:prstGeom>
        </p:spPr>
        <p:txBody>
          <a:bodyPr lIns="0" tIns="0" rIns="0" bIns="0" rtlCol="0" anchor="t">
            <a:spAutoFit/>
          </a:bodyPr>
          <a:lstStyle/>
          <a:p>
            <a:pPr>
              <a:lnSpc>
                <a:spcPts val="4150"/>
              </a:lnSpc>
            </a:pPr>
            <a:r>
              <a:rPr lang="da-DK" sz="3608" dirty="0">
                <a:solidFill>
                  <a:srgbClr val="F4D314"/>
                </a:solidFill>
                <a:latin typeface="Century Gothic" panose="020B0502020202020204" pitchFamily="34" charset="0"/>
              </a:rPr>
              <a:t>Plan for opfølgning</a:t>
            </a:r>
          </a:p>
        </p:txBody>
      </p:sp>
      <p:sp>
        <p:nvSpPr>
          <p:cNvPr id="7" name="TextBox 7"/>
          <p:cNvSpPr txBox="1"/>
          <p:nvPr/>
        </p:nvSpPr>
        <p:spPr>
          <a:xfrm>
            <a:off x="1944488" y="3694801"/>
            <a:ext cx="9180712" cy="4319452"/>
          </a:xfrm>
          <a:prstGeom prst="rect">
            <a:avLst/>
          </a:prstGeom>
        </p:spPr>
        <p:txBody>
          <a:bodyPr wrap="square" lIns="0" tIns="0" rIns="0" bIns="0" rtlCol="0" anchor="t">
            <a:spAutoFit/>
          </a:bodyPr>
          <a:lstStyle/>
          <a:p>
            <a:pPr>
              <a:lnSpc>
                <a:spcPts val="3359"/>
              </a:lnSpc>
            </a:pPr>
            <a:r>
              <a:rPr lang="da-DK" sz="2400" i="1" dirty="0">
                <a:solidFill>
                  <a:srgbClr val="FEFEFE"/>
                </a:solidFill>
                <a:latin typeface="Century Gothic" panose="020B0502020202020204" pitchFamily="34" charset="0"/>
              </a:rPr>
              <a:t>Tilføj egen tekst med eksempelvis plan for opfølgning eller notér her input fra den fælles diskussion. For eksempel:</a:t>
            </a:r>
          </a:p>
          <a:p>
            <a:pPr>
              <a:lnSpc>
                <a:spcPts val="3359"/>
              </a:lnSpc>
            </a:pPr>
            <a:endParaRPr lang="da-DK" sz="2400" dirty="0">
              <a:solidFill>
                <a:srgbClr val="FEFEFE"/>
              </a:solidFill>
              <a:latin typeface="Century Gothic" panose="020B0502020202020204" pitchFamily="34" charset="0"/>
            </a:endParaRPr>
          </a:p>
          <a:p>
            <a:pPr marL="342900" indent="-342900">
              <a:lnSpc>
                <a:spcPts val="3359"/>
              </a:lnSpc>
              <a:buFont typeface="Arial" panose="020B0604020202020204" pitchFamily="34" charset="0"/>
              <a:buChar char="•"/>
            </a:pPr>
            <a:r>
              <a:rPr lang="da-DK" sz="2400" dirty="0">
                <a:solidFill>
                  <a:srgbClr val="FEFEFE"/>
                </a:solidFill>
                <a:latin typeface="Century Gothic" panose="020B0502020202020204" pitchFamily="34" charset="0"/>
              </a:rPr>
              <a:t>Hvad kan vi bruge erfaringerne fra cases til?</a:t>
            </a:r>
          </a:p>
          <a:p>
            <a:pPr marL="342900" indent="-342900">
              <a:lnSpc>
                <a:spcPts val="3359"/>
              </a:lnSpc>
              <a:buFont typeface="Arial" panose="020B0604020202020204" pitchFamily="34" charset="0"/>
              <a:buChar char="•"/>
            </a:pPr>
            <a:r>
              <a:rPr lang="da-DK" sz="2400" dirty="0">
                <a:solidFill>
                  <a:srgbClr val="FEFEFE"/>
                </a:solidFill>
                <a:latin typeface="Century Gothic" panose="020B0502020202020204" pitchFamily="34" charset="0"/>
              </a:rPr>
              <a:t>Hvordan kan vi omsætte erfaringerne til praksis?</a:t>
            </a:r>
          </a:p>
          <a:p>
            <a:pPr marL="800100" lvl="1" indent="-342900">
              <a:lnSpc>
                <a:spcPts val="3359"/>
              </a:lnSpc>
              <a:buFont typeface="Arial" panose="020B0604020202020204" pitchFamily="34" charset="0"/>
              <a:buChar char="•"/>
            </a:pPr>
            <a:r>
              <a:rPr lang="da-DK" sz="2400" dirty="0">
                <a:solidFill>
                  <a:srgbClr val="FEFEFE"/>
                </a:solidFill>
                <a:latin typeface="Century Gothic" panose="020B0502020202020204" pitchFamily="34" charset="0"/>
              </a:rPr>
              <a:t>Er der noget, vi kan ændre? </a:t>
            </a:r>
            <a:br>
              <a:rPr lang="da-DK" sz="2400" dirty="0">
                <a:solidFill>
                  <a:srgbClr val="FEFEFE"/>
                </a:solidFill>
                <a:latin typeface="Century Gothic" panose="020B0502020202020204" pitchFamily="34" charset="0"/>
              </a:rPr>
            </a:br>
            <a:r>
              <a:rPr lang="da-DK" sz="2400" dirty="0">
                <a:solidFill>
                  <a:srgbClr val="FEFEFE"/>
                </a:solidFill>
                <a:latin typeface="Century Gothic" panose="020B0502020202020204" pitchFamily="34" charset="0"/>
              </a:rPr>
              <a:t>Fx Opdatere linjers retningslinjer for afholdelse af nøglesamtaler?</a:t>
            </a:r>
          </a:p>
          <a:p>
            <a:pPr marL="800100" lvl="1" indent="-342900">
              <a:lnSpc>
                <a:spcPts val="3359"/>
              </a:lnSpc>
              <a:buFont typeface="Arial" panose="020B0604020202020204" pitchFamily="34" charset="0"/>
              <a:buChar char="•"/>
            </a:pPr>
            <a:r>
              <a:rPr lang="da-DK" sz="2400" dirty="0">
                <a:solidFill>
                  <a:srgbClr val="FEFEFE"/>
                </a:solidFill>
                <a:latin typeface="Century Gothic" panose="020B0502020202020204" pitchFamily="34" charset="0"/>
              </a:rPr>
              <a:t>Hvem gør hvad?</a:t>
            </a:r>
          </a:p>
          <a:p>
            <a:pPr>
              <a:lnSpc>
                <a:spcPts val="3359"/>
              </a:lnSpc>
            </a:pPr>
            <a:endParaRPr lang="da-DK" sz="2400" dirty="0">
              <a:solidFill>
                <a:srgbClr val="FEFEFE"/>
              </a:solidFill>
              <a:latin typeface="Century Gothic" panose="020B0502020202020204" pitchFamily="34" charset="0"/>
            </a:endParaRPr>
          </a:p>
        </p:txBody>
      </p:sp>
      <p:sp>
        <p:nvSpPr>
          <p:cNvPr id="8" name="Freeform 8"/>
          <p:cNvSpPr/>
          <p:nvPr/>
        </p:nvSpPr>
        <p:spPr>
          <a:xfrm>
            <a:off x="12832832" y="3988182"/>
            <a:ext cx="3297505" cy="3297505"/>
          </a:xfrm>
          <a:custGeom>
            <a:avLst/>
            <a:gdLst/>
            <a:ahLst/>
            <a:cxnLst/>
            <a:rect l="l" t="t" r="r" b="b"/>
            <a:pathLst>
              <a:path w="3297505" h="3297505">
                <a:moveTo>
                  <a:pt x="0" y="0"/>
                </a:moveTo>
                <a:lnTo>
                  <a:pt x="3297505" y="0"/>
                </a:lnTo>
                <a:lnTo>
                  <a:pt x="3297505" y="3297505"/>
                </a:lnTo>
                <a:lnTo>
                  <a:pt x="0" y="3297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sp>
        <p:nvSpPr>
          <p:cNvPr id="13" name="Freeform 11">
            <a:extLst>
              <a:ext uri="{FF2B5EF4-FFF2-40B4-BE49-F238E27FC236}">
                <a16:creationId xmlns:a16="http://schemas.microsoft.com/office/drawing/2014/main" id="{0630F9F4-2007-ABEA-31BA-6E2836DF52E1}"/>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6"/>
            <a:stretch>
              <a:fillRect/>
            </a:stretch>
          </a:blipFill>
        </p:spPr>
        <p:txBody>
          <a:bodyPr/>
          <a:lstStyle/>
          <a:p>
            <a:endParaRPr lang="da-DK"/>
          </a:p>
        </p:txBody>
      </p:sp>
      <p:sp>
        <p:nvSpPr>
          <p:cNvPr id="14" name="TextBox 12">
            <a:extLst>
              <a:ext uri="{FF2B5EF4-FFF2-40B4-BE49-F238E27FC236}">
                <a16:creationId xmlns:a16="http://schemas.microsoft.com/office/drawing/2014/main" id="{467FF51B-2F69-AEB7-7AC4-E108DA5D6F0A}"/>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62CC013D-C4BB-24CE-CC23-A4BE577D0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44488" y="1510881"/>
            <a:ext cx="8143757" cy="753348"/>
          </a:xfrm>
          <a:prstGeom prst="rect">
            <a:avLst/>
          </a:prstGeom>
        </p:spPr>
        <p:txBody>
          <a:bodyPr lIns="0" tIns="0" rIns="0" bIns="0" rtlCol="0" anchor="t">
            <a:spAutoFit/>
          </a:bodyPr>
          <a:lstStyle/>
          <a:p>
            <a:pPr>
              <a:lnSpc>
                <a:spcPts val="5845"/>
              </a:lnSpc>
            </a:pPr>
            <a:r>
              <a:rPr lang="da-DK" sz="5082" dirty="0">
                <a:solidFill>
                  <a:srgbClr val="FFFFFF"/>
                </a:solidFill>
                <a:latin typeface="Century Gothic" panose="020B0502020202020204" pitchFamily="34" charset="0"/>
              </a:rPr>
              <a:t>I DAG</a:t>
            </a:r>
          </a:p>
        </p:txBody>
      </p:sp>
      <p:sp>
        <p:nvSpPr>
          <p:cNvPr id="6" name="TextBox 6"/>
          <p:cNvSpPr txBox="1"/>
          <p:nvPr/>
        </p:nvSpPr>
        <p:spPr>
          <a:xfrm>
            <a:off x="1944488" y="5267325"/>
            <a:ext cx="7475100" cy="538609"/>
          </a:xfrm>
          <a:prstGeom prst="rect">
            <a:avLst/>
          </a:prstGeom>
        </p:spPr>
        <p:txBody>
          <a:bodyPr lIns="0" tIns="0" rIns="0" bIns="0" rtlCol="0" anchor="t">
            <a:spAutoFit/>
          </a:bodyPr>
          <a:lstStyle/>
          <a:p>
            <a:pPr>
              <a:lnSpc>
                <a:spcPts val="4150"/>
              </a:lnSpc>
            </a:pPr>
            <a:r>
              <a:rPr lang="da-DK" sz="3608" dirty="0">
                <a:solidFill>
                  <a:srgbClr val="F4D314"/>
                </a:solidFill>
                <a:latin typeface="Century Gothic" panose="020B0502020202020204" pitchFamily="34" charset="0"/>
              </a:rPr>
              <a:t>Gruppearbejde om cases</a:t>
            </a:r>
          </a:p>
        </p:txBody>
      </p:sp>
      <p:sp>
        <p:nvSpPr>
          <p:cNvPr id="7" name="TextBox 7"/>
          <p:cNvSpPr txBox="1"/>
          <p:nvPr/>
        </p:nvSpPr>
        <p:spPr>
          <a:xfrm>
            <a:off x="1944488" y="3962478"/>
            <a:ext cx="7670817" cy="542713"/>
          </a:xfrm>
          <a:prstGeom prst="rect">
            <a:avLst/>
          </a:prstGeom>
        </p:spPr>
        <p:txBody>
          <a:bodyPr lIns="0" tIns="0" rIns="0" bIns="0" rtlCol="0" anchor="t">
            <a:spAutoFit/>
          </a:bodyPr>
          <a:lstStyle/>
          <a:p>
            <a:pPr>
              <a:lnSpc>
                <a:spcPts val="4150"/>
              </a:lnSpc>
            </a:pPr>
            <a:r>
              <a:rPr lang="da-DK" sz="3608" dirty="0">
                <a:solidFill>
                  <a:srgbClr val="F4D314"/>
                </a:solidFill>
                <a:latin typeface="Century Gothic" panose="020B0502020202020204" pitchFamily="34" charset="0"/>
              </a:rPr>
              <a:t>Introduktion til ledelsesstile</a:t>
            </a:r>
          </a:p>
        </p:txBody>
      </p:sp>
      <p:grpSp>
        <p:nvGrpSpPr>
          <p:cNvPr id="8" name="Group 8"/>
          <p:cNvGrpSpPr/>
          <p:nvPr/>
        </p:nvGrpSpPr>
        <p:grpSpPr>
          <a:xfrm>
            <a:off x="11155437" y="2935705"/>
            <a:ext cx="6281775" cy="7355267"/>
            <a:chOff x="0" y="0"/>
            <a:chExt cx="8375700" cy="9807023"/>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l="25980" r="25980"/>
            <a:stretch/>
          </p:blipFill>
          <p:spPr>
            <a:xfrm>
              <a:off x="0" y="0"/>
              <a:ext cx="8375700" cy="9807023"/>
            </a:xfrm>
            <a:prstGeom prst="rect">
              <a:avLst/>
            </a:prstGeom>
          </p:spPr>
        </p:pic>
      </p:grpSp>
      <p:sp>
        <p:nvSpPr>
          <p:cNvPr id="10" name="TextBox 10"/>
          <p:cNvSpPr txBox="1"/>
          <p:nvPr/>
        </p:nvSpPr>
        <p:spPr>
          <a:xfrm>
            <a:off x="1944488" y="4566419"/>
            <a:ext cx="5992216" cy="349968"/>
          </a:xfrm>
          <a:prstGeom prst="rect">
            <a:avLst/>
          </a:prstGeom>
        </p:spPr>
        <p:txBody>
          <a:bodyPr lIns="0" tIns="0" rIns="0" bIns="0" rtlCol="0" anchor="t">
            <a:spAutoFit/>
          </a:bodyPr>
          <a:lstStyle/>
          <a:p>
            <a:pPr>
              <a:lnSpc>
                <a:spcPts val="2940"/>
              </a:lnSpc>
            </a:pPr>
            <a:r>
              <a:rPr lang="da-DK" sz="2100" dirty="0">
                <a:solidFill>
                  <a:srgbClr val="FFFFFF"/>
                </a:solidFill>
                <a:latin typeface="Century Gothic" panose="020B0502020202020204" pitchFamily="34" charset="0"/>
              </a:rPr>
              <a:t>De fire ledelsesstile</a:t>
            </a:r>
          </a:p>
        </p:txBody>
      </p:sp>
      <p:sp>
        <p:nvSpPr>
          <p:cNvPr id="11" name="TextBox 11"/>
          <p:cNvSpPr txBox="1"/>
          <p:nvPr/>
        </p:nvSpPr>
        <p:spPr>
          <a:xfrm>
            <a:off x="1944488" y="2660376"/>
            <a:ext cx="7475100" cy="542713"/>
          </a:xfrm>
          <a:prstGeom prst="rect">
            <a:avLst/>
          </a:prstGeom>
        </p:spPr>
        <p:txBody>
          <a:bodyPr lIns="0" tIns="0" rIns="0" bIns="0" rtlCol="0" anchor="t">
            <a:spAutoFit/>
          </a:bodyPr>
          <a:lstStyle/>
          <a:p>
            <a:pPr>
              <a:lnSpc>
                <a:spcPts val="4150"/>
              </a:lnSpc>
            </a:pPr>
            <a:r>
              <a:rPr lang="da-DK" sz="3608" dirty="0">
                <a:solidFill>
                  <a:srgbClr val="F4D314"/>
                </a:solidFill>
                <a:latin typeface="Century Gothic" panose="020B0502020202020204" pitchFamily="34" charset="0"/>
              </a:rPr>
              <a:t>Kort om ledertræningens formål</a:t>
            </a:r>
          </a:p>
        </p:txBody>
      </p:sp>
      <p:sp>
        <p:nvSpPr>
          <p:cNvPr id="12" name="TextBox 12"/>
          <p:cNvSpPr txBox="1"/>
          <p:nvPr/>
        </p:nvSpPr>
        <p:spPr>
          <a:xfrm>
            <a:off x="1944488" y="3264317"/>
            <a:ext cx="5992216" cy="338619"/>
          </a:xfrm>
          <a:prstGeom prst="rect">
            <a:avLst/>
          </a:prstGeom>
        </p:spPr>
        <p:txBody>
          <a:bodyPr lIns="0" tIns="0" rIns="0" bIns="0" rtlCol="0" anchor="t">
            <a:spAutoFit/>
          </a:bodyPr>
          <a:lstStyle/>
          <a:p>
            <a:pPr>
              <a:lnSpc>
                <a:spcPts val="2940"/>
              </a:lnSpc>
            </a:pPr>
            <a:r>
              <a:rPr lang="da-DK" sz="2100" dirty="0">
                <a:solidFill>
                  <a:srgbClr val="FFFFFF"/>
                </a:solidFill>
                <a:latin typeface="Century Gothic" panose="020B0502020202020204" pitchFamily="34" charset="0"/>
              </a:rPr>
              <a:t>Hvad skal vi have ud af ledertræningen?</a:t>
            </a:r>
            <a:endParaRPr lang="da-DK" sz="700" dirty="0">
              <a:solidFill>
                <a:srgbClr val="FFFFFF"/>
              </a:solidFill>
              <a:latin typeface="Century Gothic" panose="020B0502020202020204" pitchFamily="34" charset="0"/>
            </a:endParaRPr>
          </a:p>
        </p:txBody>
      </p:sp>
      <p:sp>
        <p:nvSpPr>
          <p:cNvPr id="13" name="TextBox 13"/>
          <p:cNvSpPr txBox="1"/>
          <p:nvPr/>
        </p:nvSpPr>
        <p:spPr>
          <a:xfrm>
            <a:off x="1944488" y="5839570"/>
            <a:ext cx="7493779" cy="710516"/>
          </a:xfrm>
          <a:prstGeom prst="rect">
            <a:avLst/>
          </a:prstGeom>
        </p:spPr>
        <p:txBody>
          <a:bodyPr wrap="square" lIns="0" tIns="0" rIns="0" bIns="0" rtlCol="0" anchor="t">
            <a:spAutoFit/>
          </a:bodyPr>
          <a:lstStyle/>
          <a:p>
            <a:pPr>
              <a:lnSpc>
                <a:spcPts val="2940"/>
              </a:lnSpc>
            </a:pPr>
            <a:r>
              <a:rPr lang="da-DK" sz="2100" dirty="0">
                <a:solidFill>
                  <a:srgbClr val="FFFFFF"/>
                </a:solidFill>
                <a:latin typeface="Century Gothic" panose="020B0502020202020204" pitchFamily="34" charset="0"/>
              </a:rPr>
              <a:t>Fire cases der repræsenterer forskellige typer medarbejdere og kontekster</a:t>
            </a:r>
          </a:p>
        </p:txBody>
      </p:sp>
      <p:sp>
        <p:nvSpPr>
          <p:cNvPr id="14" name="TextBox 14"/>
          <p:cNvSpPr txBox="1"/>
          <p:nvPr/>
        </p:nvSpPr>
        <p:spPr>
          <a:xfrm>
            <a:off x="1944488" y="6879042"/>
            <a:ext cx="7475100" cy="542713"/>
          </a:xfrm>
          <a:prstGeom prst="rect">
            <a:avLst/>
          </a:prstGeom>
        </p:spPr>
        <p:txBody>
          <a:bodyPr lIns="0" tIns="0" rIns="0" bIns="0" rtlCol="0" anchor="t">
            <a:spAutoFit/>
          </a:bodyPr>
          <a:lstStyle/>
          <a:p>
            <a:pPr>
              <a:lnSpc>
                <a:spcPts val="4150"/>
              </a:lnSpc>
            </a:pPr>
            <a:r>
              <a:rPr lang="da-DK" sz="3608" dirty="0">
                <a:solidFill>
                  <a:srgbClr val="F4D314"/>
                </a:solidFill>
                <a:latin typeface="Century Gothic" panose="020B0502020202020204" pitchFamily="34" charset="0"/>
              </a:rPr>
              <a:t>Fælles diskussion</a:t>
            </a:r>
          </a:p>
        </p:txBody>
      </p:sp>
      <p:sp>
        <p:nvSpPr>
          <p:cNvPr id="15" name="TextBox 15"/>
          <p:cNvSpPr txBox="1"/>
          <p:nvPr/>
        </p:nvSpPr>
        <p:spPr>
          <a:xfrm>
            <a:off x="1944488" y="7482983"/>
            <a:ext cx="5992216" cy="737235"/>
          </a:xfrm>
          <a:prstGeom prst="rect">
            <a:avLst/>
          </a:prstGeom>
        </p:spPr>
        <p:txBody>
          <a:bodyPr lIns="0" tIns="0" rIns="0" bIns="0" rtlCol="0" anchor="t">
            <a:spAutoFit/>
          </a:bodyPr>
          <a:lstStyle/>
          <a:p>
            <a:pPr>
              <a:lnSpc>
                <a:spcPts val="2940"/>
              </a:lnSpc>
            </a:pPr>
            <a:r>
              <a:rPr lang="da-DK" sz="2100" dirty="0">
                <a:solidFill>
                  <a:srgbClr val="FFFFFF"/>
                </a:solidFill>
                <a:latin typeface="Century Gothic" panose="020B0502020202020204" pitchFamily="34" charset="0"/>
              </a:rPr>
              <a:t>Hvad har vi fundet ud af i workshoppen?</a:t>
            </a:r>
          </a:p>
          <a:p>
            <a:pPr>
              <a:lnSpc>
                <a:spcPts val="2940"/>
              </a:lnSpc>
            </a:pPr>
            <a:r>
              <a:rPr lang="da-DK" sz="2100" dirty="0">
                <a:solidFill>
                  <a:srgbClr val="FFFFFF"/>
                </a:solidFill>
                <a:latin typeface="Century Gothic" panose="020B0502020202020204" pitchFamily="34" charset="0"/>
              </a:rPr>
              <a:t>Hvad sker der efter workshoppen?</a:t>
            </a:r>
          </a:p>
        </p:txBody>
      </p:sp>
      <p:sp>
        <p:nvSpPr>
          <p:cNvPr id="16" name="Freeform 11">
            <a:extLst>
              <a:ext uri="{FF2B5EF4-FFF2-40B4-BE49-F238E27FC236}">
                <a16:creationId xmlns:a16="http://schemas.microsoft.com/office/drawing/2014/main" id="{9FC1A409-C06C-CFFE-C767-0B65D88D2183}"/>
              </a:ext>
            </a:extLst>
          </p:cNvPr>
          <p:cNvSpPr/>
          <p:nvPr/>
        </p:nvSpPr>
        <p:spPr>
          <a:xfrm>
            <a:off x="15148273"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3"/>
            <a:stretch>
              <a:fillRect/>
            </a:stretch>
          </a:blipFill>
        </p:spPr>
        <p:txBody>
          <a:bodyPr/>
          <a:lstStyle/>
          <a:p>
            <a:endParaRPr lang="da-DK"/>
          </a:p>
        </p:txBody>
      </p:sp>
      <p:sp>
        <p:nvSpPr>
          <p:cNvPr id="20" name="TextBox 12">
            <a:extLst>
              <a:ext uri="{FF2B5EF4-FFF2-40B4-BE49-F238E27FC236}">
                <a16:creationId xmlns:a16="http://schemas.microsoft.com/office/drawing/2014/main" id="{1098F0C8-AB10-4C64-7F6C-DB0A08740DF8}"/>
              </a:ext>
            </a:extLst>
          </p:cNvPr>
          <p:cNvSpPr txBox="1"/>
          <p:nvPr/>
        </p:nvSpPr>
        <p:spPr>
          <a:xfrm>
            <a:off x="12420600"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5455F56E-7832-F127-3BF6-710CACA0E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44488" y="1510881"/>
            <a:ext cx="8143757" cy="753348"/>
          </a:xfrm>
          <a:prstGeom prst="rect">
            <a:avLst/>
          </a:prstGeom>
        </p:spPr>
        <p:txBody>
          <a:bodyPr lIns="0" tIns="0" rIns="0" bIns="0" rtlCol="0" anchor="t">
            <a:spAutoFit/>
          </a:bodyPr>
          <a:lstStyle/>
          <a:p>
            <a:pPr>
              <a:lnSpc>
                <a:spcPts val="5845"/>
              </a:lnSpc>
            </a:pPr>
            <a:r>
              <a:rPr lang="da-DK" sz="5082" dirty="0">
                <a:solidFill>
                  <a:srgbClr val="FFFFFF"/>
                </a:solidFill>
                <a:latin typeface="Century Gothic" panose="020B0502020202020204" pitchFamily="34" charset="0"/>
              </a:rPr>
              <a:t>TIDSPLAN (forslag)</a:t>
            </a:r>
          </a:p>
        </p:txBody>
      </p:sp>
      <p:sp>
        <p:nvSpPr>
          <p:cNvPr id="6" name="TextBox 6"/>
          <p:cNvSpPr txBox="1"/>
          <p:nvPr/>
        </p:nvSpPr>
        <p:spPr>
          <a:xfrm>
            <a:off x="3956170" y="3220336"/>
            <a:ext cx="14331830" cy="4578176"/>
          </a:xfrm>
          <a:prstGeom prst="rect">
            <a:avLst/>
          </a:prstGeom>
        </p:spPr>
        <p:txBody>
          <a:bodyPr wrap="square" lIns="0" tIns="0" rIns="0" bIns="0" rtlCol="0" anchor="t">
            <a:spAutoFit/>
          </a:bodyPr>
          <a:lstStyle/>
          <a:p>
            <a:pPr>
              <a:lnSpc>
                <a:spcPts val="5077"/>
              </a:lnSpc>
            </a:pPr>
            <a:r>
              <a:rPr lang="da-DK" sz="4415" dirty="0">
                <a:solidFill>
                  <a:srgbClr val="F4D314"/>
                </a:solidFill>
                <a:latin typeface="Century Gothic" panose="020B0502020202020204" pitchFamily="34" charset="0"/>
              </a:rPr>
              <a:t>Velkommen - ledertræningens formål</a:t>
            </a:r>
          </a:p>
          <a:p>
            <a:pPr>
              <a:lnSpc>
                <a:spcPts val="5077"/>
              </a:lnSpc>
            </a:pPr>
            <a:r>
              <a:rPr lang="da-DK" sz="4415" dirty="0">
                <a:solidFill>
                  <a:srgbClr val="F4D314"/>
                </a:solidFill>
                <a:latin typeface="Century Gothic" panose="020B0502020202020204" pitchFamily="34" charset="0"/>
              </a:rPr>
              <a:t>Introduktion til nøglesamtalen og ledelsesstile</a:t>
            </a:r>
          </a:p>
          <a:p>
            <a:pPr algn="l">
              <a:lnSpc>
                <a:spcPts val="5077"/>
              </a:lnSpc>
            </a:pPr>
            <a:r>
              <a:rPr lang="da-DK" sz="4415" dirty="0">
                <a:solidFill>
                  <a:srgbClr val="F4D314"/>
                </a:solidFill>
                <a:latin typeface="Century Gothic" panose="020B0502020202020204" pitchFamily="34" charset="0"/>
              </a:rPr>
              <a:t>Gruppearbejde med cases</a:t>
            </a:r>
          </a:p>
          <a:p>
            <a:pPr algn="l">
              <a:lnSpc>
                <a:spcPts val="5077"/>
              </a:lnSpc>
            </a:pPr>
            <a:r>
              <a:rPr lang="da-DK" sz="4415" dirty="0">
                <a:solidFill>
                  <a:srgbClr val="F4D314"/>
                </a:solidFill>
                <a:latin typeface="Century Gothic" panose="020B0502020202020204" pitchFamily="34" charset="0"/>
              </a:rPr>
              <a:t>Pause</a:t>
            </a:r>
          </a:p>
          <a:p>
            <a:pPr>
              <a:lnSpc>
                <a:spcPts val="5077"/>
              </a:lnSpc>
            </a:pPr>
            <a:r>
              <a:rPr lang="da-DK" sz="4415" dirty="0">
                <a:solidFill>
                  <a:srgbClr val="F4D314"/>
                </a:solidFill>
                <a:latin typeface="Century Gothic" panose="020B0502020202020204" pitchFamily="34" charset="0"/>
              </a:rPr>
              <a:t>Fælles diskussion om cases</a:t>
            </a:r>
          </a:p>
          <a:p>
            <a:pPr>
              <a:lnSpc>
                <a:spcPts val="5077"/>
              </a:lnSpc>
            </a:pPr>
            <a:r>
              <a:rPr lang="da-DK" sz="4415" dirty="0">
                <a:solidFill>
                  <a:srgbClr val="F4D314"/>
                </a:solidFill>
                <a:latin typeface="Century Gothic" panose="020B0502020202020204" pitchFamily="34" charset="0"/>
              </a:rPr>
              <a:t>Afrunding</a:t>
            </a:r>
          </a:p>
          <a:p>
            <a:pPr>
              <a:lnSpc>
                <a:spcPts val="5077"/>
              </a:lnSpc>
            </a:pPr>
            <a:r>
              <a:rPr lang="da-DK" sz="4415" dirty="0">
                <a:solidFill>
                  <a:srgbClr val="F4D314"/>
                </a:solidFill>
                <a:latin typeface="Century Gothic" panose="020B0502020202020204" pitchFamily="34" charset="0"/>
              </a:rPr>
              <a:t>Tak for i dag</a:t>
            </a:r>
          </a:p>
        </p:txBody>
      </p:sp>
      <p:sp>
        <p:nvSpPr>
          <p:cNvPr id="7" name="TextBox 7"/>
          <p:cNvSpPr txBox="1"/>
          <p:nvPr/>
        </p:nvSpPr>
        <p:spPr>
          <a:xfrm>
            <a:off x="1944488" y="3229861"/>
            <a:ext cx="1660766" cy="4578176"/>
          </a:xfrm>
          <a:prstGeom prst="rect">
            <a:avLst/>
          </a:prstGeom>
        </p:spPr>
        <p:txBody>
          <a:bodyPr lIns="0" tIns="0" rIns="0" bIns="0" rtlCol="0" anchor="t">
            <a:spAutoFit/>
          </a:bodyPr>
          <a:lstStyle/>
          <a:p>
            <a:pPr>
              <a:lnSpc>
                <a:spcPts val="5087"/>
              </a:lnSpc>
            </a:pPr>
            <a:r>
              <a:rPr lang="da-DK" sz="4424" dirty="0">
                <a:solidFill>
                  <a:srgbClr val="FFFFFF"/>
                </a:solidFill>
                <a:latin typeface="Century Gothic" panose="020B0502020202020204" pitchFamily="34" charset="0"/>
              </a:rPr>
              <a:t>09.00</a:t>
            </a:r>
          </a:p>
          <a:p>
            <a:pPr>
              <a:lnSpc>
                <a:spcPts val="5087"/>
              </a:lnSpc>
            </a:pPr>
            <a:r>
              <a:rPr lang="da-DK" sz="4424" dirty="0">
                <a:solidFill>
                  <a:srgbClr val="FFFFFF"/>
                </a:solidFill>
                <a:latin typeface="Century Gothic" panose="020B0502020202020204" pitchFamily="34" charset="0"/>
              </a:rPr>
              <a:t>09.10</a:t>
            </a:r>
          </a:p>
          <a:p>
            <a:pPr>
              <a:lnSpc>
                <a:spcPts val="5087"/>
              </a:lnSpc>
            </a:pPr>
            <a:r>
              <a:rPr lang="da-DK" sz="4424" dirty="0">
                <a:solidFill>
                  <a:srgbClr val="FFFFFF"/>
                </a:solidFill>
                <a:latin typeface="Century Gothic" panose="020B0502020202020204" pitchFamily="34" charset="0"/>
              </a:rPr>
              <a:t>09.30</a:t>
            </a:r>
          </a:p>
          <a:p>
            <a:pPr>
              <a:lnSpc>
                <a:spcPts val="5087"/>
              </a:lnSpc>
            </a:pPr>
            <a:r>
              <a:rPr lang="da-DK" sz="4424" dirty="0">
                <a:solidFill>
                  <a:srgbClr val="FFFFFF"/>
                </a:solidFill>
                <a:latin typeface="Century Gothic" panose="020B0502020202020204" pitchFamily="34" charset="0"/>
              </a:rPr>
              <a:t>10.10</a:t>
            </a:r>
          </a:p>
          <a:p>
            <a:pPr>
              <a:lnSpc>
                <a:spcPts val="5087"/>
              </a:lnSpc>
            </a:pPr>
            <a:r>
              <a:rPr lang="da-DK" sz="4424" dirty="0">
                <a:solidFill>
                  <a:srgbClr val="FFFFFF"/>
                </a:solidFill>
                <a:latin typeface="Century Gothic" panose="020B0502020202020204" pitchFamily="34" charset="0"/>
              </a:rPr>
              <a:t>10.25</a:t>
            </a:r>
          </a:p>
          <a:p>
            <a:pPr>
              <a:lnSpc>
                <a:spcPts val="5087"/>
              </a:lnSpc>
            </a:pPr>
            <a:r>
              <a:rPr lang="da-DK" sz="4424" dirty="0">
                <a:solidFill>
                  <a:srgbClr val="FFFFFF"/>
                </a:solidFill>
                <a:latin typeface="Century Gothic" panose="020B0502020202020204" pitchFamily="34" charset="0"/>
              </a:rPr>
              <a:t>10.50</a:t>
            </a:r>
          </a:p>
          <a:p>
            <a:pPr>
              <a:lnSpc>
                <a:spcPts val="5087"/>
              </a:lnSpc>
              <a:spcBef>
                <a:spcPct val="0"/>
              </a:spcBef>
            </a:pPr>
            <a:r>
              <a:rPr lang="da-DK" sz="4424" dirty="0">
                <a:solidFill>
                  <a:srgbClr val="FFFFFF"/>
                </a:solidFill>
                <a:latin typeface="Century Gothic" panose="020B0502020202020204" pitchFamily="34" charset="0"/>
              </a:rPr>
              <a:t>11.00</a:t>
            </a:r>
          </a:p>
        </p:txBody>
      </p:sp>
      <p:sp>
        <p:nvSpPr>
          <p:cNvPr id="11" name="Freeform 11">
            <a:extLst>
              <a:ext uri="{FF2B5EF4-FFF2-40B4-BE49-F238E27FC236}">
                <a16:creationId xmlns:a16="http://schemas.microsoft.com/office/drawing/2014/main" id="{D728309A-85A0-7278-5722-C68A152B887C}"/>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2"/>
            <a:stretch>
              <a:fillRect/>
            </a:stretch>
          </a:blipFill>
        </p:spPr>
        <p:txBody>
          <a:bodyPr/>
          <a:lstStyle/>
          <a:p>
            <a:endParaRPr lang="da-DK"/>
          </a:p>
        </p:txBody>
      </p:sp>
      <p:sp>
        <p:nvSpPr>
          <p:cNvPr id="12" name="TextBox 12">
            <a:extLst>
              <a:ext uri="{FF2B5EF4-FFF2-40B4-BE49-F238E27FC236}">
                <a16:creationId xmlns:a16="http://schemas.microsoft.com/office/drawing/2014/main" id="{0426E6E9-D7A8-8F29-754F-D936F0827BED}"/>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F115CF10-F3C7-77E0-73D0-FE2A4C814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44488" y="1093310"/>
            <a:ext cx="10328201" cy="753348"/>
          </a:xfrm>
          <a:prstGeom prst="rect">
            <a:avLst/>
          </a:prstGeom>
        </p:spPr>
        <p:txBody>
          <a:bodyPr lIns="0" tIns="0" rIns="0" bIns="0" rtlCol="0" anchor="t">
            <a:spAutoFit/>
          </a:bodyPr>
          <a:lstStyle/>
          <a:p>
            <a:pPr>
              <a:lnSpc>
                <a:spcPts val="5845"/>
              </a:lnSpc>
            </a:pPr>
            <a:r>
              <a:rPr lang="da-DK" sz="5082" dirty="0">
                <a:solidFill>
                  <a:srgbClr val="FFFFFF"/>
                </a:solidFill>
                <a:latin typeface="Century Gothic" panose="020B0502020202020204" pitchFamily="34" charset="0"/>
              </a:rPr>
              <a:t>LEDERTRÆNINGENS FORMÅL</a:t>
            </a:r>
          </a:p>
        </p:txBody>
      </p:sp>
      <p:sp>
        <p:nvSpPr>
          <p:cNvPr id="6" name="TextBox 6"/>
          <p:cNvSpPr txBox="1"/>
          <p:nvPr/>
        </p:nvSpPr>
        <p:spPr>
          <a:xfrm>
            <a:off x="1944488" y="2398556"/>
            <a:ext cx="15048112" cy="5575885"/>
          </a:xfrm>
          <a:prstGeom prst="rect">
            <a:avLst/>
          </a:prstGeom>
        </p:spPr>
        <p:txBody>
          <a:bodyPr wrap="square" lIns="0" tIns="0" rIns="0" bIns="0" rtlCol="0" anchor="t">
            <a:spAutoFit/>
          </a:bodyPr>
          <a:lstStyle/>
          <a:p>
            <a:pPr>
              <a:lnSpc>
                <a:spcPts val="4150"/>
              </a:lnSpc>
            </a:pPr>
            <a:r>
              <a:rPr lang="da-DK" sz="3608" dirty="0">
                <a:solidFill>
                  <a:srgbClr val="F4D314"/>
                </a:solidFill>
                <a:latin typeface="Century Gothic" panose="020B0502020202020204" pitchFamily="34" charset="0"/>
              </a:rPr>
              <a:t>Hvordan kan vi forebygge digital chikane fra eksterne?</a:t>
            </a:r>
          </a:p>
          <a:p>
            <a:pPr>
              <a:lnSpc>
                <a:spcPts val="4150"/>
              </a:lnSpc>
            </a:pPr>
            <a:endParaRPr lang="da-DK" sz="3608" dirty="0">
              <a:solidFill>
                <a:srgbClr val="F4D314"/>
              </a:solidFill>
              <a:latin typeface="Century Gothic" panose="020B0502020202020204" pitchFamily="34" charset="0"/>
            </a:endParaRPr>
          </a:p>
          <a:p>
            <a:pPr marL="518160" lvl="1" indent="-259080">
              <a:lnSpc>
                <a:spcPts val="3359"/>
              </a:lnSpc>
              <a:buFont typeface="Arial"/>
              <a:buChar char="•"/>
            </a:pPr>
            <a:r>
              <a:rPr lang="da-DK" sz="2400" i="1" dirty="0">
                <a:solidFill>
                  <a:srgbClr val="FEFEFE"/>
                </a:solidFill>
                <a:latin typeface="Century Gothic" panose="020B0502020202020204" pitchFamily="34" charset="0"/>
              </a:rPr>
              <a:t>Facilitator fortæller kort om bevæggrunden for at invitere til ledertræningen?</a:t>
            </a:r>
          </a:p>
          <a:p>
            <a:pPr marL="1036320" lvl="2" indent="-345440">
              <a:lnSpc>
                <a:spcPts val="3359"/>
              </a:lnSpc>
              <a:buFont typeface="Arial"/>
              <a:buChar char="⚬"/>
            </a:pPr>
            <a:r>
              <a:rPr lang="da-DK" sz="2400" dirty="0">
                <a:solidFill>
                  <a:srgbClr val="FEFEFE"/>
                </a:solidFill>
                <a:latin typeface="Century Gothic" panose="020B0502020202020204" pitchFamily="34" charset="0"/>
              </a:rPr>
              <a:t>Hvad er hensigten med ledertræningen?</a:t>
            </a:r>
          </a:p>
          <a:p>
            <a:pPr marL="1036320" lvl="2" indent="-345440">
              <a:lnSpc>
                <a:spcPts val="3359"/>
              </a:lnSpc>
              <a:buFont typeface="Arial"/>
              <a:buChar char="⚬"/>
            </a:pPr>
            <a:r>
              <a:rPr lang="da-DK" sz="2400" dirty="0">
                <a:solidFill>
                  <a:srgbClr val="FEFEFE"/>
                </a:solidFill>
                <a:latin typeface="Century Gothic" panose="020B0502020202020204" pitchFamily="34" charset="0"/>
              </a:rPr>
              <a:t>Hvad skal deltagerne have ud af ledertræningen?</a:t>
            </a:r>
          </a:p>
          <a:p>
            <a:pPr marL="1036320" lvl="2" indent="-345440">
              <a:lnSpc>
                <a:spcPts val="3359"/>
              </a:lnSpc>
              <a:buFont typeface="Arial"/>
              <a:buChar char="⚬"/>
            </a:pPr>
            <a:r>
              <a:rPr lang="da-DK" sz="2400" dirty="0">
                <a:solidFill>
                  <a:srgbClr val="FEFEFE"/>
                </a:solidFill>
                <a:latin typeface="Century Gothic" panose="020B0502020202020204" pitchFamily="34" charset="0"/>
              </a:rPr>
              <a:t>Evt. introduktionsrunde – deltagerne fortæller om forventninger til ledertræningen</a:t>
            </a:r>
          </a:p>
          <a:p>
            <a:pPr>
              <a:lnSpc>
                <a:spcPts val="4150"/>
              </a:lnSpc>
            </a:pPr>
            <a:endParaRPr lang="da-DK" sz="3608" dirty="0">
              <a:solidFill>
                <a:srgbClr val="F4D314"/>
              </a:solidFill>
              <a:latin typeface="Century Gothic" panose="020B0502020202020204" pitchFamily="34" charset="0"/>
            </a:endParaRPr>
          </a:p>
          <a:p>
            <a:r>
              <a:rPr lang="da-DK" sz="4000" dirty="0">
                <a:solidFill>
                  <a:srgbClr val="F4D314"/>
                </a:solidFill>
                <a:latin typeface="Century Gothic" panose="020B0502020202020204" pitchFamily="34" charset="0"/>
              </a:rPr>
              <a:t>Hvorfor er det vigtigt at sætte fokus på nøglesamtalen med en medarbejder udsat for digital chikane?</a:t>
            </a:r>
          </a:p>
          <a:p>
            <a:endParaRPr lang="da-DK" sz="4000" dirty="0">
              <a:solidFill>
                <a:srgbClr val="F4D314"/>
              </a:solidFill>
              <a:latin typeface="Century Gothic" panose="020B0502020202020204" pitchFamily="34" charset="0"/>
            </a:endParaRPr>
          </a:p>
          <a:p>
            <a:r>
              <a:rPr lang="da-DK" sz="2400" i="1" dirty="0">
                <a:solidFill>
                  <a:srgbClr val="FEFEFE"/>
                </a:solidFill>
                <a:latin typeface="Century Gothic" panose="020B0502020202020204" pitchFamily="34" charset="0"/>
              </a:rPr>
              <a:t>Tilføj eventuelt egen tekst</a:t>
            </a:r>
          </a:p>
        </p:txBody>
      </p:sp>
      <p:sp>
        <p:nvSpPr>
          <p:cNvPr id="10" name="Freeform 11">
            <a:extLst>
              <a:ext uri="{FF2B5EF4-FFF2-40B4-BE49-F238E27FC236}">
                <a16:creationId xmlns:a16="http://schemas.microsoft.com/office/drawing/2014/main" id="{EAB00EE9-5D48-7A3A-D9CA-17476E415CBE}"/>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2"/>
            <a:stretch>
              <a:fillRect/>
            </a:stretch>
          </a:blipFill>
        </p:spPr>
        <p:txBody>
          <a:bodyPr/>
          <a:lstStyle/>
          <a:p>
            <a:endParaRPr lang="da-DK"/>
          </a:p>
        </p:txBody>
      </p:sp>
      <p:sp>
        <p:nvSpPr>
          <p:cNvPr id="11" name="TextBox 12">
            <a:extLst>
              <a:ext uri="{FF2B5EF4-FFF2-40B4-BE49-F238E27FC236}">
                <a16:creationId xmlns:a16="http://schemas.microsoft.com/office/drawing/2014/main" id="{318B6C73-C8FA-A6F4-2356-4AF9C6082B68}"/>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BA38877C-10CD-069D-AA37-2F81CB0A6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1173094" y="2947851"/>
            <a:ext cx="6228023" cy="7353300"/>
            <a:chOff x="0" y="-926733"/>
            <a:chExt cx="8304032" cy="9804400"/>
          </a:xfrm>
        </p:grpSpPr>
        <p:pic>
          <p:nvPicPr>
            <p:cNvPr id="6" name="Picture 6"/>
            <p:cNvPicPr>
              <a:picLocks noChangeAspect="1"/>
            </p:cNvPicPr>
            <p:nvPr/>
          </p:nvPicPr>
          <p:blipFill rotWithShape="1">
            <a:blip r:embed="rId3">
              <a:extLst>
                <a:ext uri="{28A0092B-C50C-407E-A947-70E740481C1C}">
                  <a14:useLocalDpi xmlns:a14="http://schemas.microsoft.com/office/drawing/2010/main" val="0"/>
                </a:ext>
              </a:extLst>
            </a:blip>
            <a:srcRect l="25698" r="26660"/>
            <a:stretch/>
          </p:blipFill>
          <p:spPr>
            <a:xfrm>
              <a:off x="0" y="-926733"/>
              <a:ext cx="8304032" cy="9804400"/>
            </a:xfrm>
            <a:prstGeom prst="rect">
              <a:avLst/>
            </a:prstGeom>
          </p:spPr>
        </p:pic>
      </p:grpSp>
      <p:sp>
        <p:nvSpPr>
          <p:cNvPr id="7" name="TextBox 7"/>
          <p:cNvSpPr txBox="1"/>
          <p:nvPr/>
        </p:nvSpPr>
        <p:spPr>
          <a:xfrm>
            <a:off x="1944488" y="1067285"/>
            <a:ext cx="14819512" cy="743793"/>
          </a:xfrm>
          <a:prstGeom prst="rect">
            <a:avLst/>
          </a:prstGeom>
        </p:spPr>
        <p:txBody>
          <a:bodyPr wrap="square" lIns="0" tIns="0" rIns="0" bIns="0" rtlCol="0" anchor="t">
            <a:spAutoFit/>
          </a:bodyPr>
          <a:lstStyle/>
          <a:p>
            <a:pPr>
              <a:lnSpc>
                <a:spcPts val="5845"/>
              </a:lnSpc>
            </a:pPr>
            <a:r>
              <a:rPr lang="da-DK" sz="5082" dirty="0">
                <a:solidFill>
                  <a:srgbClr val="FFFFFF"/>
                </a:solidFill>
                <a:latin typeface="Century Gothic" panose="020B0502020202020204" pitchFamily="34" charset="0"/>
              </a:rPr>
              <a:t>HVAD ER DIGITAL CHIKANE?</a:t>
            </a:r>
          </a:p>
        </p:txBody>
      </p:sp>
      <p:sp>
        <p:nvSpPr>
          <p:cNvPr id="8" name="TextBox 8"/>
          <p:cNvSpPr txBox="1"/>
          <p:nvPr/>
        </p:nvSpPr>
        <p:spPr>
          <a:xfrm>
            <a:off x="1944488" y="3647800"/>
            <a:ext cx="7475100" cy="542713"/>
          </a:xfrm>
          <a:prstGeom prst="rect">
            <a:avLst/>
          </a:prstGeom>
        </p:spPr>
        <p:txBody>
          <a:bodyPr lIns="0" tIns="0" rIns="0" bIns="0" rtlCol="0" anchor="t">
            <a:spAutoFit/>
          </a:bodyPr>
          <a:lstStyle/>
          <a:p>
            <a:pPr>
              <a:lnSpc>
                <a:spcPts val="4150"/>
              </a:lnSpc>
            </a:pPr>
            <a:r>
              <a:rPr lang="da-DK" sz="3608" dirty="0">
                <a:solidFill>
                  <a:srgbClr val="F4D314"/>
                </a:solidFill>
                <a:latin typeface="Century Gothic" panose="020B0502020202020204" pitchFamily="34" charset="0"/>
              </a:rPr>
              <a:t>Digitalt Ansvars definition:</a:t>
            </a:r>
          </a:p>
        </p:txBody>
      </p:sp>
      <p:sp>
        <p:nvSpPr>
          <p:cNvPr id="9" name="TextBox 9"/>
          <p:cNvSpPr txBox="1"/>
          <p:nvPr/>
        </p:nvSpPr>
        <p:spPr>
          <a:xfrm>
            <a:off x="1944487" y="4403432"/>
            <a:ext cx="8448891" cy="4319452"/>
          </a:xfrm>
          <a:prstGeom prst="rect">
            <a:avLst/>
          </a:prstGeom>
        </p:spPr>
        <p:txBody>
          <a:bodyPr wrap="square" lIns="0" tIns="0" rIns="0" bIns="0" rtlCol="0" anchor="t">
            <a:spAutoFit/>
          </a:bodyPr>
          <a:lstStyle/>
          <a:p>
            <a:pPr>
              <a:lnSpc>
                <a:spcPts val="3359"/>
              </a:lnSpc>
            </a:pPr>
            <a:r>
              <a:rPr lang="da-DK" sz="2400" dirty="0">
                <a:solidFill>
                  <a:srgbClr val="FEFEFE"/>
                </a:solidFill>
                <a:latin typeface="Century Gothic" panose="020B0502020202020204" pitchFamily="34" charset="0"/>
              </a:rPr>
              <a:t>Digital chikane er episoder, hvor digitale medier, telefonopkald eller SMS bruges til at chikanere en person. </a:t>
            </a:r>
          </a:p>
          <a:p>
            <a:pPr>
              <a:lnSpc>
                <a:spcPts val="3359"/>
              </a:lnSpc>
            </a:pPr>
            <a:endParaRPr lang="da-DK" sz="2400" dirty="0">
              <a:solidFill>
                <a:srgbClr val="FEFEFE"/>
              </a:solidFill>
              <a:latin typeface="Century Gothic" panose="020B0502020202020204" pitchFamily="34" charset="0"/>
            </a:endParaRPr>
          </a:p>
          <a:p>
            <a:pPr>
              <a:lnSpc>
                <a:spcPts val="3359"/>
              </a:lnSpc>
            </a:pPr>
            <a:r>
              <a:rPr lang="da-DK" sz="2400" dirty="0">
                <a:solidFill>
                  <a:srgbClr val="FEFEFE"/>
                </a:solidFill>
                <a:latin typeface="Century Gothic" panose="020B0502020202020204" pitchFamily="34" charset="0"/>
              </a:rPr>
              <a:t>Digital chikane kan være grov overfusning, personlig nedgørelse, trusler eller uønskede seksuelle henvendelser – fra små digitale stik til voldsommere episoder (fx trusler). </a:t>
            </a:r>
          </a:p>
          <a:p>
            <a:pPr>
              <a:lnSpc>
                <a:spcPts val="3359"/>
              </a:lnSpc>
            </a:pPr>
            <a:endParaRPr lang="da-DK" sz="2400" dirty="0">
              <a:solidFill>
                <a:srgbClr val="FEFEFE"/>
              </a:solidFill>
              <a:latin typeface="Century Gothic" panose="020B0502020202020204" pitchFamily="34" charset="0"/>
            </a:endParaRPr>
          </a:p>
          <a:p>
            <a:pPr>
              <a:lnSpc>
                <a:spcPts val="3359"/>
              </a:lnSpc>
            </a:pPr>
            <a:r>
              <a:rPr lang="da-DK" sz="2400" dirty="0">
                <a:solidFill>
                  <a:srgbClr val="FEFEFE"/>
                </a:solidFill>
                <a:latin typeface="Century Gothic" panose="020B0502020202020204" pitchFamily="34" charset="0"/>
              </a:rPr>
              <a:t>Digital chikane er arbejdsrelateret, når en person udsættes for chikane i forbindelse med arbejdet – uanset hvor eller hvornår det sker.</a:t>
            </a:r>
          </a:p>
        </p:txBody>
      </p:sp>
      <p:sp>
        <p:nvSpPr>
          <p:cNvPr id="13" name="Freeform 11">
            <a:extLst>
              <a:ext uri="{FF2B5EF4-FFF2-40B4-BE49-F238E27FC236}">
                <a16:creationId xmlns:a16="http://schemas.microsoft.com/office/drawing/2014/main" id="{8428EB8B-F959-1FA5-4B4F-1A5B588FD8C6}"/>
              </a:ext>
            </a:extLst>
          </p:cNvPr>
          <p:cNvSpPr/>
          <p:nvPr/>
        </p:nvSpPr>
        <p:spPr>
          <a:xfrm>
            <a:off x="15148273"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4"/>
            <a:stretch>
              <a:fillRect/>
            </a:stretch>
          </a:blipFill>
        </p:spPr>
        <p:txBody>
          <a:bodyPr/>
          <a:lstStyle/>
          <a:p>
            <a:endParaRPr lang="da-DK"/>
          </a:p>
        </p:txBody>
      </p:sp>
      <p:sp>
        <p:nvSpPr>
          <p:cNvPr id="14" name="TextBox 12">
            <a:extLst>
              <a:ext uri="{FF2B5EF4-FFF2-40B4-BE49-F238E27FC236}">
                <a16:creationId xmlns:a16="http://schemas.microsoft.com/office/drawing/2014/main" id="{75E2EFC4-8336-0AEB-B45C-7A84811809F5}"/>
              </a:ext>
            </a:extLst>
          </p:cNvPr>
          <p:cNvSpPr txBox="1"/>
          <p:nvPr/>
        </p:nvSpPr>
        <p:spPr>
          <a:xfrm>
            <a:off x="12420600"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64ED9647-5313-2E3C-36BE-718BEE2A5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944488" y="1067285"/>
            <a:ext cx="11471272" cy="743793"/>
          </a:xfrm>
          <a:prstGeom prst="rect">
            <a:avLst/>
          </a:prstGeom>
        </p:spPr>
        <p:txBody>
          <a:bodyPr wrap="square" lIns="0" tIns="0" rIns="0" bIns="0" rtlCol="0" anchor="t">
            <a:spAutoFit/>
          </a:bodyPr>
          <a:lstStyle/>
          <a:p>
            <a:pPr>
              <a:lnSpc>
                <a:spcPts val="5845"/>
              </a:lnSpc>
            </a:pPr>
            <a:r>
              <a:rPr lang="da-DK" sz="5082" dirty="0">
                <a:solidFill>
                  <a:srgbClr val="FFFFFF"/>
                </a:solidFill>
                <a:latin typeface="Century Gothic" panose="020B0502020202020204" pitchFamily="34" charset="0"/>
              </a:rPr>
              <a:t>LEDELSESSTILE</a:t>
            </a:r>
          </a:p>
        </p:txBody>
      </p:sp>
      <p:sp>
        <p:nvSpPr>
          <p:cNvPr id="9" name="TextBox 9"/>
          <p:cNvSpPr txBox="1"/>
          <p:nvPr/>
        </p:nvSpPr>
        <p:spPr>
          <a:xfrm>
            <a:off x="4480237" y="2623838"/>
            <a:ext cx="10389450" cy="6068136"/>
          </a:xfrm>
          <a:prstGeom prst="rect">
            <a:avLst/>
          </a:prstGeom>
        </p:spPr>
        <p:txBody>
          <a:bodyPr wrap="square" lIns="0" tIns="0" rIns="0" bIns="0" rtlCol="0" anchor="t">
            <a:spAutoFit/>
          </a:bodyPr>
          <a:lstStyle/>
          <a:p>
            <a:pPr>
              <a:lnSpc>
                <a:spcPts val="2459"/>
              </a:lnSpc>
            </a:pPr>
            <a:r>
              <a:rPr lang="da-DK" sz="2000" b="1" dirty="0">
                <a:solidFill>
                  <a:srgbClr val="F4D314"/>
                </a:solidFill>
                <a:latin typeface="Century Gothic" panose="020B0502020202020204" pitchFamily="34" charset="0"/>
              </a:rPr>
              <a:t>Den empatiske ledelsesstil</a:t>
            </a:r>
          </a:p>
          <a:p>
            <a:pPr>
              <a:lnSpc>
                <a:spcPts val="2459"/>
              </a:lnSpc>
            </a:pPr>
            <a:r>
              <a:rPr lang="da-DK" sz="2000" dirty="0">
                <a:solidFill>
                  <a:srgbClr val="FEFEFE"/>
                </a:solidFill>
                <a:latin typeface="Century Gothic" panose="020B0502020202020204" pitchFamily="34" charset="0"/>
              </a:rPr>
              <a:t>Lederen søger at forstå medarbejderens oplevelse af situationen. Denne ledelsesstil tager ofte udgangspunkt i dialog, men har en risiko for at mangle handling.</a:t>
            </a:r>
          </a:p>
          <a:p>
            <a:pPr>
              <a:lnSpc>
                <a:spcPts val="2459"/>
              </a:lnSpc>
            </a:pPr>
            <a:endParaRPr lang="da-DK" sz="2000" dirty="0">
              <a:solidFill>
                <a:srgbClr val="FEFEFE"/>
              </a:solidFill>
              <a:latin typeface="Century Gothic" panose="020B0502020202020204" pitchFamily="34" charset="0"/>
            </a:endParaRPr>
          </a:p>
          <a:p>
            <a:pPr>
              <a:lnSpc>
                <a:spcPts val="2459"/>
              </a:lnSpc>
            </a:pPr>
            <a:r>
              <a:rPr lang="da-DK" sz="2000" b="1" dirty="0">
                <a:solidFill>
                  <a:srgbClr val="F4D314"/>
                </a:solidFill>
                <a:latin typeface="Century Gothic" panose="020B0502020202020204" pitchFamily="34" charset="0"/>
              </a:rPr>
              <a:t>Den teoretiske ledelsesstil</a:t>
            </a:r>
          </a:p>
          <a:p>
            <a:pPr>
              <a:lnSpc>
                <a:spcPts val="2459"/>
              </a:lnSpc>
            </a:pPr>
            <a:r>
              <a:rPr lang="da-DK" sz="2000" dirty="0">
                <a:solidFill>
                  <a:srgbClr val="FEFEFE"/>
                </a:solidFill>
                <a:latin typeface="Century Gothic" panose="020B0502020202020204" pitchFamily="34" charset="0"/>
              </a:rPr>
              <a:t>Lederen vil her gerne forstå problemet, hvordan det er opstået og hvordan det fx. hænger sammen i en større sammenhæng. Lederen er således undersøgende, men medarbejderen kan have en oplevelse af, at lederen ikke er lydhør eller anerkendende over for personens oplevelse.</a:t>
            </a:r>
          </a:p>
          <a:p>
            <a:pPr>
              <a:lnSpc>
                <a:spcPts val="2459"/>
              </a:lnSpc>
            </a:pPr>
            <a:endParaRPr lang="da-DK" sz="2000" dirty="0">
              <a:solidFill>
                <a:srgbClr val="FEFEFE"/>
              </a:solidFill>
              <a:latin typeface="Century Gothic" panose="020B0502020202020204" pitchFamily="34" charset="0"/>
            </a:endParaRPr>
          </a:p>
          <a:p>
            <a:pPr>
              <a:lnSpc>
                <a:spcPts val="2459"/>
              </a:lnSpc>
            </a:pPr>
            <a:r>
              <a:rPr lang="da-DK" sz="2000" b="1" dirty="0">
                <a:solidFill>
                  <a:srgbClr val="F4D314"/>
                </a:solidFill>
                <a:latin typeface="Century Gothic" panose="020B0502020202020204" pitchFamily="34" charset="0"/>
              </a:rPr>
              <a:t>Den reserverede ledelsesstil</a:t>
            </a:r>
          </a:p>
          <a:p>
            <a:pPr>
              <a:lnSpc>
                <a:spcPts val="2459"/>
              </a:lnSpc>
            </a:pPr>
            <a:r>
              <a:rPr lang="da-DK" sz="2000" dirty="0">
                <a:solidFill>
                  <a:srgbClr val="FEFEFE"/>
                </a:solidFill>
                <a:latin typeface="Century Gothic" panose="020B0502020202020204" pitchFamily="34" charset="0"/>
              </a:rPr>
              <a:t>I denne ledelsesstil har lederen typisk fokus på arbejdsopgaverne, men kan have svært ved at anerkende følelser, og medarbejderen kan ende med ikke at føle sig hørt.</a:t>
            </a:r>
          </a:p>
          <a:p>
            <a:pPr>
              <a:lnSpc>
                <a:spcPts val="2459"/>
              </a:lnSpc>
            </a:pPr>
            <a:endParaRPr lang="da-DK" sz="2000" dirty="0">
              <a:solidFill>
                <a:srgbClr val="FEFEFE"/>
              </a:solidFill>
              <a:latin typeface="Century Gothic" panose="020B0502020202020204" pitchFamily="34" charset="0"/>
            </a:endParaRPr>
          </a:p>
          <a:p>
            <a:pPr>
              <a:lnSpc>
                <a:spcPts val="2459"/>
              </a:lnSpc>
            </a:pPr>
            <a:r>
              <a:rPr lang="da-DK" sz="2000" b="1" dirty="0">
                <a:solidFill>
                  <a:srgbClr val="F4D314"/>
                </a:solidFill>
                <a:latin typeface="Century Gothic" panose="020B0502020202020204" pitchFamily="34" charset="0"/>
              </a:rPr>
              <a:t>Den praktiske ledelsesstil</a:t>
            </a:r>
          </a:p>
          <a:p>
            <a:pPr>
              <a:lnSpc>
                <a:spcPts val="2459"/>
              </a:lnSpc>
            </a:pPr>
            <a:r>
              <a:rPr lang="da-DK" sz="2000" dirty="0">
                <a:solidFill>
                  <a:srgbClr val="FEFEFE"/>
                </a:solidFill>
                <a:latin typeface="Century Gothic" panose="020B0502020202020204" pitchFamily="34" charset="0"/>
              </a:rPr>
              <a:t>Hér er lederen primært orienteret mod praktisk handling. Det vil ofte betyde, at lederen er hurtig til at tage handling, men kan mangle at udvise forståelse og anerkendelse af medarbejderens oplevelse af situationen.</a:t>
            </a:r>
          </a:p>
        </p:txBody>
      </p:sp>
      <p:sp>
        <p:nvSpPr>
          <p:cNvPr id="12" name="Freeform 2">
            <a:extLst>
              <a:ext uri="{FF2B5EF4-FFF2-40B4-BE49-F238E27FC236}">
                <a16:creationId xmlns:a16="http://schemas.microsoft.com/office/drawing/2014/main" id="{5FDB63CC-800D-EED4-0774-7E1FC7048B53}"/>
              </a:ext>
            </a:extLst>
          </p:cNvPr>
          <p:cNvSpPr/>
          <p:nvPr/>
        </p:nvSpPr>
        <p:spPr>
          <a:xfrm>
            <a:off x="2133600" y="2653207"/>
            <a:ext cx="785027" cy="743793"/>
          </a:xfrm>
          <a:custGeom>
            <a:avLst/>
            <a:gdLst/>
            <a:ahLst/>
            <a:cxnLst/>
            <a:rect l="l" t="t" r="r" b="b"/>
            <a:pathLst>
              <a:path w="398241" h="352941">
                <a:moveTo>
                  <a:pt x="0" y="0"/>
                </a:moveTo>
                <a:lnTo>
                  <a:pt x="398241" y="0"/>
                </a:lnTo>
                <a:lnTo>
                  <a:pt x="398241" y="352942"/>
                </a:lnTo>
                <a:lnTo>
                  <a:pt x="0" y="352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a-DK"/>
          </a:p>
        </p:txBody>
      </p:sp>
      <p:sp>
        <p:nvSpPr>
          <p:cNvPr id="13" name="Freeform 3">
            <a:extLst>
              <a:ext uri="{FF2B5EF4-FFF2-40B4-BE49-F238E27FC236}">
                <a16:creationId xmlns:a16="http://schemas.microsoft.com/office/drawing/2014/main" id="{8D9530DC-DC08-C780-54C3-DD8029664214}"/>
              </a:ext>
            </a:extLst>
          </p:cNvPr>
          <p:cNvSpPr/>
          <p:nvPr/>
        </p:nvSpPr>
        <p:spPr>
          <a:xfrm>
            <a:off x="2070909" y="3944558"/>
            <a:ext cx="994660" cy="780251"/>
          </a:xfrm>
          <a:custGeom>
            <a:avLst/>
            <a:gdLst/>
            <a:ahLst/>
            <a:cxnLst/>
            <a:rect l="l" t="t" r="r" b="b"/>
            <a:pathLst>
              <a:path w="504587" h="370241">
                <a:moveTo>
                  <a:pt x="0" y="0"/>
                </a:moveTo>
                <a:lnTo>
                  <a:pt x="504587" y="0"/>
                </a:lnTo>
                <a:lnTo>
                  <a:pt x="504587" y="370240"/>
                </a:lnTo>
                <a:lnTo>
                  <a:pt x="0" y="3702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a-DK"/>
          </a:p>
        </p:txBody>
      </p:sp>
      <p:sp>
        <p:nvSpPr>
          <p:cNvPr id="14" name="Freeform 4">
            <a:extLst>
              <a:ext uri="{FF2B5EF4-FFF2-40B4-BE49-F238E27FC236}">
                <a16:creationId xmlns:a16="http://schemas.microsoft.com/office/drawing/2014/main" id="{FC3AE7AD-53A2-37A0-97A6-D69B4B21665A}"/>
              </a:ext>
            </a:extLst>
          </p:cNvPr>
          <p:cNvSpPr/>
          <p:nvPr/>
        </p:nvSpPr>
        <p:spPr>
          <a:xfrm>
            <a:off x="2175726" y="5748439"/>
            <a:ext cx="785027" cy="1119012"/>
          </a:xfrm>
          <a:custGeom>
            <a:avLst/>
            <a:gdLst/>
            <a:ahLst/>
            <a:cxnLst/>
            <a:rect l="l" t="t" r="r" b="b"/>
            <a:pathLst>
              <a:path w="398241" h="530988">
                <a:moveTo>
                  <a:pt x="0" y="0"/>
                </a:moveTo>
                <a:lnTo>
                  <a:pt x="398241" y="0"/>
                </a:lnTo>
                <a:lnTo>
                  <a:pt x="398241" y="530989"/>
                </a:lnTo>
                <a:lnTo>
                  <a:pt x="0" y="5309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a-DK"/>
          </a:p>
        </p:txBody>
      </p:sp>
      <p:sp>
        <p:nvSpPr>
          <p:cNvPr id="15" name="Freeform 5">
            <a:extLst>
              <a:ext uri="{FF2B5EF4-FFF2-40B4-BE49-F238E27FC236}">
                <a16:creationId xmlns:a16="http://schemas.microsoft.com/office/drawing/2014/main" id="{F2A442E8-3C8E-7D53-C5AB-0D77B10F14F3}"/>
              </a:ext>
            </a:extLst>
          </p:cNvPr>
          <p:cNvSpPr/>
          <p:nvPr/>
        </p:nvSpPr>
        <p:spPr>
          <a:xfrm>
            <a:off x="2133600" y="7510629"/>
            <a:ext cx="869278" cy="991286"/>
          </a:xfrm>
          <a:custGeom>
            <a:avLst/>
            <a:gdLst/>
            <a:ahLst/>
            <a:cxnLst/>
            <a:rect l="l" t="t" r="r" b="b"/>
            <a:pathLst>
              <a:path w="440981" h="470380">
                <a:moveTo>
                  <a:pt x="0" y="0"/>
                </a:moveTo>
                <a:lnTo>
                  <a:pt x="440981" y="0"/>
                </a:lnTo>
                <a:lnTo>
                  <a:pt x="440981" y="470380"/>
                </a:lnTo>
                <a:lnTo>
                  <a:pt x="0" y="4703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a-DK"/>
          </a:p>
        </p:txBody>
      </p:sp>
      <p:sp>
        <p:nvSpPr>
          <p:cNvPr id="5" name="Freeform 11">
            <a:extLst>
              <a:ext uri="{FF2B5EF4-FFF2-40B4-BE49-F238E27FC236}">
                <a16:creationId xmlns:a16="http://schemas.microsoft.com/office/drawing/2014/main" id="{93DA9C6B-99CC-9E76-D1D4-0C855D375303}"/>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11"/>
            <a:stretch>
              <a:fillRect/>
            </a:stretch>
          </a:blipFill>
        </p:spPr>
        <p:txBody>
          <a:bodyPr/>
          <a:lstStyle/>
          <a:p>
            <a:endParaRPr lang="da-DK"/>
          </a:p>
        </p:txBody>
      </p:sp>
      <p:sp>
        <p:nvSpPr>
          <p:cNvPr id="6" name="TextBox 12">
            <a:extLst>
              <a:ext uri="{FF2B5EF4-FFF2-40B4-BE49-F238E27FC236}">
                <a16:creationId xmlns:a16="http://schemas.microsoft.com/office/drawing/2014/main" id="{E97F15C5-21DC-F517-CC8E-1490FBA69A49}"/>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26DD787F-AB43-29E4-44BF-0DDA01A9AD6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extLst>
      <p:ext uri="{BB962C8B-B14F-4D97-AF65-F5344CB8AC3E}">
        <p14:creationId xmlns:p14="http://schemas.microsoft.com/office/powerpoint/2010/main" val="220177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flipH="1" flipV="1">
            <a:off x="0" y="0"/>
            <a:ext cx="873100" cy="2024580"/>
          </a:xfrm>
          <a:custGeom>
            <a:avLst/>
            <a:gdLst/>
            <a:ahLst/>
            <a:cxnLst/>
            <a:rect l="l" t="t" r="r" b="b"/>
            <a:pathLst>
              <a:path w="873100" h="2024580">
                <a:moveTo>
                  <a:pt x="873100" y="2024580"/>
                </a:moveTo>
                <a:lnTo>
                  <a:pt x="0" y="2024580"/>
                </a:lnTo>
                <a:lnTo>
                  <a:pt x="0" y="0"/>
                </a:lnTo>
                <a:lnTo>
                  <a:pt x="873100" y="0"/>
                </a:lnTo>
                <a:lnTo>
                  <a:pt x="873100" y="202458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da-DK"/>
          </a:p>
        </p:txBody>
      </p:sp>
      <p:sp>
        <p:nvSpPr>
          <p:cNvPr id="5" name="TextBox 5"/>
          <p:cNvSpPr txBox="1"/>
          <p:nvPr/>
        </p:nvSpPr>
        <p:spPr>
          <a:xfrm>
            <a:off x="1944488" y="1093310"/>
            <a:ext cx="14438512" cy="743793"/>
          </a:xfrm>
          <a:prstGeom prst="rect">
            <a:avLst/>
          </a:prstGeom>
        </p:spPr>
        <p:txBody>
          <a:bodyPr wrap="square" lIns="0" tIns="0" rIns="0" bIns="0" rtlCol="0" anchor="t">
            <a:spAutoFit/>
          </a:bodyPr>
          <a:lstStyle/>
          <a:p>
            <a:pPr>
              <a:lnSpc>
                <a:spcPts val="5845"/>
              </a:lnSpc>
            </a:pPr>
            <a:r>
              <a:rPr lang="da-DK" sz="5082" dirty="0">
                <a:solidFill>
                  <a:srgbClr val="FFFFFF"/>
                </a:solidFill>
                <a:latin typeface="Century Gothic" panose="020B0502020202020204" pitchFamily="34" charset="0"/>
              </a:rPr>
              <a:t>BALANCEN AF LEDELSESSTIL I NØGLESAMTALEN</a:t>
            </a:r>
          </a:p>
        </p:txBody>
      </p:sp>
      <p:sp>
        <p:nvSpPr>
          <p:cNvPr id="10" name="TextBox 9">
            <a:extLst>
              <a:ext uri="{FF2B5EF4-FFF2-40B4-BE49-F238E27FC236}">
                <a16:creationId xmlns:a16="http://schemas.microsoft.com/office/drawing/2014/main" id="{F782CCF9-5BB8-0821-6832-09F09B4BC264}"/>
              </a:ext>
            </a:extLst>
          </p:cNvPr>
          <p:cNvSpPr txBox="1"/>
          <p:nvPr/>
        </p:nvSpPr>
        <p:spPr>
          <a:xfrm>
            <a:off x="1944488" y="2930413"/>
            <a:ext cx="8875912" cy="5756063"/>
          </a:xfrm>
          <a:prstGeom prst="rect">
            <a:avLst/>
          </a:prstGeom>
        </p:spPr>
        <p:txBody>
          <a:bodyPr wrap="square" lIns="0" tIns="0" rIns="0" bIns="0" rtlCol="0" anchor="t">
            <a:spAutoFit/>
          </a:bodyPr>
          <a:lstStyle/>
          <a:p>
            <a:pPr>
              <a:lnSpc>
                <a:spcPts val="2459"/>
              </a:lnSpc>
            </a:pPr>
            <a:r>
              <a:rPr lang="da-DK" sz="2000" b="1" dirty="0">
                <a:solidFill>
                  <a:srgbClr val="F4D314"/>
                </a:solidFill>
                <a:latin typeface="Century Gothic" panose="020B0502020202020204" pitchFamily="34" charset="0"/>
              </a:rPr>
              <a:t>Empati</a:t>
            </a:r>
          </a:p>
          <a:p>
            <a:pPr>
              <a:lnSpc>
                <a:spcPts val="2459"/>
              </a:lnSpc>
            </a:pPr>
            <a:r>
              <a:rPr lang="da-DK" sz="2000" dirty="0">
                <a:solidFill>
                  <a:srgbClr val="FEFEFE"/>
                </a:solidFill>
                <a:latin typeface="Century Gothic" panose="020B0502020202020204" pitchFamily="34" charset="0"/>
              </a:rPr>
              <a:t>Som leder er du lyttende og forstående over for medarbejderens oplevelse af episoden. På den måde viser du også, at du tager situationen alvorligt.</a:t>
            </a:r>
          </a:p>
          <a:p>
            <a:pPr>
              <a:lnSpc>
                <a:spcPts val="2459"/>
              </a:lnSpc>
            </a:pPr>
            <a:endParaRPr lang="da-DK" sz="2000" dirty="0">
              <a:solidFill>
                <a:srgbClr val="FEFEFE"/>
              </a:solidFill>
              <a:latin typeface="Century Gothic" panose="020B0502020202020204" pitchFamily="34" charset="0"/>
            </a:endParaRPr>
          </a:p>
          <a:p>
            <a:pPr>
              <a:lnSpc>
                <a:spcPts val="2459"/>
              </a:lnSpc>
            </a:pPr>
            <a:r>
              <a:rPr lang="da-DK" sz="2000" b="1" dirty="0">
                <a:solidFill>
                  <a:srgbClr val="F4D314"/>
                </a:solidFill>
                <a:latin typeface="Century Gothic" panose="020B0502020202020204" pitchFamily="34" charset="0"/>
              </a:rPr>
              <a:t>Undersøgende</a:t>
            </a:r>
          </a:p>
          <a:p>
            <a:pPr>
              <a:lnSpc>
                <a:spcPts val="2459"/>
              </a:lnSpc>
            </a:pPr>
            <a:r>
              <a:rPr lang="da-DK" sz="2000" dirty="0">
                <a:solidFill>
                  <a:srgbClr val="FEFEFE"/>
                </a:solidFill>
                <a:latin typeface="Century Gothic" panose="020B0502020202020204" pitchFamily="34" charset="0"/>
              </a:rPr>
              <a:t>Forsøg at forstå problemet uden egne </a:t>
            </a:r>
            <a:r>
              <a:rPr lang="da-DK" sz="2000" dirty="0" err="1">
                <a:solidFill>
                  <a:srgbClr val="FEFEFE"/>
                </a:solidFill>
                <a:latin typeface="Century Gothic" panose="020B0502020202020204" pitchFamily="34" charset="0"/>
              </a:rPr>
              <a:t>forudindtagelser</a:t>
            </a:r>
            <a:r>
              <a:rPr lang="da-DK" sz="2000" dirty="0">
                <a:solidFill>
                  <a:srgbClr val="FEFEFE"/>
                </a:solidFill>
                <a:latin typeface="Century Gothic" panose="020B0502020202020204" pitchFamily="34" charset="0"/>
              </a:rPr>
              <a:t> med udgangspunkt i medarbejderens oplevelse. Undersøg situationen, hvis muligt sammen med medarbejderen.</a:t>
            </a:r>
          </a:p>
          <a:p>
            <a:pPr>
              <a:lnSpc>
                <a:spcPts val="2459"/>
              </a:lnSpc>
            </a:pPr>
            <a:endParaRPr lang="da-DK" sz="2000" dirty="0">
              <a:solidFill>
                <a:srgbClr val="FEFEFE"/>
              </a:solidFill>
              <a:latin typeface="Century Gothic" panose="020B0502020202020204" pitchFamily="34" charset="0"/>
            </a:endParaRPr>
          </a:p>
          <a:p>
            <a:pPr>
              <a:lnSpc>
                <a:spcPts val="2459"/>
              </a:lnSpc>
            </a:pPr>
            <a:r>
              <a:rPr lang="da-DK" sz="2000" b="1" dirty="0">
                <a:solidFill>
                  <a:srgbClr val="F4D314"/>
                </a:solidFill>
                <a:latin typeface="Century Gothic" panose="020B0502020202020204" pitchFamily="34" charset="0"/>
              </a:rPr>
              <a:t>Overblik</a:t>
            </a:r>
          </a:p>
          <a:p>
            <a:pPr>
              <a:lnSpc>
                <a:spcPts val="2459"/>
              </a:lnSpc>
            </a:pPr>
            <a:r>
              <a:rPr lang="da-DK" sz="2000" dirty="0">
                <a:solidFill>
                  <a:srgbClr val="FEFEFE"/>
                </a:solidFill>
                <a:latin typeface="Century Gothic" panose="020B0502020202020204" pitchFamily="34" charset="0"/>
              </a:rPr>
              <a:t>Skab et overblik for medarbejderen over, hvad der skal ske i håndteringen af sagen – og husk at følge op på dette på et senere tidspunkt.</a:t>
            </a:r>
          </a:p>
          <a:p>
            <a:pPr>
              <a:lnSpc>
                <a:spcPts val="2459"/>
              </a:lnSpc>
            </a:pPr>
            <a:endParaRPr lang="da-DK" sz="2000" dirty="0">
              <a:solidFill>
                <a:srgbClr val="FEFEFE"/>
              </a:solidFill>
              <a:latin typeface="Century Gothic" panose="020B0502020202020204" pitchFamily="34" charset="0"/>
            </a:endParaRPr>
          </a:p>
          <a:p>
            <a:pPr>
              <a:lnSpc>
                <a:spcPts val="2459"/>
              </a:lnSpc>
            </a:pPr>
            <a:r>
              <a:rPr lang="da-DK" sz="2000" b="1" dirty="0">
                <a:solidFill>
                  <a:srgbClr val="F4D314"/>
                </a:solidFill>
                <a:latin typeface="Century Gothic" panose="020B0502020202020204" pitchFamily="34" charset="0"/>
              </a:rPr>
              <a:t>Handlinger</a:t>
            </a:r>
          </a:p>
          <a:p>
            <a:pPr>
              <a:lnSpc>
                <a:spcPts val="2459"/>
              </a:lnSpc>
            </a:pPr>
            <a:r>
              <a:rPr lang="da-DK" sz="2000" b="0" i="0" dirty="0">
                <a:solidFill>
                  <a:srgbClr val="FFFFFF"/>
                </a:solidFill>
                <a:effectLst/>
                <a:latin typeface="Century Gothic" panose="020B0502020202020204" pitchFamily="34" charset="0"/>
              </a:rPr>
              <a:t>Du handler som leder ud fra en nuanceret forståelse af situationen, i tide og med udgangspunkt i medarbejderens oplevelse af situationen.</a:t>
            </a:r>
            <a:endParaRPr lang="da-DK" sz="2000" dirty="0">
              <a:solidFill>
                <a:srgbClr val="FEFEFE"/>
              </a:solidFill>
              <a:latin typeface="Century Gothic" panose="020B0502020202020204" pitchFamily="34" charset="0"/>
            </a:endParaRPr>
          </a:p>
        </p:txBody>
      </p:sp>
      <p:sp>
        <p:nvSpPr>
          <p:cNvPr id="13" name="Freeform 6">
            <a:extLst>
              <a:ext uri="{FF2B5EF4-FFF2-40B4-BE49-F238E27FC236}">
                <a16:creationId xmlns:a16="http://schemas.microsoft.com/office/drawing/2014/main" id="{3FCFB66F-0A4E-77A9-25FA-45263F1E1229}"/>
              </a:ext>
            </a:extLst>
          </p:cNvPr>
          <p:cNvSpPr/>
          <p:nvPr/>
        </p:nvSpPr>
        <p:spPr>
          <a:xfrm>
            <a:off x="12636915" y="4288099"/>
            <a:ext cx="3834569" cy="3040690"/>
          </a:xfrm>
          <a:custGeom>
            <a:avLst/>
            <a:gdLst/>
            <a:ahLst/>
            <a:cxnLst/>
            <a:rect l="l" t="t" r="r" b="b"/>
            <a:pathLst>
              <a:path w="2321725" h="2008292">
                <a:moveTo>
                  <a:pt x="0" y="0"/>
                </a:moveTo>
                <a:lnTo>
                  <a:pt x="2321725" y="0"/>
                </a:lnTo>
                <a:lnTo>
                  <a:pt x="2321725" y="2008292"/>
                </a:lnTo>
                <a:lnTo>
                  <a:pt x="0" y="20082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sp>
        <p:nvSpPr>
          <p:cNvPr id="7" name="Freeform 11">
            <a:extLst>
              <a:ext uri="{FF2B5EF4-FFF2-40B4-BE49-F238E27FC236}">
                <a16:creationId xmlns:a16="http://schemas.microsoft.com/office/drawing/2014/main" id="{C131ABE8-4A28-6A7A-795E-4AB6D7E9F648}"/>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6"/>
            <a:stretch>
              <a:fillRect/>
            </a:stretch>
          </a:blipFill>
        </p:spPr>
        <p:txBody>
          <a:bodyPr/>
          <a:lstStyle/>
          <a:p>
            <a:endParaRPr lang="da-DK"/>
          </a:p>
        </p:txBody>
      </p:sp>
      <p:sp>
        <p:nvSpPr>
          <p:cNvPr id="8" name="TextBox 12">
            <a:extLst>
              <a:ext uri="{FF2B5EF4-FFF2-40B4-BE49-F238E27FC236}">
                <a16:creationId xmlns:a16="http://schemas.microsoft.com/office/drawing/2014/main" id="{FD2B9A96-2E3B-D86B-AD3B-1A2E7CC77AF6}"/>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0F9BF9B9-2571-07F0-B537-4369C5408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extLst>
      <p:ext uri="{BB962C8B-B14F-4D97-AF65-F5344CB8AC3E}">
        <p14:creationId xmlns:p14="http://schemas.microsoft.com/office/powerpoint/2010/main" val="319552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flipH="1" flipV="1">
            <a:off x="0" y="0"/>
            <a:ext cx="873100" cy="2024580"/>
          </a:xfrm>
          <a:custGeom>
            <a:avLst/>
            <a:gdLst/>
            <a:ahLst/>
            <a:cxnLst/>
            <a:rect l="l" t="t" r="r" b="b"/>
            <a:pathLst>
              <a:path w="873100" h="2024580">
                <a:moveTo>
                  <a:pt x="873100" y="2024580"/>
                </a:moveTo>
                <a:lnTo>
                  <a:pt x="0" y="2024580"/>
                </a:lnTo>
                <a:lnTo>
                  <a:pt x="0" y="0"/>
                </a:lnTo>
                <a:lnTo>
                  <a:pt x="873100" y="0"/>
                </a:lnTo>
                <a:lnTo>
                  <a:pt x="873100" y="202458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da-DK"/>
          </a:p>
        </p:txBody>
      </p:sp>
      <p:sp>
        <p:nvSpPr>
          <p:cNvPr id="5" name="TextBox 5"/>
          <p:cNvSpPr txBox="1"/>
          <p:nvPr/>
        </p:nvSpPr>
        <p:spPr>
          <a:xfrm>
            <a:off x="2590800" y="4076700"/>
            <a:ext cx="14173200" cy="743793"/>
          </a:xfrm>
          <a:prstGeom prst="rect">
            <a:avLst/>
          </a:prstGeom>
        </p:spPr>
        <p:txBody>
          <a:bodyPr wrap="square" lIns="0" tIns="0" rIns="0" bIns="0" rtlCol="0" anchor="t">
            <a:spAutoFit/>
          </a:bodyPr>
          <a:lstStyle/>
          <a:p>
            <a:pPr>
              <a:lnSpc>
                <a:spcPts val="5845"/>
              </a:lnSpc>
            </a:pPr>
            <a:r>
              <a:rPr lang="da-DK" sz="6000" dirty="0">
                <a:solidFill>
                  <a:srgbClr val="FFFFFF"/>
                </a:solidFill>
                <a:latin typeface="Century Gothic" panose="020B0502020202020204" pitchFamily="34" charset="0"/>
              </a:rPr>
              <a:t>Gruppearbejde med cases – 40 MIN.</a:t>
            </a:r>
          </a:p>
        </p:txBody>
      </p:sp>
      <p:sp>
        <p:nvSpPr>
          <p:cNvPr id="6" name="TextBox 7">
            <a:extLst>
              <a:ext uri="{FF2B5EF4-FFF2-40B4-BE49-F238E27FC236}">
                <a16:creationId xmlns:a16="http://schemas.microsoft.com/office/drawing/2014/main" id="{7995B6B2-ECB0-7ECB-946C-4D6F2CAF8DE3}"/>
              </a:ext>
            </a:extLst>
          </p:cNvPr>
          <p:cNvSpPr txBox="1"/>
          <p:nvPr/>
        </p:nvSpPr>
        <p:spPr>
          <a:xfrm>
            <a:off x="2590800" y="5466508"/>
            <a:ext cx="13884095" cy="831318"/>
          </a:xfrm>
          <a:prstGeom prst="rect">
            <a:avLst/>
          </a:prstGeom>
        </p:spPr>
        <p:txBody>
          <a:bodyPr lIns="0" tIns="0" rIns="0" bIns="0" rtlCol="0" anchor="t">
            <a:spAutoFit/>
          </a:bodyPr>
          <a:lstStyle/>
          <a:p>
            <a:pPr>
              <a:lnSpc>
                <a:spcPts val="3359"/>
              </a:lnSpc>
            </a:pPr>
            <a:r>
              <a:rPr lang="da-DK" sz="2400" i="1" dirty="0">
                <a:solidFill>
                  <a:srgbClr val="FEFEFE"/>
                </a:solidFill>
                <a:latin typeface="Century Gothic" panose="020B0502020202020204" pitchFamily="34" charset="0"/>
              </a:rPr>
              <a:t>Printede cases deles ud.</a:t>
            </a:r>
          </a:p>
          <a:p>
            <a:pPr>
              <a:lnSpc>
                <a:spcPts val="3359"/>
              </a:lnSpc>
            </a:pPr>
            <a:r>
              <a:rPr lang="da-DK" sz="2400" i="1" dirty="0">
                <a:solidFill>
                  <a:srgbClr val="FEFEFE"/>
                </a:solidFill>
                <a:latin typeface="Century Gothic" panose="020B0502020202020204" pitchFamily="34" charset="0"/>
              </a:rPr>
              <a:t>Grupperne har nu 40 minutter til at diskutere og udfylde cases.</a:t>
            </a:r>
          </a:p>
        </p:txBody>
      </p:sp>
      <p:sp>
        <p:nvSpPr>
          <p:cNvPr id="11" name="Freeform 11">
            <a:extLst>
              <a:ext uri="{FF2B5EF4-FFF2-40B4-BE49-F238E27FC236}">
                <a16:creationId xmlns:a16="http://schemas.microsoft.com/office/drawing/2014/main" id="{7E9F7ACA-66C3-6AF3-9072-9ADC860EDAFC}"/>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4"/>
            <a:stretch>
              <a:fillRect/>
            </a:stretch>
          </a:blipFill>
        </p:spPr>
        <p:txBody>
          <a:bodyPr/>
          <a:lstStyle/>
          <a:p>
            <a:endParaRPr lang="da-DK"/>
          </a:p>
        </p:txBody>
      </p:sp>
      <p:sp>
        <p:nvSpPr>
          <p:cNvPr id="12" name="TextBox 12">
            <a:extLst>
              <a:ext uri="{FF2B5EF4-FFF2-40B4-BE49-F238E27FC236}">
                <a16:creationId xmlns:a16="http://schemas.microsoft.com/office/drawing/2014/main" id="{7DEB6AA3-58D8-1503-0705-630223FC7A4E}"/>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DC90EE64-AF49-7A4B-BACA-132663270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extLst>
      <p:ext uri="{BB962C8B-B14F-4D97-AF65-F5344CB8AC3E}">
        <p14:creationId xmlns:p14="http://schemas.microsoft.com/office/powerpoint/2010/main" val="236069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flipH="1" flipV="1">
            <a:off x="0" y="0"/>
            <a:ext cx="873100" cy="2024580"/>
          </a:xfrm>
          <a:custGeom>
            <a:avLst/>
            <a:gdLst/>
            <a:ahLst/>
            <a:cxnLst/>
            <a:rect l="l" t="t" r="r" b="b"/>
            <a:pathLst>
              <a:path w="873100" h="2024580">
                <a:moveTo>
                  <a:pt x="873100" y="2024580"/>
                </a:moveTo>
                <a:lnTo>
                  <a:pt x="0" y="2024580"/>
                </a:lnTo>
                <a:lnTo>
                  <a:pt x="0" y="0"/>
                </a:lnTo>
                <a:lnTo>
                  <a:pt x="873100" y="0"/>
                </a:lnTo>
                <a:lnTo>
                  <a:pt x="873100" y="2024580"/>
                </a:lnTo>
                <a:close/>
              </a:path>
            </a:pathLst>
          </a:custGeom>
          <a:blipFill>
            <a:blip r:embed="rId2">
              <a:alphaModFix amt="10999"/>
              <a:extLst>
                <a:ext uri="{96DAC541-7B7A-43D3-8B79-37D633B846F1}">
                  <asvg:svgBlip xmlns:asvg="http://schemas.microsoft.com/office/drawing/2016/SVG/main" r:embed="rId3"/>
                </a:ext>
              </a:extLst>
            </a:blip>
            <a:stretch>
              <a:fillRect/>
            </a:stretch>
          </a:blipFill>
        </p:spPr>
        <p:txBody>
          <a:bodyPr/>
          <a:lstStyle/>
          <a:p>
            <a:endParaRPr lang="da-DK"/>
          </a:p>
        </p:txBody>
      </p:sp>
      <p:sp>
        <p:nvSpPr>
          <p:cNvPr id="5" name="TextBox 5"/>
          <p:cNvSpPr txBox="1"/>
          <p:nvPr/>
        </p:nvSpPr>
        <p:spPr>
          <a:xfrm>
            <a:off x="4434061" y="4728033"/>
            <a:ext cx="9419878" cy="830933"/>
          </a:xfrm>
          <a:prstGeom prst="rect">
            <a:avLst/>
          </a:prstGeom>
        </p:spPr>
        <p:txBody>
          <a:bodyPr wrap="square" lIns="0" tIns="0" rIns="0" bIns="0" rtlCol="0" anchor="t">
            <a:spAutoFit/>
          </a:bodyPr>
          <a:lstStyle/>
          <a:p>
            <a:pPr>
              <a:lnSpc>
                <a:spcPts val="5845"/>
              </a:lnSpc>
            </a:pPr>
            <a:r>
              <a:rPr lang="da-DK" sz="9600" dirty="0">
                <a:solidFill>
                  <a:srgbClr val="FFFFFF"/>
                </a:solidFill>
                <a:latin typeface="Century Gothic" panose="020B0502020202020204" pitchFamily="34" charset="0"/>
              </a:rPr>
              <a:t>PAUSE – 15 MIN.</a:t>
            </a:r>
          </a:p>
        </p:txBody>
      </p:sp>
      <p:sp>
        <p:nvSpPr>
          <p:cNvPr id="10" name="Freeform 11">
            <a:extLst>
              <a:ext uri="{FF2B5EF4-FFF2-40B4-BE49-F238E27FC236}">
                <a16:creationId xmlns:a16="http://schemas.microsoft.com/office/drawing/2014/main" id="{304F6C05-51F6-A26E-0541-6BA16B99164E}"/>
              </a:ext>
            </a:extLst>
          </p:cNvPr>
          <p:cNvSpPr/>
          <p:nvPr/>
        </p:nvSpPr>
        <p:spPr>
          <a:xfrm>
            <a:off x="16295628" y="9258300"/>
            <a:ext cx="1473128" cy="558857"/>
          </a:xfrm>
          <a:custGeom>
            <a:avLst/>
            <a:gdLst/>
            <a:ahLst/>
            <a:cxnLst/>
            <a:rect l="l" t="t" r="r" b="b"/>
            <a:pathLst>
              <a:path w="1473128" h="558857">
                <a:moveTo>
                  <a:pt x="0" y="0"/>
                </a:moveTo>
                <a:lnTo>
                  <a:pt x="1473128" y="0"/>
                </a:lnTo>
                <a:lnTo>
                  <a:pt x="1473128" y="558857"/>
                </a:lnTo>
                <a:lnTo>
                  <a:pt x="0" y="558857"/>
                </a:lnTo>
                <a:lnTo>
                  <a:pt x="0" y="0"/>
                </a:lnTo>
                <a:close/>
              </a:path>
            </a:pathLst>
          </a:custGeom>
          <a:blipFill>
            <a:blip r:embed="rId4"/>
            <a:stretch>
              <a:fillRect/>
            </a:stretch>
          </a:blipFill>
        </p:spPr>
        <p:txBody>
          <a:bodyPr/>
          <a:lstStyle/>
          <a:p>
            <a:endParaRPr lang="da-DK"/>
          </a:p>
        </p:txBody>
      </p:sp>
      <p:sp>
        <p:nvSpPr>
          <p:cNvPr id="11" name="TextBox 12">
            <a:extLst>
              <a:ext uri="{FF2B5EF4-FFF2-40B4-BE49-F238E27FC236}">
                <a16:creationId xmlns:a16="http://schemas.microsoft.com/office/drawing/2014/main" id="{B002111B-6FB7-666D-5AD9-0E7F4C6B2A39}"/>
              </a:ext>
            </a:extLst>
          </p:cNvPr>
          <p:cNvSpPr txBox="1"/>
          <p:nvPr/>
        </p:nvSpPr>
        <p:spPr>
          <a:xfrm>
            <a:off x="13567955" y="9487370"/>
            <a:ext cx="2586445" cy="279179"/>
          </a:xfrm>
          <a:prstGeom prst="rect">
            <a:avLst/>
          </a:prstGeom>
        </p:spPr>
        <p:txBody>
          <a:bodyPr wrap="square" lIns="0" tIns="0" rIns="0" bIns="0" rtlCol="0" anchor="t">
            <a:spAutoFit/>
          </a:bodyPr>
          <a:lstStyle/>
          <a:p>
            <a:pPr algn="ctr">
              <a:lnSpc>
                <a:spcPts val="2379"/>
              </a:lnSpc>
            </a:pPr>
            <a:r>
              <a:rPr lang="da-DK" sz="1699" dirty="0">
                <a:solidFill>
                  <a:srgbClr val="FFFFFF"/>
                </a:solidFill>
                <a:latin typeface="Century Gothic" panose="020B0502020202020204" pitchFamily="34" charset="0"/>
              </a:rPr>
              <a:t>Udviklet med støtte fra:</a:t>
            </a:r>
          </a:p>
        </p:txBody>
      </p:sp>
      <p:pic>
        <p:nvPicPr>
          <p:cNvPr id="2" name="Billede 1" descr="Et billede, der indeholder Font/skrifttype, Grafik, tekst, grafisk design&#10;&#10;Automatisk genereret beskrivelse">
            <a:extLst>
              <a:ext uri="{FF2B5EF4-FFF2-40B4-BE49-F238E27FC236}">
                <a16:creationId xmlns:a16="http://schemas.microsoft.com/office/drawing/2014/main" id="{ECC8FF5A-6DFD-5EA2-8496-5537CF745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19329" y="92206"/>
            <a:ext cx="2746254" cy="856490"/>
          </a:xfrm>
          <a:prstGeom prst="rect">
            <a:avLst/>
          </a:prstGeom>
        </p:spPr>
      </p:pic>
    </p:spTree>
    <p:extLst>
      <p:ext uri="{BB962C8B-B14F-4D97-AF65-F5344CB8AC3E}">
        <p14:creationId xmlns:p14="http://schemas.microsoft.com/office/powerpoint/2010/main" val="453390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beb2a2-fc0d-468f-ad3c-f270c7373936">
      <Terms xmlns="http://schemas.microsoft.com/office/infopath/2007/PartnerControls"/>
    </lcf76f155ced4ddcb4097134ff3c332f>
    <TaxCatchAll xmlns="d5cc27fb-2d9d-4d9d-b42b-4c27b15891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72355F77044FA40B9C2A20D89606C3E" ma:contentTypeVersion="20" ma:contentTypeDescription="Opret et nyt dokument." ma:contentTypeScope="" ma:versionID="8694b6c2a262f3ab51e91a36ea7dbc12">
  <xsd:schema xmlns:xsd="http://www.w3.org/2001/XMLSchema" xmlns:xs="http://www.w3.org/2001/XMLSchema" xmlns:p="http://schemas.microsoft.com/office/2006/metadata/properties" xmlns:ns2="2ebeb2a2-fc0d-468f-ad3c-f270c7373936" xmlns:ns3="d5cc27fb-2d9d-4d9d-b42b-4c27b15891e0" targetNamespace="http://schemas.microsoft.com/office/2006/metadata/properties" ma:root="true" ma:fieldsID="f2fbe81fa578d2887f8049a231c9fdab" ns2:_="" ns3:_="">
    <xsd:import namespace="2ebeb2a2-fc0d-468f-ad3c-f270c7373936"/>
    <xsd:import namespace="d5cc27fb-2d9d-4d9d-b42b-4c27b15891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TaxCatchAll"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eb2a2-fc0d-468f-ad3c-f270c7373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444ce430-d18c-4577-affb-cddc478bfb7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cc27fb-2d9d-4d9d-b42b-4c27b15891e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b4d502f-aa51-4990-9bf7-e37f00e03486}" ma:internalName="TaxCatchAll" ma:showField="CatchAllData" ma:web="d5cc27fb-2d9d-4d9d-b42b-4c27b15891e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F4B96B-BA40-477F-8E2C-834476F2C63F}">
  <ds:schemaRefs>
    <ds:schemaRef ds:uri="http://schemas.microsoft.com/sharepoint/v3/contenttype/forms"/>
  </ds:schemaRefs>
</ds:datastoreItem>
</file>

<file path=customXml/itemProps2.xml><?xml version="1.0" encoding="utf-8"?>
<ds:datastoreItem xmlns:ds="http://schemas.openxmlformats.org/officeDocument/2006/customXml" ds:itemID="{C3B250B6-57D8-4661-BE5A-40E61054808B}">
  <ds:schemaRefs>
    <ds:schemaRef ds:uri="http://www.w3.org/XML/1998/namespace"/>
    <ds:schemaRef ds:uri="http://schemas.microsoft.com/office/2006/metadata/properties"/>
    <ds:schemaRef ds:uri="2ebeb2a2-fc0d-468f-ad3c-f270c7373936"/>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d5cc27fb-2d9d-4d9d-b42b-4c27b15891e0"/>
    <ds:schemaRef ds:uri="http://purl.org/dc/elements/1.1/"/>
  </ds:schemaRefs>
</ds:datastoreItem>
</file>

<file path=customXml/itemProps3.xml><?xml version="1.0" encoding="utf-8"?>
<ds:datastoreItem xmlns:ds="http://schemas.openxmlformats.org/officeDocument/2006/customXml" ds:itemID="{9FB07CFE-CB29-4817-8BD5-72F6222FC22A}"/>
</file>

<file path=docProps/app.xml><?xml version="1.0" encoding="utf-8"?>
<Properties xmlns="http://schemas.openxmlformats.org/officeDocument/2006/extended-properties" xmlns:vt="http://schemas.openxmlformats.org/officeDocument/2006/docPropsVTypes">
  <TotalTime>12005</TotalTime>
  <Words>693</Words>
  <Application>Microsoft Office PowerPoint</Application>
  <PresentationFormat>Brugerdefineret</PresentationFormat>
  <Paragraphs>102</Paragraphs>
  <Slides>11</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Century Gothic</vt:lpstr>
      <vt:lpstr>Arial</vt:lpstr>
      <vt:lpstr>Calibri</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Workshop 1: Tal om digital chikane</dc:title>
  <cp:lastModifiedBy>Asta Iris Rohde</cp:lastModifiedBy>
  <cp:revision>4</cp:revision>
  <dcterms:created xsi:type="dcterms:W3CDTF">2006-08-16T00:00:00Z</dcterms:created>
  <dcterms:modified xsi:type="dcterms:W3CDTF">2024-01-24T13:51:35Z</dcterms:modified>
  <dc:identifier>DAFoXOm5MpE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0x010100272355F77044FA40B9C2A20D89606C3E</vt:lpwstr>
  </property>
  <property fmtid="{D5CDD505-2E9C-101B-9397-08002B2CF9AE}" pid="3" name="MediaServiceImageTags">
    <vt:lpwstr/>
  </property>
</Properties>
</file>