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8" r:id="rId10"/>
    <p:sldId id="269" r:id="rId11"/>
    <p:sldId id="270" r:id="rId12"/>
    <p:sldId id="265" r:id="rId13"/>
    <p:sldId id="266" r:id="rId14"/>
    <p:sldId id="267" r:id="rId15"/>
  </p:sldIdLst>
  <p:sldSz cx="18288000" cy="10287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7008" userDrawn="1">
          <p15:clr>
            <a:srgbClr val="A4A3A4"/>
          </p15:clr>
        </p15:guide>
        <p15:guide id="3" pos="10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F32"/>
    <a:srgbClr val="F4D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21203-078C-48A2-91F7-D4EE88A2E7CB}" v="11" dt="2024-01-24T13:48:00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648" autoAdjust="0"/>
  </p:normalViewPr>
  <p:slideViewPr>
    <p:cSldViewPr>
      <p:cViewPr varScale="1">
        <p:scale>
          <a:sx n="72" d="100"/>
          <a:sy n="72" d="100"/>
        </p:scale>
        <p:origin x="720" y="120"/>
      </p:cViewPr>
      <p:guideLst>
        <p:guide orient="horz" pos="2280"/>
        <p:guide pos="7008"/>
        <p:guide pos="10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beth Kristine Olesen Walakira" userId="4fe702ed-9018-42da-b93d-4943dd77b12b" providerId="ADAL" clId="{038F2ED6-4A2D-144F-9A5C-11532C74D511}"/>
    <pc:docChg chg="custSel modSld modMainMaster">
      <pc:chgData name="Lisbeth Kristine Olesen Walakira" userId="4fe702ed-9018-42da-b93d-4943dd77b12b" providerId="ADAL" clId="{038F2ED6-4A2D-144F-9A5C-11532C74D511}" dt="2023-09-28T08:53:25.710" v="12" actId="478"/>
      <pc:docMkLst>
        <pc:docMk/>
      </pc:docMkLst>
      <pc:sldChg chg="delSp mod setBg">
        <pc:chgData name="Lisbeth Kristine Olesen Walakira" userId="4fe702ed-9018-42da-b93d-4943dd77b12b" providerId="ADAL" clId="{038F2ED6-4A2D-144F-9A5C-11532C74D511}" dt="2023-09-28T08:52:57.622" v="2"/>
        <pc:sldMkLst>
          <pc:docMk/>
          <pc:sldMk cId="0" sldId="256"/>
        </pc:sldMkLst>
        <pc:picChg chg="del">
          <ac:chgData name="Lisbeth Kristine Olesen Walakira" userId="4fe702ed-9018-42da-b93d-4943dd77b12b" providerId="ADAL" clId="{038F2ED6-4A2D-144F-9A5C-11532C74D511}" dt="2023-09-28T08:52:42.934" v="0" actId="478"/>
          <ac:picMkLst>
            <pc:docMk/>
            <pc:sldMk cId="0" sldId="256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038F2ED6-4A2D-144F-9A5C-11532C74D511}" dt="2023-09-28T08:53:00.774" v="3" actId="478"/>
        <pc:sldMkLst>
          <pc:docMk/>
          <pc:sldMk cId="0" sldId="257"/>
        </pc:sldMkLst>
        <pc:picChg chg="del">
          <ac:chgData name="Lisbeth Kristine Olesen Walakira" userId="4fe702ed-9018-42da-b93d-4943dd77b12b" providerId="ADAL" clId="{038F2ED6-4A2D-144F-9A5C-11532C74D511}" dt="2023-09-28T08:53:00.774" v="3" actId="478"/>
          <ac:picMkLst>
            <pc:docMk/>
            <pc:sldMk cId="0" sldId="257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038F2ED6-4A2D-144F-9A5C-11532C74D511}" dt="2023-09-28T08:53:03.083" v="4" actId="478"/>
        <pc:sldMkLst>
          <pc:docMk/>
          <pc:sldMk cId="0" sldId="258"/>
        </pc:sldMkLst>
        <pc:picChg chg="del">
          <ac:chgData name="Lisbeth Kristine Olesen Walakira" userId="4fe702ed-9018-42da-b93d-4943dd77b12b" providerId="ADAL" clId="{038F2ED6-4A2D-144F-9A5C-11532C74D511}" dt="2023-09-28T08:53:03.083" v="4" actId="478"/>
          <ac:picMkLst>
            <pc:docMk/>
            <pc:sldMk cId="0" sldId="258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038F2ED6-4A2D-144F-9A5C-11532C74D511}" dt="2023-09-28T08:53:05.492" v="5" actId="478"/>
        <pc:sldMkLst>
          <pc:docMk/>
          <pc:sldMk cId="0" sldId="259"/>
        </pc:sldMkLst>
        <pc:picChg chg="del">
          <ac:chgData name="Lisbeth Kristine Olesen Walakira" userId="4fe702ed-9018-42da-b93d-4943dd77b12b" providerId="ADAL" clId="{038F2ED6-4A2D-144F-9A5C-11532C74D511}" dt="2023-09-28T08:53:05.492" v="5" actId="478"/>
          <ac:picMkLst>
            <pc:docMk/>
            <pc:sldMk cId="0" sldId="259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038F2ED6-4A2D-144F-9A5C-11532C74D511}" dt="2023-09-28T08:53:07.606" v="6" actId="478"/>
        <pc:sldMkLst>
          <pc:docMk/>
          <pc:sldMk cId="0" sldId="260"/>
        </pc:sldMkLst>
        <pc:picChg chg="del">
          <ac:chgData name="Lisbeth Kristine Olesen Walakira" userId="4fe702ed-9018-42da-b93d-4943dd77b12b" providerId="ADAL" clId="{038F2ED6-4A2D-144F-9A5C-11532C74D511}" dt="2023-09-28T08:53:07.606" v="6" actId="478"/>
          <ac:picMkLst>
            <pc:docMk/>
            <pc:sldMk cId="0" sldId="260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038F2ED6-4A2D-144F-9A5C-11532C74D511}" dt="2023-09-28T08:53:19.815" v="10" actId="478"/>
        <pc:sldMkLst>
          <pc:docMk/>
          <pc:sldMk cId="0" sldId="265"/>
        </pc:sldMkLst>
        <pc:picChg chg="del">
          <ac:chgData name="Lisbeth Kristine Olesen Walakira" userId="4fe702ed-9018-42da-b93d-4943dd77b12b" providerId="ADAL" clId="{038F2ED6-4A2D-144F-9A5C-11532C74D511}" dt="2023-09-28T08:53:19.815" v="10" actId="478"/>
          <ac:picMkLst>
            <pc:docMk/>
            <pc:sldMk cId="0" sldId="265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038F2ED6-4A2D-144F-9A5C-11532C74D511}" dt="2023-09-28T08:53:23.289" v="11" actId="478"/>
        <pc:sldMkLst>
          <pc:docMk/>
          <pc:sldMk cId="0" sldId="266"/>
        </pc:sldMkLst>
        <pc:picChg chg="del">
          <ac:chgData name="Lisbeth Kristine Olesen Walakira" userId="4fe702ed-9018-42da-b93d-4943dd77b12b" providerId="ADAL" clId="{038F2ED6-4A2D-144F-9A5C-11532C74D511}" dt="2023-09-28T08:53:23.289" v="11" actId="478"/>
          <ac:picMkLst>
            <pc:docMk/>
            <pc:sldMk cId="0" sldId="266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038F2ED6-4A2D-144F-9A5C-11532C74D511}" dt="2023-09-28T08:53:25.710" v="12" actId="478"/>
        <pc:sldMkLst>
          <pc:docMk/>
          <pc:sldMk cId="0" sldId="267"/>
        </pc:sldMkLst>
        <pc:picChg chg="del">
          <ac:chgData name="Lisbeth Kristine Olesen Walakira" userId="4fe702ed-9018-42da-b93d-4943dd77b12b" providerId="ADAL" clId="{038F2ED6-4A2D-144F-9A5C-11532C74D511}" dt="2023-09-28T08:53:25.710" v="12" actId="478"/>
          <ac:picMkLst>
            <pc:docMk/>
            <pc:sldMk cId="0" sldId="267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038F2ED6-4A2D-144F-9A5C-11532C74D511}" dt="2023-09-28T08:53:09.751" v="7" actId="478"/>
        <pc:sldMkLst>
          <pc:docMk/>
          <pc:sldMk cId="2201774703" sldId="268"/>
        </pc:sldMkLst>
        <pc:picChg chg="del">
          <ac:chgData name="Lisbeth Kristine Olesen Walakira" userId="4fe702ed-9018-42da-b93d-4943dd77b12b" providerId="ADAL" clId="{038F2ED6-4A2D-144F-9A5C-11532C74D511}" dt="2023-09-28T08:53:09.751" v="7" actId="478"/>
          <ac:picMkLst>
            <pc:docMk/>
            <pc:sldMk cId="2201774703" sldId="268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038F2ED6-4A2D-144F-9A5C-11532C74D511}" dt="2023-09-28T08:53:12.374" v="8" actId="478"/>
        <pc:sldMkLst>
          <pc:docMk/>
          <pc:sldMk cId="3195527049" sldId="269"/>
        </pc:sldMkLst>
        <pc:picChg chg="del">
          <ac:chgData name="Lisbeth Kristine Olesen Walakira" userId="4fe702ed-9018-42da-b93d-4943dd77b12b" providerId="ADAL" clId="{038F2ED6-4A2D-144F-9A5C-11532C74D511}" dt="2023-09-28T08:53:12.374" v="8" actId="478"/>
          <ac:picMkLst>
            <pc:docMk/>
            <pc:sldMk cId="3195527049" sldId="269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038F2ED6-4A2D-144F-9A5C-11532C74D511}" dt="2023-09-28T08:53:16.571" v="9" actId="478"/>
        <pc:sldMkLst>
          <pc:docMk/>
          <pc:sldMk cId="2360694833" sldId="270"/>
        </pc:sldMkLst>
        <pc:picChg chg="del">
          <ac:chgData name="Lisbeth Kristine Olesen Walakira" userId="4fe702ed-9018-42da-b93d-4943dd77b12b" providerId="ADAL" clId="{038F2ED6-4A2D-144F-9A5C-11532C74D511}" dt="2023-09-28T08:53:16.571" v="9" actId="478"/>
          <ac:picMkLst>
            <pc:docMk/>
            <pc:sldMk cId="2360694833" sldId="270"/>
            <ac:picMk id="2" creationId="{00000000-0000-0000-0000-000000000000}"/>
          </ac:picMkLst>
        </pc:picChg>
      </pc:sldChg>
      <pc:sldMasterChg chg="setBg modSldLayout">
        <pc:chgData name="Lisbeth Kristine Olesen Walakira" userId="4fe702ed-9018-42da-b93d-4943dd77b12b" providerId="ADAL" clId="{038F2ED6-4A2D-144F-9A5C-11532C74D511}" dt="2023-09-28T08:52:57.622" v="2"/>
        <pc:sldMasterMkLst>
          <pc:docMk/>
          <pc:sldMasterMk cId="0" sldId="2147483648"/>
        </pc:sldMasterMkLst>
        <pc:sldLayoutChg chg="setBg">
          <pc:chgData name="Lisbeth Kristine Olesen Walakira" userId="4fe702ed-9018-42da-b93d-4943dd77b12b" providerId="ADAL" clId="{038F2ED6-4A2D-144F-9A5C-11532C74D511}" dt="2023-09-28T08:52:57.622" v="2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Lisbeth Kristine Olesen Walakira" userId="4fe702ed-9018-42da-b93d-4943dd77b12b" providerId="ADAL" clId="{038F2ED6-4A2D-144F-9A5C-11532C74D511}" dt="2023-09-28T08:52:57.622" v="2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Lisbeth Kristine Olesen Walakira" userId="4fe702ed-9018-42da-b93d-4943dd77b12b" providerId="ADAL" clId="{038F2ED6-4A2D-144F-9A5C-11532C74D511}" dt="2023-09-28T08:52:57.622" v="2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Lisbeth Kristine Olesen Walakira" userId="4fe702ed-9018-42da-b93d-4943dd77b12b" providerId="ADAL" clId="{038F2ED6-4A2D-144F-9A5C-11532C74D511}" dt="2023-09-28T08:52:57.622" v="2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Lisbeth Kristine Olesen Walakira" userId="4fe702ed-9018-42da-b93d-4943dd77b12b" providerId="ADAL" clId="{038F2ED6-4A2D-144F-9A5C-11532C74D511}" dt="2023-09-28T08:52:57.622" v="2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Lisbeth Kristine Olesen Walakira" userId="4fe702ed-9018-42da-b93d-4943dd77b12b" providerId="ADAL" clId="{038F2ED6-4A2D-144F-9A5C-11532C74D511}" dt="2023-09-28T08:52:57.622" v="2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Lisbeth Kristine Olesen Walakira" userId="4fe702ed-9018-42da-b93d-4943dd77b12b" providerId="ADAL" clId="{038F2ED6-4A2D-144F-9A5C-11532C74D511}" dt="2023-09-28T08:52:57.622" v="2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Lisbeth Kristine Olesen Walakira" userId="4fe702ed-9018-42da-b93d-4943dd77b12b" providerId="ADAL" clId="{038F2ED6-4A2D-144F-9A5C-11532C74D511}" dt="2023-09-28T08:52:57.622" v="2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Lisbeth Kristine Olesen Walakira" userId="4fe702ed-9018-42da-b93d-4943dd77b12b" providerId="ADAL" clId="{038F2ED6-4A2D-144F-9A5C-11532C74D511}" dt="2023-09-28T08:52:57.622" v="2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Lisbeth Kristine Olesen Walakira" userId="4fe702ed-9018-42da-b93d-4943dd77b12b" providerId="ADAL" clId="{038F2ED6-4A2D-144F-9A5C-11532C74D511}" dt="2023-09-28T08:52:57.622" v="2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Lisbeth Kristine Olesen Walakira" userId="4fe702ed-9018-42da-b93d-4943dd77b12b" providerId="ADAL" clId="{038F2ED6-4A2D-144F-9A5C-11532C74D511}" dt="2023-09-28T08:52:57.622" v="2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Asta Iris Rohde" userId="88a1b9fa-968e-4f5e-9f60-7e700f5b2959" providerId="ADAL" clId="{60221203-078C-48A2-91F7-D4EE88A2E7CB}"/>
    <pc:docChg chg="undo custSel modSld">
      <pc:chgData name="Asta Iris Rohde" userId="88a1b9fa-968e-4f5e-9f60-7e700f5b2959" providerId="ADAL" clId="{60221203-078C-48A2-91F7-D4EE88A2E7CB}" dt="2024-01-24T13:48:00.474" v="32"/>
      <pc:docMkLst>
        <pc:docMk/>
      </pc:docMkLst>
      <pc:sldChg chg="addSp delSp modSp mod">
        <pc:chgData name="Asta Iris Rohde" userId="88a1b9fa-968e-4f5e-9f60-7e700f5b2959" providerId="ADAL" clId="{60221203-078C-48A2-91F7-D4EE88A2E7CB}" dt="2024-01-24T13:47:03.037" v="11" actId="1076"/>
        <pc:sldMkLst>
          <pc:docMk/>
          <pc:sldMk cId="0" sldId="256"/>
        </pc:sldMkLst>
        <pc:spChg chg="del mod">
          <ac:chgData name="Asta Iris Rohde" userId="88a1b9fa-968e-4f5e-9f60-7e700f5b2959" providerId="ADAL" clId="{60221203-078C-48A2-91F7-D4EE88A2E7CB}" dt="2024-01-24T13:46:57.523" v="10" actId="478"/>
          <ac:spMkLst>
            <pc:docMk/>
            <pc:sldMk cId="0" sldId="256"/>
            <ac:spMk id="4" creationId="{0182E595-3C45-274C-7E01-0D9D3BC3DBDE}"/>
          </ac:spMkLst>
        </pc:spChg>
        <pc:picChg chg="add mod">
          <ac:chgData name="Asta Iris Rohde" userId="88a1b9fa-968e-4f5e-9f60-7e700f5b2959" providerId="ADAL" clId="{60221203-078C-48A2-91F7-D4EE88A2E7CB}" dt="2024-01-24T13:47:03.037" v="11" actId="1076"/>
          <ac:picMkLst>
            <pc:docMk/>
            <pc:sldMk cId="0" sldId="256"/>
            <ac:picMk id="3" creationId="{88609559-8BA0-1E32-700B-36E6616BFC71}"/>
          </ac:picMkLst>
        </pc:picChg>
      </pc:sldChg>
      <pc:sldChg chg="addSp delSp modSp mod">
        <pc:chgData name="Asta Iris Rohde" userId="88a1b9fa-968e-4f5e-9f60-7e700f5b2959" providerId="ADAL" clId="{60221203-078C-48A2-91F7-D4EE88A2E7CB}" dt="2024-01-24T13:47:15.157" v="13"/>
        <pc:sldMkLst>
          <pc:docMk/>
          <pc:sldMk cId="0" sldId="257"/>
        </pc:sldMkLst>
        <pc:spChg chg="del">
          <ac:chgData name="Asta Iris Rohde" userId="88a1b9fa-968e-4f5e-9f60-7e700f5b2959" providerId="ADAL" clId="{60221203-078C-48A2-91F7-D4EE88A2E7CB}" dt="2024-01-24T13:47:14.746" v="12" actId="478"/>
          <ac:spMkLst>
            <pc:docMk/>
            <pc:sldMk cId="0" sldId="257"/>
            <ac:spMk id="24" creationId="{49B7588F-1859-343D-0D30-6341BE067FAF}"/>
          </ac:spMkLst>
        </pc:spChg>
        <pc:picChg chg="add mod">
          <ac:chgData name="Asta Iris Rohde" userId="88a1b9fa-968e-4f5e-9f60-7e700f5b2959" providerId="ADAL" clId="{60221203-078C-48A2-91F7-D4EE88A2E7CB}" dt="2024-01-24T13:47:15.157" v="13"/>
          <ac:picMkLst>
            <pc:docMk/>
            <pc:sldMk cId="0" sldId="257"/>
            <ac:picMk id="2" creationId="{69213149-E1F6-B062-932F-A6B29287865A}"/>
          </ac:picMkLst>
        </pc:picChg>
      </pc:sldChg>
      <pc:sldChg chg="addSp delSp modSp mod">
        <pc:chgData name="Asta Iris Rohde" userId="88a1b9fa-968e-4f5e-9f60-7e700f5b2959" providerId="ADAL" clId="{60221203-078C-48A2-91F7-D4EE88A2E7CB}" dt="2024-01-24T13:47:21.415" v="15"/>
        <pc:sldMkLst>
          <pc:docMk/>
          <pc:sldMk cId="0" sldId="258"/>
        </pc:sldMkLst>
        <pc:spChg chg="del">
          <ac:chgData name="Asta Iris Rohde" userId="88a1b9fa-968e-4f5e-9f60-7e700f5b2959" providerId="ADAL" clId="{60221203-078C-48A2-91F7-D4EE88A2E7CB}" dt="2024-01-24T13:47:21.173" v="14" actId="478"/>
          <ac:spMkLst>
            <pc:docMk/>
            <pc:sldMk cId="0" sldId="258"/>
            <ac:spMk id="9" creationId="{19987A24-6468-FC88-6EE0-9668D70C6B1F}"/>
          </ac:spMkLst>
        </pc:spChg>
        <pc:picChg chg="add mod">
          <ac:chgData name="Asta Iris Rohde" userId="88a1b9fa-968e-4f5e-9f60-7e700f5b2959" providerId="ADAL" clId="{60221203-078C-48A2-91F7-D4EE88A2E7CB}" dt="2024-01-24T13:47:21.415" v="15"/>
          <ac:picMkLst>
            <pc:docMk/>
            <pc:sldMk cId="0" sldId="258"/>
            <ac:picMk id="2" creationId="{CFBA84BB-3E00-929E-E3AF-F1566FC386E0}"/>
          </ac:picMkLst>
        </pc:picChg>
      </pc:sldChg>
      <pc:sldChg chg="addSp modSp">
        <pc:chgData name="Asta Iris Rohde" userId="88a1b9fa-968e-4f5e-9f60-7e700f5b2959" providerId="ADAL" clId="{60221203-078C-48A2-91F7-D4EE88A2E7CB}" dt="2024-01-24T13:47:24.153" v="16"/>
        <pc:sldMkLst>
          <pc:docMk/>
          <pc:sldMk cId="0" sldId="259"/>
        </pc:sldMkLst>
        <pc:picChg chg="add mod">
          <ac:chgData name="Asta Iris Rohde" userId="88a1b9fa-968e-4f5e-9f60-7e700f5b2959" providerId="ADAL" clId="{60221203-078C-48A2-91F7-D4EE88A2E7CB}" dt="2024-01-24T13:47:24.153" v="16"/>
          <ac:picMkLst>
            <pc:docMk/>
            <pc:sldMk cId="0" sldId="259"/>
            <ac:picMk id="2" creationId="{0C12997A-96A5-6194-E54E-498C33F352A3}"/>
          </ac:picMkLst>
        </pc:picChg>
      </pc:sldChg>
      <pc:sldChg chg="addSp delSp modSp mod">
        <pc:chgData name="Asta Iris Rohde" userId="88a1b9fa-968e-4f5e-9f60-7e700f5b2959" providerId="ADAL" clId="{60221203-078C-48A2-91F7-D4EE88A2E7CB}" dt="2024-01-24T13:47:30.371" v="20" actId="1036"/>
        <pc:sldMkLst>
          <pc:docMk/>
          <pc:sldMk cId="0" sldId="260"/>
        </pc:sldMkLst>
        <pc:spChg chg="del">
          <ac:chgData name="Asta Iris Rohde" userId="88a1b9fa-968e-4f5e-9f60-7e700f5b2959" providerId="ADAL" clId="{60221203-078C-48A2-91F7-D4EE88A2E7CB}" dt="2024-01-24T13:47:28.129" v="17" actId="478"/>
          <ac:spMkLst>
            <pc:docMk/>
            <pc:sldMk cId="0" sldId="260"/>
            <ac:spMk id="14" creationId="{F830739F-282F-60DF-3B98-7759AE9204E9}"/>
          </ac:spMkLst>
        </pc:spChg>
        <pc:picChg chg="add mod">
          <ac:chgData name="Asta Iris Rohde" userId="88a1b9fa-968e-4f5e-9f60-7e700f5b2959" providerId="ADAL" clId="{60221203-078C-48A2-91F7-D4EE88A2E7CB}" dt="2024-01-24T13:47:30.371" v="20" actId="1036"/>
          <ac:picMkLst>
            <pc:docMk/>
            <pc:sldMk cId="0" sldId="260"/>
            <ac:picMk id="2" creationId="{9E2E48F1-DBC9-E04E-E677-6E48BA4FBB3A}"/>
          </ac:picMkLst>
        </pc:picChg>
      </pc:sldChg>
      <pc:sldChg chg="addSp delSp modSp mod">
        <pc:chgData name="Asta Iris Rohde" userId="88a1b9fa-968e-4f5e-9f60-7e700f5b2959" providerId="ADAL" clId="{60221203-078C-48A2-91F7-D4EE88A2E7CB}" dt="2024-01-24T13:47:52.805" v="28"/>
        <pc:sldMkLst>
          <pc:docMk/>
          <pc:sldMk cId="0" sldId="265"/>
        </pc:sldMkLst>
        <pc:spChg chg="del">
          <ac:chgData name="Asta Iris Rohde" userId="88a1b9fa-968e-4f5e-9f60-7e700f5b2959" providerId="ADAL" clId="{60221203-078C-48A2-91F7-D4EE88A2E7CB}" dt="2024-01-24T13:47:52.538" v="27" actId="478"/>
          <ac:spMkLst>
            <pc:docMk/>
            <pc:sldMk cId="0" sldId="265"/>
            <ac:spMk id="13" creationId="{A9240000-3512-ACE4-97BA-7DA6F4B3A96B}"/>
          </ac:spMkLst>
        </pc:spChg>
        <pc:picChg chg="add mod">
          <ac:chgData name="Asta Iris Rohde" userId="88a1b9fa-968e-4f5e-9f60-7e700f5b2959" providerId="ADAL" clId="{60221203-078C-48A2-91F7-D4EE88A2E7CB}" dt="2024-01-24T13:47:52.805" v="28"/>
          <ac:picMkLst>
            <pc:docMk/>
            <pc:sldMk cId="0" sldId="265"/>
            <ac:picMk id="2" creationId="{4EF6EBA7-2044-C877-490C-2FB08FE328B1}"/>
          </ac:picMkLst>
        </pc:picChg>
      </pc:sldChg>
      <pc:sldChg chg="addSp delSp modSp mod">
        <pc:chgData name="Asta Iris Rohde" userId="88a1b9fa-968e-4f5e-9f60-7e700f5b2959" providerId="ADAL" clId="{60221203-078C-48A2-91F7-D4EE88A2E7CB}" dt="2024-01-24T13:47:56.449" v="30"/>
        <pc:sldMkLst>
          <pc:docMk/>
          <pc:sldMk cId="0" sldId="266"/>
        </pc:sldMkLst>
        <pc:spChg chg="del">
          <ac:chgData name="Asta Iris Rohde" userId="88a1b9fa-968e-4f5e-9f60-7e700f5b2959" providerId="ADAL" clId="{60221203-078C-48A2-91F7-D4EE88A2E7CB}" dt="2024-01-24T13:47:56.201" v="29" actId="478"/>
          <ac:spMkLst>
            <pc:docMk/>
            <pc:sldMk cId="0" sldId="266"/>
            <ac:spMk id="13" creationId="{59C367BA-7478-B581-FAEA-524A6783C427}"/>
          </ac:spMkLst>
        </pc:spChg>
        <pc:picChg chg="add mod">
          <ac:chgData name="Asta Iris Rohde" userId="88a1b9fa-968e-4f5e-9f60-7e700f5b2959" providerId="ADAL" clId="{60221203-078C-48A2-91F7-D4EE88A2E7CB}" dt="2024-01-24T13:47:56.449" v="30"/>
          <ac:picMkLst>
            <pc:docMk/>
            <pc:sldMk cId="0" sldId="266"/>
            <ac:picMk id="2" creationId="{7F3736C8-6064-CECE-8025-6765409E41EA}"/>
          </ac:picMkLst>
        </pc:picChg>
      </pc:sldChg>
      <pc:sldChg chg="addSp delSp modSp mod">
        <pc:chgData name="Asta Iris Rohde" userId="88a1b9fa-968e-4f5e-9f60-7e700f5b2959" providerId="ADAL" clId="{60221203-078C-48A2-91F7-D4EE88A2E7CB}" dt="2024-01-24T13:48:00.474" v="32"/>
        <pc:sldMkLst>
          <pc:docMk/>
          <pc:sldMk cId="0" sldId="267"/>
        </pc:sldMkLst>
        <pc:spChg chg="del">
          <ac:chgData name="Asta Iris Rohde" userId="88a1b9fa-968e-4f5e-9f60-7e700f5b2959" providerId="ADAL" clId="{60221203-078C-48A2-91F7-D4EE88A2E7CB}" dt="2024-01-24T13:48:00.227" v="31" actId="478"/>
          <ac:spMkLst>
            <pc:docMk/>
            <pc:sldMk cId="0" sldId="267"/>
            <ac:spMk id="14" creationId="{744935D6-E36B-E41F-51E2-C8A23C1F13A3}"/>
          </ac:spMkLst>
        </pc:spChg>
        <pc:picChg chg="add mod">
          <ac:chgData name="Asta Iris Rohde" userId="88a1b9fa-968e-4f5e-9f60-7e700f5b2959" providerId="ADAL" clId="{60221203-078C-48A2-91F7-D4EE88A2E7CB}" dt="2024-01-24T13:48:00.474" v="32"/>
          <ac:picMkLst>
            <pc:docMk/>
            <pc:sldMk cId="0" sldId="267"/>
            <ac:picMk id="2" creationId="{964B4548-22AE-6AEC-0B15-7B5E4CC1D22A}"/>
          </ac:picMkLst>
        </pc:picChg>
      </pc:sldChg>
      <pc:sldChg chg="addSp delSp modSp mod">
        <pc:chgData name="Asta Iris Rohde" userId="88a1b9fa-968e-4f5e-9f60-7e700f5b2959" providerId="ADAL" clId="{60221203-078C-48A2-91F7-D4EE88A2E7CB}" dt="2024-01-24T13:47:34.415" v="22"/>
        <pc:sldMkLst>
          <pc:docMk/>
          <pc:sldMk cId="2201774703" sldId="268"/>
        </pc:sldMkLst>
        <pc:spChg chg="del">
          <ac:chgData name="Asta Iris Rohde" userId="88a1b9fa-968e-4f5e-9f60-7e700f5b2959" providerId="ADAL" clId="{60221203-078C-48A2-91F7-D4EE88A2E7CB}" dt="2024-01-24T13:47:34.166" v="21" actId="478"/>
          <ac:spMkLst>
            <pc:docMk/>
            <pc:sldMk cId="2201774703" sldId="268"/>
            <ac:spMk id="6" creationId="{1153393F-FD0B-B39A-E33F-16C8A33352EA}"/>
          </ac:spMkLst>
        </pc:spChg>
        <pc:picChg chg="add mod">
          <ac:chgData name="Asta Iris Rohde" userId="88a1b9fa-968e-4f5e-9f60-7e700f5b2959" providerId="ADAL" clId="{60221203-078C-48A2-91F7-D4EE88A2E7CB}" dt="2024-01-24T13:47:34.415" v="22"/>
          <ac:picMkLst>
            <pc:docMk/>
            <pc:sldMk cId="2201774703" sldId="268"/>
            <ac:picMk id="2" creationId="{76EF9B20-814A-5412-DB08-FA1D870F102E}"/>
          </ac:picMkLst>
        </pc:picChg>
      </pc:sldChg>
      <pc:sldChg chg="addSp delSp modSp mod">
        <pc:chgData name="Asta Iris Rohde" userId="88a1b9fa-968e-4f5e-9f60-7e700f5b2959" providerId="ADAL" clId="{60221203-078C-48A2-91F7-D4EE88A2E7CB}" dt="2024-01-24T13:47:40.028" v="24"/>
        <pc:sldMkLst>
          <pc:docMk/>
          <pc:sldMk cId="3195527049" sldId="269"/>
        </pc:sldMkLst>
        <pc:spChg chg="del">
          <ac:chgData name="Asta Iris Rohde" userId="88a1b9fa-968e-4f5e-9f60-7e700f5b2959" providerId="ADAL" clId="{60221203-078C-48A2-91F7-D4EE88A2E7CB}" dt="2024-01-24T13:47:39.790" v="23" actId="478"/>
          <ac:spMkLst>
            <pc:docMk/>
            <pc:sldMk cId="3195527049" sldId="269"/>
            <ac:spMk id="10" creationId="{E0FB1D2E-1D85-89F8-908C-69C7AB0A2517}"/>
          </ac:spMkLst>
        </pc:spChg>
        <pc:picChg chg="add mod">
          <ac:chgData name="Asta Iris Rohde" userId="88a1b9fa-968e-4f5e-9f60-7e700f5b2959" providerId="ADAL" clId="{60221203-078C-48A2-91F7-D4EE88A2E7CB}" dt="2024-01-24T13:47:40.028" v="24"/>
          <ac:picMkLst>
            <pc:docMk/>
            <pc:sldMk cId="3195527049" sldId="269"/>
            <ac:picMk id="2" creationId="{FAECF92D-2269-0984-94CF-86A1EEC13C49}"/>
          </ac:picMkLst>
        </pc:picChg>
      </pc:sldChg>
      <pc:sldChg chg="addSp delSp modSp mod">
        <pc:chgData name="Asta Iris Rohde" userId="88a1b9fa-968e-4f5e-9f60-7e700f5b2959" providerId="ADAL" clId="{60221203-078C-48A2-91F7-D4EE88A2E7CB}" dt="2024-01-24T13:47:48.848" v="26"/>
        <pc:sldMkLst>
          <pc:docMk/>
          <pc:sldMk cId="2360694833" sldId="270"/>
        </pc:sldMkLst>
        <pc:spChg chg="del">
          <ac:chgData name="Asta Iris Rohde" userId="88a1b9fa-968e-4f5e-9f60-7e700f5b2959" providerId="ADAL" clId="{60221203-078C-48A2-91F7-D4EE88A2E7CB}" dt="2024-01-24T13:47:48.584" v="25" actId="478"/>
          <ac:spMkLst>
            <pc:docMk/>
            <pc:sldMk cId="2360694833" sldId="270"/>
            <ac:spMk id="11" creationId="{FD8E8940-43DA-CF7A-4003-779A1E9031CD}"/>
          </ac:spMkLst>
        </pc:spChg>
        <pc:picChg chg="add mod">
          <ac:chgData name="Asta Iris Rohde" userId="88a1b9fa-968e-4f5e-9f60-7e700f5b2959" providerId="ADAL" clId="{60221203-078C-48A2-91F7-D4EE88A2E7CB}" dt="2024-01-24T13:47:48.848" v="26"/>
          <ac:picMkLst>
            <pc:docMk/>
            <pc:sldMk cId="2360694833" sldId="270"/>
            <ac:picMk id="2" creationId="{89FEF37D-AD85-8535-C1D6-4991F7522E67}"/>
          </ac:picMkLst>
        </pc:picChg>
      </pc:sldChg>
    </pc:docChg>
  </pc:docChgLst>
  <pc:docChgLst>
    <pc:chgData name="Andrea Nielsen" userId="a6ac1dbf-fc2c-4b51-9f61-0a15a352639f" providerId="ADAL" clId="{AF4B9907-E826-4FD3-8EAE-61E41BF07090}"/>
    <pc:docChg chg="undo custSel modSld">
      <pc:chgData name="Andrea Nielsen" userId="a6ac1dbf-fc2c-4b51-9f61-0a15a352639f" providerId="ADAL" clId="{AF4B9907-E826-4FD3-8EAE-61E41BF07090}" dt="2023-09-13T08:33:49.664" v="222" actId="732"/>
      <pc:docMkLst>
        <pc:docMk/>
      </pc:docMkLst>
      <pc:sldChg chg="addSp delSp modSp mod">
        <pc:chgData name="Andrea Nielsen" userId="a6ac1dbf-fc2c-4b51-9f61-0a15a352639f" providerId="ADAL" clId="{AF4B9907-E826-4FD3-8EAE-61E41BF07090}" dt="2023-09-13T08:19:48.466" v="210" actId="478"/>
        <pc:sldMkLst>
          <pc:docMk/>
          <pc:sldMk cId="0" sldId="256"/>
        </pc:sldMkLst>
        <pc:spChg chg="del">
          <ac:chgData name="Andrea Nielsen" userId="a6ac1dbf-fc2c-4b51-9f61-0a15a352639f" providerId="ADAL" clId="{AF4B9907-E826-4FD3-8EAE-61E41BF07090}" dt="2023-09-13T08:19:48.466" v="210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Andrea Nielsen" userId="a6ac1dbf-fc2c-4b51-9f61-0a15a352639f" providerId="ADAL" clId="{AF4B9907-E826-4FD3-8EAE-61E41BF07090}" dt="2023-09-13T08:15:10.847" v="140" actId="1076"/>
          <ac:spMkLst>
            <pc:docMk/>
            <pc:sldMk cId="0" sldId="256"/>
            <ac:spMk id="4" creationId="{0182E595-3C45-274C-7E01-0D9D3BC3DBDE}"/>
          </ac:spMkLst>
        </pc:spChg>
        <pc:spChg chg="del">
          <ac:chgData name="Andrea Nielsen" userId="a6ac1dbf-fc2c-4b51-9f61-0a15a352639f" providerId="ADAL" clId="{AF4B9907-E826-4FD3-8EAE-61E41BF07090}" dt="2023-09-13T08:14:25.441" v="118" actId="478"/>
          <ac:spMkLst>
            <pc:docMk/>
            <pc:sldMk cId="0" sldId="256"/>
            <ac:spMk id="10" creationId="{00000000-0000-0000-0000-000000000000}"/>
          </ac:spMkLst>
        </pc:spChg>
        <pc:spChg chg="mod">
          <ac:chgData name="Andrea Nielsen" userId="a6ac1dbf-fc2c-4b51-9f61-0a15a352639f" providerId="ADAL" clId="{AF4B9907-E826-4FD3-8EAE-61E41BF07090}" dt="2023-09-13T08:14:45.324" v="138" actId="1038"/>
          <ac:spMkLst>
            <pc:docMk/>
            <pc:sldMk cId="0" sldId="256"/>
            <ac:spMk id="12" creationId="{00000000-0000-0000-0000-000000000000}"/>
          </ac:spMkLst>
        </pc:spChg>
        <pc:picChg chg="mod">
          <ac:chgData name="Andrea Nielsen" userId="a6ac1dbf-fc2c-4b51-9f61-0a15a352639f" providerId="ADAL" clId="{AF4B9907-E826-4FD3-8EAE-61E41BF07090}" dt="2023-09-13T08:19:45.572" v="209" actId="1076"/>
          <ac:picMkLst>
            <pc:docMk/>
            <pc:sldMk cId="0" sldId="256"/>
            <ac:picMk id="2" creationId="{00000000-0000-0000-0000-000000000000}"/>
          </ac:picMkLst>
        </pc:picChg>
      </pc:sldChg>
      <pc:sldChg chg="addSp delSp modSp mod">
        <pc:chgData name="Andrea Nielsen" userId="a6ac1dbf-fc2c-4b51-9f61-0a15a352639f" providerId="ADAL" clId="{AF4B9907-E826-4FD3-8EAE-61E41BF07090}" dt="2023-09-13T08:33:49.664" v="222" actId="732"/>
        <pc:sldMkLst>
          <pc:docMk/>
          <pc:sldMk cId="0" sldId="257"/>
        </pc:sldMkLst>
        <pc:spChg chg="del">
          <ac:chgData name="Andrea Nielsen" userId="a6ac1dbf-fc2c-4b51-9f61-0a15a352639f" providerId="ADAL" clId="{AF4B9907-E826-4FD3-8EAE-61E41BF07090}" dt="2023-09-13T08:19:52.098" v="211" actId="478"/>
          <ac:spMkLst>
            <pc:docMk/>
            <pc:sldMk cId="0" sldId="257"/>
            <ac:spMk id="3" creationId="{00000000-0000-0000-0000-000000000000}"/>
          </ac:spMkLst>
        </pc:spChg>
        <pc:spChg chg="del">
          <ac:chgData name="Andrea Nielsen" userId="a6ac1dbf-fc2c-4b51-9f61-0a15a352639f" providerId="ADAL" clId="{AF4B9907-E826-4FD3-8EAE-61E41BF07090}" dt="2023-09-13T08:15:42.972" v="141" actId="478"/>
          <ac:spMkLst>
            <pc:docMk/>
            <pc:sldMk cId="0" sldId="257"/>
            <ac:spMk id="4" creationId="{98A0CE2B-7BC3-EAD0-69BD-A84E6DAFDDAE}"/>
          </ac:spMkLst>
        </pc:spChg>
        <pc:spChg chg="del">
          <ac:chgData name="Andrea Nielsen" userId="a6ac1dbf-fc2c-4b51-9f61-0a15a352639f" providerId="ADAL" clId="{AF4B9907-E826-4FD3-8EAE-61E41BF07090}" dt="2023-09-13T08:16:31.603" v="153" actId="478"/>
          <ac:spMkLst>
            <pc:docMk/>
            <pc:sldMk cId="0" sldId="257"/>
            <ac:spMk id="16" creationId="{CC369DA7-58A7-2D5B-713E-A4F9E5763E2F}"/>
          </ac:spMkLst>
        </pc:spChg>
        <pc:spChg chg="del mod">
          <ac:chgData name="Andrea Nielsen" userId="a6ac1dbf-fc2c-4b51-9f61-0a15a352639f" providerId="ADAL" clId="{AF4B9907-E826-4FD3-8EAE-61E41BF07090}" dt="2023-09-13T08:15:58.390" v="144" actId="478"/>
          <ac:spMkLst>
            <pc:docMk/>
            <pc:sldMk cId="0" sldId="257"/>
            <ac:spMk id="17" creationId="{0030C0F5-86A5-D80B-4F8F-C2CA4CE9CE13}"/>
          </ac:spMkLst>
        </pc:spChg>
        <pc:spChg chg="add del mod">
          <ac:chgData name="Andrea Nielsen" userId="a6ac1dbf-fc2c-4b51-9f61-0a15a352639f" providerId="ADAL" clId="{AF4B9907-E826-4FD3-8EAE-61E41BF07090}" dt="2023-09-13T08:16:05.546" v="146" actId="478"/>
          <ac:spMkLst>
            <pc:docMk/>
            <pc:sldMk cId="0" sldId="257"/>
            <ac:spMk id="18" creationId="{00C310B1-0DCA-2275-9B62-CCBC666F2F99}"/>
          </ac:spMkLst>
        </pc:spChg>
        <pc:spChg chg="add del mod">
          <ac:chgData name="Andrea Nielsen" userId="a6ac1dbf-fc2c-4b51-9f61-0a15a352639f" providerId="ADAL" clId="{AF4B9907-E826-4FD3-8EAE-61E41BF07090}" dt="2023-09-13T08:16:05.546" v="146" actId="478"/>
          <ac:spMkLst>
            <pc:docMk/>
            <pc:sldMk cId="0" sldId="257"/>
            <ac:spMk id="19" creationId="{24182C73-3DF1-3F17-6089-1927727CAA85}"/>
          </ac:spMkLst>
        </pc:spChg>
        <pc:spChg chg="add del mod">
          <ac:chgData name="Andrea Nielsen" userId="a6ac1dbf-fc2c-4b51-9f61-0a15a352639f" providerId="ADAL" clId="{AF4B9907-E826-4FD3-8EAE-61E41BF07090}" dt="2023-09-13T08:16:16.946" v="148" actId="478"/>
          <ac:spMkLst>
            <pc:docMk/>
            <pc:sldMk cId="0" sldId="257"/>
            <ac:spMk id="20" creationId="{ED066F38-B291-EDA2-39C9-3184ACCEB9C8}"/>
          </ac:spMkLst>
        </pc:spChg>
        <pc:spChg chg="add del mod">
          <ac:chgData name="Andrea Nielsen" userId="a6ac1dbf-fc2c-4b51-9f61-0a15a352639f" providerId="ADAL" clId="{AF4B9907-E826-4FD3-8EAE-61E41BF07090}" dt="2023-09-13T08:16:30.834" v="152" actId="478"/>
          <ac:spMkLst>
            <pc:docMk/>
            <pc:sldMk cId="0" sldId="257"/>
            <ac:spMk id="21" creationId="{594A49A4-45A6-E977-E8EB-13742D2E932B}"/>
          </ac:spMkLst>
        </pc:spChg>
        <pc:spChg chg="add mod">
          <ac:chgData name="Andrea Nielsen" userId="a6ac1dbf-fc2c-4b51-9f61-0a15a352639f" providerId="ADAL" clId="{AF4B9907-E826-4FD3-8EAE-61E41BF07090}" dt="2023-09-13T08:18:00.789" v="187"/>
          <ac:spMkLst>
            <pc:docMk/>
            <pc:sldMk cId="0" sldId="257"/>
            <ac:spMk id="22" creationId="{320365D6-3E34-EDE0-16B1-EF52FD743B86}"/>
          </ac:spMkLst>
        </pc:spChg>
        <pc:spChg chg="add mod">
          <ac:chgData name="Andrea Nielsen" userId="a6ac1dbf-fc2c-4b51-9f61-0a15a352639f" providerId="ADAL" clId="{AF4B9907-E826-4FD3-8EAE-61E41BF07090}" dt="2023-09-13T08:18:00.789" v="187"/>
          <ac:spMkLst>
            <pc:docMk/>
            <pc:sldMk cId="0" sldId="257"/>
            <ac:spMk id="23" creationId="{A9950475-8CB4-FE82-96B9-E8D017E95F32}"/>
          </ac:spMkLst>
        </pc:spChg>
        <pc:spChg chg="add mod">
          <ac:chgData name="Andrea Nielsen" userId="a6ac1dbf-fc2c-4b51-9f61-0a15a352639f" providerId="ADAL" clId="{AF4B9907-E826-4FD3-8EAE-61E41BF07090}" dt="2023-09-13T08:18:48.946" v="198"/>
          <ac:spMkLst>
            <pc:docMk/>
            <pc:sldMk cId="0" sldId="257"/>
            <ac:spMk id="24" creationId="{49B7588F-1859-343D-0D30-6341BE067FAF}"/>
          </ac:spMkLst>
        </pc:spChg>
        <pc:grpChg chg="mod">
          <ac:chgData name="Andrea Nielsen" userId="a6ac1dbf-fc2c-4b51-9f61-0a15a352639f" providerId="ADAL" clId="{AF4B9907-E826-4FD3-8EAE-61E41BF07090}" dt="2023-09-13T08:16:46.574" v="155" actId="1076"/>
          <ac:grpSpMkLst>
            <pc:docMk/>
            <pc:sldMk cId="0" sldId="257"/>
            <ac:grpSpMk id="8" creationId="{00000000-0000-0000-0000-000000000000}"/>
          </ac:grpSpMkLst>
        </pc:grpChg>
        <pc:picChg chg="mod modCrop">
          <ac:chgData name="Andrea Nielsen" userId="a6ac1dbf-fc2c-4b51-9f61-0a15a352639f" providerId="ADAL" clId="{AF4B9907-E826-4FD3-8EAE-61E41BF07090}" dt="2023-09-13T08:33:49.664" v="222" actId="73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">
        <pc:chgData name="Andrea Nielsen" userId="a6ac1dbf-fc2c-4b51-9f61-0a15a352639f" providerId="ADAL" clId="{AF4B9907-E826-4FD3-8EAE-61E41BF07090}" dt="2023-09-13T08:19:56.132" v="212" actId="478"/>
        <pc:sldMkLst>
          <pc:docMk/>
          <pc:sldMk cId="0" sldId="258"/>
        </pc:sldMkLst>
        <pc:spChg chg="del">
          <ac:chgData name="Andrea Nielsen" userId="a6ac1dbf-fc2c-4b51-9f61-0a15a352639f" providerId="ADAL" clId="{AF4B9907-E826-4FD3-8EAE-61E41BF07090}" dt="2023-09-13T08:19:56.132" v="212" actId="478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Andrea Nielsen" userId="a6ac1dbf-fc2c-4b51-9f61-0a15a352639f" providerId="ADAL" clId="{AF4B9907-E826-4FD3-8EAE-61E41BF07090}" dt="2023-09-13T08:17:02.272" v="157"/>
          <ac:spMkLst>
            <pc:docMk/>
            <pc:sldMk cId="0" sldId="258"/>
            <ac:spMk id="4" creationId="{0D7501BF-499B-A8BB-531E-C04F0EF24EEF}"/>
          </ac:spMkLst>
        </pc:spChg>
        <pc:spChg chg="add mod">
          <ac:chgData name="Andrea Nielsen" userId="a6ac1dbf-fc2c-4b51-9f61-0a15a352639f" providerId="ADAL" clId="{AF4B9907-E826-4FD3-8EAE-61E41BF07090}" dt="2023-09-13T08:17:02.272" v="157"/>
          <ac:spMkLst>
            <pc:docMk/>
            <pc:sldMk cId="0" sldId="258"/>
            <ac:spMk id="8" creationId="{47F18175-C8AE-95B6-C8B0-857802CA2D5C}"/>
          </ac:spMkLst>
        </pc:spChg>
        <pc:spChg chg="add mod">
          <ac:chgData name="Andrea Nielsen" userId="a6ac1dbf-fc2c-4b51-9f61-0a15a352639f" providerId="ADAL" clId="{AF4B9907-E826-4FD3-8EAE-61E41BF07090}" dt="2023-09-13T08:18:47.429" v="197"/>
          <ac:spMkLst>
            <pc:docMk/>
            <pc:sldMk cId="0" sldId="258"/>
            <ac:spMk id="9" creationId="{19987A24-6468-FC88-6EE0-9668D70C6B1F}"/>
          </ac:spMkLst>
        </pc:spChg>
        <pc:spChg chg="del">
          <ac:chgData name="Andrea Nielsen" userId="a6ac1dbf-fc2c-4b51-9f61-0a15a352639f" providerId="ADAL" clId="{AF4B9907-E826-4FD3-8EAE-61E41BF07090}" dt="2023-09-13T08:17:01.812" v="156" actId="478"/>
          <ac:spMkLst>
            <pc:docMk/>
            <pc:sldMk cId="0" sldId="258"/>
            <ac:spMk id="10" creationId="{FD9F3953-D8DD-6EBB-3057-E7DC1D6ABCF2}"/>
          </ac:spMkLst>
        </pc:spChg>
        <pc:spChg chg="del">
          <ac:chgData name="Andrea Nielsen" userId="a6ac1dbf-fc2c-4b51-9f61-0a15a352639f" providerId="ADAL" clId="{AF4B9907-E826-4FD3-8EAE-61E41BF07090}" dt="2023-09-13T08:17:01.812" v="156" actId="478"/>
          <ac:spMkLst>
            <pc:docMk/>
            <pc:sldMk cId="0" sldId="258"/>
            <ac:spMk id="11" creationId="{6437CCF5-DDDA-AD07-66AC-9ACE71315D61}"/>
          </ac:spMkLst>
        </pc:spChg>
        <pc:spChg chg="del">
          <ac:chgData name="Andrea Nielsen" userId="a6ac1dbf-fc2c-4b51-9f61-0a15a352639f" providerId="ADAL" clId="{AF4B9907-E826-4FD3-8EAE-61E41BF07090}" dt="2023-09-13T08:17:01.812" v="156" actId="478"/>
          <ac:spMkLst>
            <pc:docMk/>
            <pc:sldMk cId="0" sldId="258"/>
            <ac:spMk id="12" creationId="{75630329-BA54-D644-5B60-6C11B987B022}"/>
          </ac:spMkLst>
        </pc:spChg>
      </pc:sldChg>
      <pc:sldChg chg="addSp delSp modSp mod">
        <pc:chgData name="Andrea Nielsen" userId="a6ac1dbf-fc2c-4b51-9f61-0a15a352639f" providerId="ADAL" clId="{AF4B9907-E826-4FD3-8EAE-61E41BF07090}" dt="2023-09-13T08:19:59.064" v="213" actId="478"/>
        <pc:sldMkLst>
          <pc:docMk/>
          <pc:sldMk cId="0" sldId="259"/>
        </pc:sldMkLst>
        <pc:spChg chg="del">
          <ac:chgData name="Andrea Nielsen" userId="a6ac1dbf-fc2c-4b51-9f61-0a15a352639f" providerId="ADAL" clId="{AF4B9907-E826-4FD3-8EAE-61E41BF07090}" dt="2023-09-13T08:19:59.064" v="213" actId="478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Andrea Nielsen" userId="a6ac1dbf-fc2c-4b51-9f61-0a15a352639f" providerId="ADAL" clId="{AF4B9907-E826-4FD3-8EAE-61E41BF07090}" dt="2023-09-13T08:17:08.680" v="159"/>
          <ac:spMkLst>
            <pc:docMk/>
            <pc:sldMk cId="0" sldId="259"/>
            <ac:spMk id="4" creationId="{4CBD6C0E-5BCB-8973-379A-0F53D63337B1}"/>
          </ac:spMkLst>
        </pc:spChg>
        <pc:spChg chg="mod">
          <ac:chgData name="Andrea Nielsen" userId="a6ac1dbf-fc2c-4b51-9f61-0a15a352639f" providerId="ADAL" clId="{AF4B9907-E826-4FD3-8EAE-61E41BF07090}" dt="2023-09-13T08:10:07.811" v="19" actId="20577"/>
          <ac:spMkLst>
            <pc:docMk/>
            <pc:sldMk cId="0" sldId="259"/>
            <ac:spMk id="7" creationId="{00000000-0000-0000-0000-000000000000}"/>
          </ac:spMkLst>
        </pc:spChg>
        <pc:spChg chg="add mod">
          <ac:chgData name="Andrea Nielsen" userId="a6ac1dbf-fc2c-4b51-9f61-0a15a352639f" providerId="ADAL" clId="{AF4B9907-E826-4FD3-8EAE-61E41BF07090}" dt="2023-09-13T08:17:08.680" v="159"/>
          <ac:spMkLst>
            <pc:docMk/>
            <pc:sldMk cId="0" sldId="259"/>
            <ac:spMk id="8" creationId="{D2218AE8-F2A0-3925-C330-10E3FFF8733C}"/>
          </ac:spMkLst>
        </pc:spChg>
        <pc:spChg chg="del">
          <ac:chgData name="Andrea Nielsen" userId="a6ac1dbf-fc2c-4b51-9f61-0a15a352639f" providerId="ADAL" clId="{AF4B9907-E826-4FD3-8EAE-61E41BF07090}" dt="2023-09-13T08:17:07.966" v="158" actId="478"/>
          <ac:spMkLst>
            <pc:docMk/>
            <pc:sldMk cId="0" sldId="259"/>
            <ac:spMk id="10" creationId="{DF7751E6-886E-32D1-5916-5D6FC9A3767B}"/>
          </ac:spMkLst>
        </pc:spChg>
        <pc:spChg chg="del">
          <ac:chgData name="Andrea Nielsen" userId="a6ac1dbf-fc2c-4b51-9f61-0a15a352639f" providerId="ADAL" clId="{AF4B9907-E826-4FD3-8EAE-61E41BF07090}" dt="2023-09-13T08:17:07.966" v="158" actId="478"/>
          <ac:spMkLst>
            <pc:docMk/>
            <pc:sldMk cId="0" sldId="259"/>
            <ac:spMk id="11" creationId="{8F2624DD-88D9-1FD0-240A-CF2E1551E006}"/>
          </ac:spMkLst>
        </pc:spChg>
        <pc:spChg chg="del">
          <ac:chgData name="Andrea Nielsen" userId="a6ac1dbf-fc2c-4b51-9f61-0a15a352639f" providerId="ADAL" clId="{AF4B9907-E826-4FD3-8EAE-61E41BF07090}" dt="2023-09-13T08:17:07.966" v="158" actId="478"/>
          <ac:spMkLst>
            <pc:docMk/>
            <pc:sldMk cId="0" sldId="259"/>
            <ac:spMk id="12" creationId="{AD969A16-357A-A18A-5BE9-9172EA827262}"/>
          </ac:spMkLst>
        </pc:spChg>
      </pc:sldChg>
      <pc:sldChg chg="addSp delSp modSp mod">
        <pc:chgData name="Andrea Nielsen" userId="a6ac1dbf-fc2c-4b51-9f61-0a15a352639f" providerId="ADAL" clId="{AF4B9907-E826-4FD3-8EAE-61E41BF07090}" dt="2023-09-13T08:20:02.265" v="214" actId="478"/>
        <pc:sldMkLst>
          <pc:docMk/>
          <pc:sldMk cId="0" sldId="260"/>
        </pc:sldMkLst>
        <pc:spChg chg="del">
          <ac:chgData name="Andrea Nielsen" userId="a6ac1dbf-fc2c-4b51-9f61-0a15a352639f" providerId="ADAL" clId="{AF4B9907-E826-4FD3-8EAE-61E41BF07090}" dt="2023-09-13T08:20:02.265" v="214" actId="478"/>
          <ac:spMkLst>
            <pc:docMk/>
            <pc:sldMk cId="0" sldId="260"/>
            <ac:spMk id="3" creationId="{00000000-0000-0000-0000-000000000000}"/>
          </ac:spMkLst>
        </pc:spChg>
        <pc:spChg chg="del">
          <ac:chgData name="Andrea Nielsen" userId="a6ac1dbf-fc2c-4b51-9f61-0a15a352639f" providerId="ADAL" clId="{AF4B9907-E826-4FD3-8EAE-61E41BF07090}" dt="2023-09-13T08:17:49.088" v="170" actId="478"/>
          <ac:spMkLst>
            <pc:docMk/>
            <pc:sldMk cId="0" sldId="260"/>
            <ac:spMk id="4" creationId="{E9493AB1-4AD0-541B-10F2-56467D05B2E6}"/>
          </ac:spMkLst>
        </pc:spChg>
        <pc:spChg chg="del">
          <ac:chgData name="Andrea Nielsen" userId="a6ac1dbf-fc2c-4b51-9f61-0a15a352639f" providerId="ADAL" clId="{AF4B9907-E826-4FD3-8EAE-61E41BF07090}" dt="2023-09-13T08:17:49.088" v="170" actId="478"/>
          <ac:spMkLst>
            <pc:docMk/>
            <pc:sldMk cId="0" sldId="260"/>
            <ac:spMk id="10" creationId="{AD2638A2-39E0-614A-BB62-3F294E3BEB37}"/>
          </ac:spMkLst>
        </pc:spChg>
        <pc:spChg chg="del">
          <ac:chgData name="Andrea Nielsen" userId="a6ac1dbf-fc2c-4b51-9f61-0a15a352639f" providerId="ADAL" clId="{AF4B9907-E826-4FD3-8EAE-61E41BF07090}" dt="2023-09-13T08:17:49.088" v="170" actId="478"/>
          <ac:spMkLst>
            <pc:docMk/>
            <pc:sldMk cId="0" sldId="260"/>
            <ac:spMk id="11" creationId="{92329F3F-31A0-E3F8-5AB6-F84DD1ABAB21}"/>
          </ac:spMkLst>
        </pc:spChg>
        <pc:spChg chg="add mod">
          <ac:chgData name="Andrea Nielsen" userId="a6ac1dbf-fc2c-4b51-9f61-0a15a352639f" providerId="ADAL" clId="{AF4B9907-E826-4FD3-8EAE-61E41BF07090}" dt="2023-09-13T08:17:52.566" v="186" actId="1037"/>
          <ac:spMkLst>
            <pc:docMk/>
            <pc:sldMk cId="0" sldId="260"/>
            <ac:spMk id="12" creationId="{ECC8D3CB-89D5-30BC-823A-DB049C59C850}"/>
          </ac:spMkLst>
        </pc:spChg>
        <pc:spChg chg="add mod">
          <ac:chgData name="Andrea Nielsen" userId="a6ac1dbf-fc2c-4b51-9f61-0a15a352639f" providerId="ADAL" clId="{AF4B9907-E826-4FD3-8EAE-61E41BF07090}" dt="2023-09-13T08:17:52.566" v="186" actId="1037"/>
          <ac:spMkLst>
            <pc:docMk/>
            <pc:sldMk cId="0" sldId="260"/>
            <ac:spMk id="13" creationId="{CAE1FCEB-8CC9-A71B-0204-6211CE445386}"/>
          </ac:spMkLst>
        </pc:spChg>
        <pc:spChg chg="add mod">
          <ac:chgData name="Andrea Nielsen" userId="a6ac1dbf-fc2c-4b51-9f61-0a15a352639f" providerId="ADAL" clId="{AF4B9907-E826-4FD3-8EAE-61E41BF07090}" dt="2023-09-13T08:18:45.429" v="196"/>
          <ac:spMkLst>
            <pc:docMk/>
            <pc:sldMk cId="0" sldId="260"/>
            <ac:spMk id="14" creationId="{F830739F-282F-60DF-3B98-7759AE9204E9}"/>
          </ac:spMkLst>
        </pc:spChg>
      </pc:sldChg>
      <pc:sldChg chg="addSp delSp modSp mod">
        <pc:chgData name="Andrea Nielsen" userId="a6ac1dbf-fc2c-4b51-9f61-0a15a352639f" providerId="ADAL" clId="{AF4B9907-E826-4FD3-8EAE-61E41BF07090}" dt="2023-09-13T08:20:16.071" v="218" actId="478"/>
        <pc:sldMkLst>
          <pc:docMk/>
          <pc:sldMk cId="0" sldId="265"/>
        </pc:sldMkLst>
        <pc:spChg chg="del">
          <ac:chgData name="Andrea Nielsen" userId="a6ac1dbf-fc2c-4b51-9f61-0a15a352639f" providerId="ADAL" clId="{AF4B9907-E826-4FD3-8EAE-61E41BF07090}" dt="2023-09-13T08:20:16.071" v="218" actId="478"/>
          <ac:spMkLst>
            <pc:docMk/>
            <pc:sldMk cId="0" sldId="265"/>
            <ac:spMk id="3" creationId="{00000000-0000-0000-0000-000000000000}"/>
          </ac:spMkLst>
        </pc:spChg>
        <pc:spChg chg="del">
          <ac:chgData name="Andrea Nielsen" userId="a6ac1dbf-fc2c-4b51-9f61-0a15a352639f" providerId="ADAL" clId="{AF4B9907-E826-4FD3-8EAE-61E41BF07090}" dt="2023-09-13T08:17:36.509" v="166" actId="478"/>
          <ac:spMkLst>
            <pc:docMk/>
            <pc:sldMk cId="0" sldId="265"/>
            <ac:spMk id="8" creationId="{70E84B90-91AA-CF1E-8988-E22CCA229D89}"/>
          </ac:spMkLst>
        </pc:spChg>
        <pc:spChg chg="del">
          <ac:chgData name="Andrea Nielsen" userId="a6ac1dbf-fc2c-4b51-9f61-0a15a352639f" providerId="ADAL" clId="{AF4B9907-E826-4FD3-8EAE-61E41BF07090}" dt="2023-09-13T08:17:36.509" v="166" actId="478"/>
          <ac:spMkLst>
            <pc:docMk/>
            <pc:sldMk cId="0" sldId="265"/>
            <ac:spMk id="9" creationId="{EC490E08-1143-20B6-3494-D99F75435BBB}"/>
          </ac:spMkLst>
        </pc:spChg>
        <pc:spChg chg="del">
          <ac:chgData name="Andrea Nielsen" userId="a6ac1dbf-fc2c-4b51-9f61-0a15a352639f" providerId="ADAL" clId="{AF4B9907-E826-4FD3-8EAE-61E41BF07090}" dt="2023-09-13T08:17:36.509" v="166" actId="478"/>
          <ac:spMkLst>
            <pc:docMk/>
            <pc:sldMk cId="0" sldId="265"/>
            <ac:spMk id="10" creationId="{FD2F6210-186E-ECBA-5481-5672F2AB62AC}"/>
          </ac:spMkLst>
        </pc:spChg>
        <pc:spChg chg="add mod">
          <ac:chgData name="Andrea Nielsen" userId="a6ac1dbf-fc2c-4b51-9f61-0a15a352639f" providerId="ADAL" clId="{AF4B9907-E826-4FD3-8EAE-61E41BF07090}" dt="2023-09-13T08:17:37.157" v="167"/>
          <ac:spMkLst>
            <pc:docMk/>
            <pc:sldMk cId="0" sldId="265"/>
            <ac:spMk id="11" creationId="{E615A6B2-A809-E344-C2FA-056AFFE40B71}"/>
          </ac:spMkLst>
        </pc:spChg>
        <pc:spChg chg="add mod">
          <ac:chgData name="Andrea Nielsen" userId="a6ac1dbf-fc2c-4b51-9f61-0a15a352639f" providerId="ADAL" clId="{AF4B9907-E826-4FD3-8EAE-61E41BF07090}" dt="2023-09-13T08:17:37.157" v="167"/>
          <ac:spMkLst>
            <pc:docMk/>
            <pc:sldMk cId="0" sldId="265"/>
            <ac:spMk id="12" creationId="{FF387B09-AADF-C8DE-9030-2EC5A98E8F41}"/>
          </ac:spMkLst>
        </pc:spChg>
        <pc:spChg chg="add mod">
          <ac:chgData name="Andrea Nielsen" userId="a6ac1dbf-fc2c-4b51-9f61-0a15a352639f" providerId="ADAL" clId="{AF4B9907-E826-4FD3-8EAE-61E41BF07090}" dt="2023-09-13T08:18:38.174" v="193"/>
          <ac:spMkLst>
            <pc:docMk/>
            <pc:sldMk cId="0" sldId="265"/>
            <ac:spMk id="13" creationId="{A9240000-3512-ACE4-97BA-7DA6F4B3A96B}"/>
          </ac:spMkLst>
        </pc:spChg>
      </pc:sldChg>
      <pc:sldChg chg="addSp delSp modSp mod">
        <pc:chgData name="Andrea Nielsen" userId="a6ac1dbf-fc2c-4b51-9f61-0a15a352639f" providerId="ADAL" clId="{AF4B9907-E826-4FD3-8EAE-61E41BF07090}" dt="2023-09-13T08:19:33.112" v="205" actId="478"/>
        <pc:sldMkLst>
          <pc:docMk/>
          <pc:sldMk cId="0" sldId="266"/>
        </pc:sldMkLst>
        <pc:spChg chg="del">
          <ac:chgData name="Andrea Nielsen" userId="a6ac1dbf-fc2c-4b51-9f61-0a15a352639f" providerId="ADAL" clId="{AF4B9907-E826-4FD3-8EAE-61E41BF07090}" dt="2023-09-13T08:19:33.112" v="205" actId="478"/>
          <ac:spMkLst>
            <pc:docMk/>
            <pc:sldMk cId="0" sldId="266"/>
            <ac:spMk id="3" creationId="{00000000-0000-0000-0000-000000000000}"/>
          </ac:spMkLst>
        </pc:spChg>
        <pc:spChg chg="add del">
          <ac:chgData name="Andrea Nielsen" userId="a6ac1dbf-fc2c-4b51-9f61-0a15a352639f" providerId="ADAL" clId="{AF4B9907-E826-4FD3-8EAE-61E41BF07090}" dt="2023-09-13T08:19:21.751" v="203" actId="478"/>
          <ac:spMkLst>
            <pc:docMk/>
            <pc:sldMk cId="0" sldId="266"/>
            <ac:spMk id="6" creationId="{3C58A441-AAA9-C4AB-90FF-8252202158B1}"/>
          </ac:spMkLst>
        </pc:spChg>
        <pc:spChg chg="add del">
          <ac:chgData name="Andrea Nielsen" userId="a6ac1dbf-fc2c-4b51-9f61-0a15a352639f" providerId="ADAL" clId="{AF4B9907-E826-4FD3-8EAE-61E41BF07090}" dt="2023-09-13T08:19:21.751" v="203" actId="478"/>
          <ac:spMkLst>
            <pc:docMk/>
            <pc:sldMk cId="0" sldId="266"/>
            <ac:spMk id="11" creationId="{5E96D1AB-4C1F-12DD-D740-5F893DB2F6BC}"/>
          </ac:spMkLst>
        </pc:spChg>
        <pc:spChg chg="add del">
          <ac:chgData name="Andrea Nielsen" userId="a6ac1dbf-fc2c-4b51-9f61-0a15a352639f" providerId="ADAL" clId="{AF4B9907-E826-4FD3-8EAE-61E41BF07090}" dt="2023-09-13T08:19:21.751" v="203" actId="478"/>
          <ac:spMkLst>
            <pc:docMk/>
            <pc:sldMk cId="0" sldId="266"/>
            <ac:spMk id="12" creationId="{1C1F6CEF-64B3-74FE-916A-EF2DF8BE820F}"/>
          </ac:spMkLst>
        </pc:spChg>
        <pc:spChg chg="add mod">
          <ac:chgData name="Andrea Nielsen" userId="a6ac1dbf-fc2c-4b51-9f61-0a15a352639f" providerId="ADAL" clId="{AF4B9907-E826-4FD3-8EAE-61E41BF07090}" dt="2023-09-13T08:18:39.246" v="194"/>
          <ac:spMkLst>
            <pc:docMk/>
            <pc:sldMk cId="0" sldId="266"/>
            <ac:spMk id="13" creationId="{59C367BA-7478-B581-FAEA-524A6783C427}"/>
          </ac:spMkLst>
        </pc:spChg>
        <pc:spChg chg="add del mod">
          <ac:chgData name="Andrea Nielsen" userId="a6ac1dbf-fc2c-4b51-9f61-0a15a352639f" providerId="ADAL" clId="{AF4B9907-E826-4FD3-8EAE-61E41BF07090}" dt="2023-09-13T08:19:16.218" v="201"/>
          <ac:spMkLst>
            <pc:docMk/>
            <pc:sldMk cId="0" sldId="266"/>
            <ac:spMk id="14" creationId="{A9B8BB14-3572-C805-A8F4-F075C91968E5}"/>
          </ac:spMkLst>
        </pc:spChg>
        <pc:spChg chg="add del mod">
          <ac:chgData name="Andrea Nielsen" userId="a6ac1dbf-fc2c-4b51-9f61-0a15a352639f" providerId="ADAL" clId="{AF4B9907-E826-4FD3-8EAE-61E41BF07090}" dt="2023-09-13T08:19:16.218" v="201"/>
          <ac:spMkLst>
            <pc:docMk/>
            <pc:sldMk cId="0" sldId="266"/>
            <ac:spMk id="15" creationId="{A748A9F9-B582-6F4A-C392-16137D07B336}"/>
          </ac:spMkLst>
        </pc:spChg>
        <pc:spChg chg="add mod">
          <ac:chgData name="Andrea Nielsen" userId="a6ac1dbf-fc2c-4b51-9f61-0a15a352639f" providerId="ADAL" clId="{AF4B9907-E826-4FD3-8EAE-61E41BF07090}" dt="2023-09-13T08:19:22.105" v="204"/>
          <ac:spMkLst>
            <pc:docMk/>
            <pc:sldMk cId="0" sldId="266"/>
            <ac:spMk id="16" creationId="{B85E01E8-2A9F-C04B-E9CA-575EA46F9A7E}"/>
          </ac:spMkLst>
        </pc:spChg>
        <pc:spChg chg="add mod">
          <ac:chgData name="Andrea Nielsen" userId="a6ac1dbf-fc2c-4b51-9f61-0a15a352639f" providerId="ADAL" clId="{AF4B9907-E826-4FD3-8EAE-61E41BF07090}" dt="2023-09-13T08:19:22.105" v="204"/>
          <ac:spMkLst>
            <pc:docMk/>
            <pc:sldMk cId="0" sldId="266"/>
            <ac:spMk id="17" creationId="{51C9EBA4-835C-13F5-26DD-55C07B87B08B}"/>
          </ac:spMkLst>
        </pc:spChg>
        <pc:picChg chg="add del">
          <ac:chgData name="Andrea Nielsen" userId="a6ac1dbf-fc2c-4b51-9f61-0a15a352639f" providerId="ADAL" clId="{AF4B9907-E826-4FD3-8EAE-61E41BF07090}" dt="2023-09-13T08:19:16.760" v="202" actId="478"/>
          <ac:picMkLst>
            <pc:docMk/>
            <pc:sldMk cId="0" sldId="266"/>
            <ac:picMk id="2" creationId="{00000000-0000-0000-0000-000000000000}"/>
          </ac:picMkLst>
        </pc:picChg>
      </pc:sldChg>
      <pc:sldChg chg="addSp delSp modSp mod">
        <pc:chgData name="Andrea Nielsen" userId="a6ac1dbf-fc2c-4b51-9f61-0a15a352639f" providerId="ADAL" clId="{AF4B9907-E826-4FD3-8EAE-61E41BF07090}" dt="2023-09-13T08:20:22.168" v="219" actId="478"/>
        <pc:sldMkLst>
          <pc:docMk/>
          <pc:sldMk cId="0" sldId="267"/>
        </pc:sldMkLst>
        <pc:spChg chg="del">
          <ac:chgData name="Andrea Nielsen" userId="a6ac1dbf-fc2c-4b51-9f61-0a15a352639f" providerId="ADAL" clId="{AF4B9907-E826-4FD3-8EAE-61E41BF07090}" dt="2023-09-13T08:20:22.168" v="219" actId="478"/>
          <ac:spMkLst>
            <pc:docMk/>
            <pc:sldMk cId="0" sldId="267"/>
            <ac:spMk id="3" creationId="{00000000-0000-0000-0000-000000000000}"/>
          </ac:spMkLst>
        </pc:spChg>
        <pc:spChg chg="mod">
          <ac:chgData name="Andrea Nielsen" userId="a6ac1dbf-fc2c-4b51-9f61-0a15a352639f" providerId="ADAL" clId="{AF4B9907-E826-4FD3-8EAE-61E41BF07090}" dt="2023-09-13T08:13:26.981" v="117" actId="14100"/>
          <ac:spMkLst>
            <pc:docMk/>
            <pc:sldMk cId="0" sldId="267"/>
            <ac:spMk id="7" creationId="{00000000-0000-0000-0000-000000000000}"/>
          </ac:spMkLst>
        </pc:spChg>
        <pc:spChg chg="del">
          <ac:chgData name="Andrea Nielsen" userId="a6ac1dbf-fc2c-4b51-9f61-0a15a352639f" providerId="ADAL" clId="{AF4B9907-E826-4FD3-8EAE-61E41BF07090}" dt="2023-09-13T08:17:41.764" v="168" actId="478"/>
          <ac:spMkLst>
            <pc:docMk/>
            <pc:sldMk cId="0" sldId="267"/>
            <ac:spMk id="9" creationId="{50B41F5B-94F9-B9F9-C0BB-27474E28D5E5}"/>
          </ac:spMkLst>
        </pc:spChg>
        <pc:spChg chg="del">
          <ac:chgData name="Andrea Nielsen" userId="a6ac1dbf-fc2c-4b51-9f61-0a15a352639f" providerId="ADAL" clId="{AF4B9907-E826-4FD3-8EAE-61E41BF07090}" dt="2023-09-13T08:17:41.764" v="168" actId="478"/>
          <ac:spMkLst>
            <pc:docMk/>
            <pc:sldMk cId="0" sldId="267"/>
            <ac:spMk id="10" creationId="{3C47A67A-9E24-7F3F-4862-24E49790D605}"/>
          </ac:spMkLst>
        </pc:spChg>
        <pc:spChg chg="del">
          <ac:chgData name="Andrea Nielsen" userId="a6ac1dbf-fc2c-4b51-9f61-0a15a352639f" providerId="ADAL" clId="{AF4B9907-E826-4FD3-8EAE-61E41BF07090}" dt="2023-09-13T08:17:41.764" v="168" actId="478"/>
          <ac:spMkLst>
            <pc:docMk/>
            <pc:sldMk cId="0" sldId="267"/>
            <ac:spMk id="11" creationId="{25072CF4-0A45-9D74-DC3D-15FD970F7962}"/>
          </ac:spMkLst>
        </pc:spChg>
        <pc:spChg chg="add mod">
          <ac:chgData name="Andrea Nielsen" userId="a6ac1dbf-fc2c-4b51-9f61-0a15a352639f" providerId="ADAL" clId="{AF4B9907-E826-4FD3-8EAE-61E41BF07090}" dt="2023-09-13T08:17:42.201" v="169"/>
          <ac:spMkLst>
            <pc:docMk/>
            <pc:sldMk cId="0" sldId="267"/>
            <ac:spMk id="12" creationId="{AF0CB213-A17C-96E4-C3DA-426DE6D8B7FE}"/>
          </ac:spMkLst>
        </pc:spChg>
        <pc:spChg chg="add mod">
          <ac:chgData name="Andrea Nielsen" userId="a6ac1dbf-fc2c-4b51-9f61-0a15a352639f" providerId="ADAL" clId="{AF4B9907-E826-4FD3-8EAE-61E41BF07090}" dt="2023-09-13T08:17:42.201" v="169"/>
          <ac:spMkLst>
            <pc:docMk/>
            <pc:sldMk cId="0" sldId="267"/>
            <ac:spMk id="13" creationId="{BDFFA31B-9E2C-E5E2-1358-B6510F079BAD}"/>
          </ac:spMkLst>
        </pc:spChg>
        <pc:spChg chg="add mod">
          <ac:chgData name="Andrea Nielsen" userId="a6ac1dbf-fc2c-4b51-9f61-0a15a352639f" providerId="ADAL" clId="{AF4B9907-E826-4FD3-8EAE-61E41BF07090}" dt="2023-09-13T08:18:41.125" v="195"/>
          <ac:spMkLst>
            <pc:docMk/>
            <pc:sldMk cId="0" sldId="267"/>
            <ac:spMk id="14" creationId="{744935D6-E36B-E41F-51E2-C8A23C1F13A3}"/>
          </ac:spMkLst>
        </pc:spChg>
      </pc:sldChg>
      <pc:sldChg chg="addSp delSp modSp mod">
        <pc:chgData name="Andrea Nielsen" userId="a6ac1dbf-fc2c-4b51-9f61-0a15a352639f" providerId="ADAL" clId="{AF4B9907-E826-4FD3-8EAE-61E41BF07090}" dt="2023-09-13T08:20:05.959" v="215" actId="478"/>
        <pc:sldMkLst>
          <pc:docMk/>
          <pc:sldMk cId="2201774703" sldId="268"/>
        </pc:sldMkLst>
        <pc:spChg chg="del">
          <ac:chgData name="Andrea Nielsen" userId="a6ac1dbf-fc2c-4b51-9f61-0a15a352639f" providerId="ADAL" clId="{AF4B9907-E826-4FD3-8EAE-61E41BF07090}" dt="2023-09-13T08:20:05.959" v="215" actId="478"/>
          <ac:spMkLst>
            <pc:docMk/>
            <pc:sldMk cId="2201774703" sldId="268"/>
            <ac:spMk id="3" creationId="{00000000-0000-0000-0000-000000000000}"/>
          </ac:spMkLst>
        </pc:spChg>
        <pc:spChg chg="add mod">
          <ac:chgData name="Andrea Nielsen" userId="a6ac1dbf-fc2c-4b51-9f61-0a15a352639f" providerId="ADAL" clId="{AF4B9907-E826-4FD3-8EAE-61E41BF07090}" dt="2023-09-13T08:17:14.409" v="161"/>
          <ac:spMkLst>
            <pc:docMk/>
            <pc:sldMk cId="2201774703" sldId="268"/>
            <ac:spMk id="4" creationId="{D876744A-1201-09A1-14B1-97A6A53B2C19}"/>
          </ac:spMkLst>
        </pc:spChg>
        <pc:spChg chg="add mod">
          <ac:chgData name="Andrea Nielsen" userId="a6ac1dbf-fc2c-4b51-9f61-0a15a352639f" providerId="ADAL" clId="{AF4B9907-E826-4FD3-8EAE-61E41BF07090}" dt="2023-09-13T08:17:14.409" v="161"/>
          <ac:spMkLst>
            <pc:docMk/>
            <pc:sldMk cId="2201774703" sldId="268"/>
            <ac:spMk id="5" creationId="{73E08119-22EC-C797-90EB-C9256543301C}"/>
          </ac:spMkLst>
        </pc:spChg>
        <pc:spChg chg="add mod">
          <ac:chgData name="Andrea Nielsen" userId="a6ac1dbf-fc2c-4b51-9f61-0a15a352639f" providerId="ADAL" clId="{AF4B9907-E826-4FD3-8EAE-61E41BF07090}" dt="2023-09-13T08:18:29.187" v="190" actId="1035"/>
          <ac:spMkLst>
            <pc:docMk/>
            <pc:sldMk cId="2201774703" sldId="268"/>
            <ac:spMk id="6" creationId="{1153393F-FD0B-B39A-E33F-16C8A33352EA}"/>
          </ac:spMkLst>
        </pc:spChg>
        <pc:spChg chg="del">
          <ac:chgData name="Andrea Nielsen" userId="a6ac1dbf-fc2c-4b51-9f61-0a15a352639f" providerId="ADAL" clId="{AF4B9907-E826-4FD3-8EAE-61E41BF07090}" dt="2023-09-13T08:17:14.128" v="160" actId="478"/>
          <ac:spMkLst>
            <pc:docMk/>
            <pc:sldMk cId="2201774703" sldId="268"/>
            <ac:spMk id="12" creationId="{5A3D3952-E8F1-BDE2-3798-678AC54EE766}"/>
          </ac:spMkLst>
        </pc:spChg>
        <pc:spChg chg="del">
          <ac:chgData name="Andrea Nielsen" userId="a6ac1dbf-fc2c-4b51-9f61-0a15a352639f" providerId="ADAL" clId="{AF4B9907-E826-4FD3-8EAE-61E41BF07090}" dt="2023-09-13T08:17:14.128" v="160" actId="478"/>
          <ac:spMkLst>
            <pc:docMk/>
            <pc:sldMk cId="2201774703" sldId="268"/>
            <ac:spMk id="13" creationId="{76AD46C0-4100-CE6B-5F29-D1CC95832760}"/>
          </ac:spMkLst>
        </pc:spChg>
        <pc:spChg chg="del">
          <ac:chgData name="Andrea Nielsen" userId="a6ac1dbf-fc2c-4b51-9f61-0a15a352639f" providerId="ADAL" clId="{AF4B9907-E826-4FD3-8EAE-61E41BF07090}" dt="2023-09-13T08:17:14.128" v="160" actId="478"/>
          <ac:spMkLst>
            <pc:docMk/>
            <pc:sldMk cId="2201774703" sldId="268"/>
            <ac:spMk id="14" creationId="{5ED1ACF2-66A6-2756-3095-79BE8EEBE983}"/>
          </ac:spMkLst>
        </pc:spChg>
      </pc:sldChg>
      <pc:sldChg chg="addSp delSp modSp mod">
        <pc:chgData name="Andrea Nielsen" userId="a6ac1dbf-fc2c-4b51-9f61-0a15a352639f" providerId="ADAL" clId="{AF4B9907-E826-4FD3-8EAE-61E41BF07090}" dt="2023-09-13T08:20:09.565" v="216" actId="478"/>
        <pc:sldMkLst>
          <pc:docMk/>
          <pc:sldMk cId="3195527049" sldId="269"/>
        </pc:sldMkLst>
        <pc:spChg chg="del">
          <ac:chgData name="Andrea Nielsen" userId="a6ac1dbf-fc2c-4b51-9f61-0a15a352639f" providerId="ADAL" clId="{AF4B9907-E826-4FD3-8EAE-61E41BF07090}" dt="2023-09-13T08:20:09.565" v="216" actId="478"/>
          <ac:spMkLst>
            <pc:docMk/>
            <pc:sldMk cId="3195527049" sldId="269"/>
            <ac:spMk id="3" creationId="{00000000-0000-0000-0000-000000000000}"/>
          </ac:spMkLst>
        </pc:spChg>
        <pc:spChg chg="add mod">
          <ac:chgData name="Andrea Nielsen" userId="a6ac1dbf-fc2c-4b51-9f61-0a15a352639f" providerId="ADAL" clId="{AF4B9907-E826-4FD3-8EAE-61E41BF07090}" dt="2023-09-13T08:17:22.972" v="163"/>
          <ac:spMkLst>
            <pc:docMk/>
            <pc:sldMk cId="3195527049" sldId="269"/>
            <ac:spMk id="8" creationId="{FD67D403-FF6C-A9C7-4B88-591C6298D71D}"/>
          </ac:spMkLst>
        </pc:spChg>
        <pc:spChg chg="add mod">
          <ac:chgData name="Andrea Nielsen" userId="a6ac1dbf-fc2c-4b51-9f61-0a15a352639f" providerId="ADAL" clId="{AF4B9907-E826-4FD3-8EAE-61E41BF07090}" dt="2023-09-13T08:17:22.972" v="163"/>
          <ac:spMkLst>
            <pc:docMk/>
            <pc:sldMk cId="3195527049" sldId="269"/>
            <ac:spMk id="9" creationId="{3C689223-08C2-BD00-B3B8-8873632C10CC}"/>
          </ac:spMkLst>
        </pc:spChg>
        <pc:spChg chg="add mod">
          <ac:chgData name="Andrea Nielsen" userId="a6ac1dbf-fc2c-4b51-9f61-0a15a352639f" providerId="ADAL" clId="{AF4B9907-E826-4FD3-8EAE-61E41BF07090}" dt="2023-09-13T08:18:34.841" v="191"/>
          <ac:spMkLst>
            <pc:docMk/>
            <pc:sldMk cId="3195527049" sldId="269"/>
            <ac:spMk id="10" creationId="{E0FB1D2E-1D85-89F8-908C-69C7AB0A2517}"/>
          </ac:spMkLst>
        </pc:spChg>
        <pc:spChg chg="del">
          <ac:chgData name="Andrea Nielsen" userId="a6ac1dbf-fc2c-4b51-9f61-0a15a352639f" providerId="ADAL" clId="{AF4B9907-E826-4FD3-8EAE-61E41BF07090}" dt="2023-09-13T08:17:22.680" v="162" actId="478"/>
          <ac:spMkLst>
            <pc:docMk/>
            <pc:sldMk cId="3195527049" sldId="269"/>
            <ac:spMk id="11" creationId="{13FE9090-B254-CBFF-95F6-683CD3635536}"/>
          </ac:spMkLst>
        </pc:spChg>
        <pc:spChg chg="del">
          <ac:chgData name="Andrea Nielsen" userId="a6ac1dbf-fc2c-4b51-9f61-0a15a352639f" providerId="ADAL" clId="{AF4B9907-E826-4FD3-8EAE-61E41BF07090}" dt="2023-09-13T08:17:22.680" v="162" actId="478"/>
          <ac:spMkLst>
            <pc:docMk/>
            <pc:sldMk cId="3195527049" sldId="269"/>
            <ac:spMk id="12" creationId="{9BDADB99-F6A9-0EC9-BE88-25ED12E27833}"/>
          </ac:spMkLst>
        </pc:spChg>
        <pc:spChg chg="del">
          <ac:chgData name="Andrea Nielsen" userId="a6ac1dbf-fc2c-4b51-9f61-0a15a352639f" providerId="ADAL" clId="{AF4B9907-E826-4FD3-8EAE-61E41BF07090}" dt="2023-09-13T08:17:22.680" v="162" actId="478"/>
          <ac:spMkLst>
            <pc:docMk/>
            <pc:sldMk cId="3195527049" sldId="269"/>
            <ac:spMk id="13" creationId="{226B99E2-E40A-97AB-B81B-DBBD228C7E4D}"/>
          </ac:spMkLst>
        </pc:spChg>
      </pc:sldChg>
      <pc:sldChg chg="addSp delSp modSp mod">
        <pc:chgData name="Andrea Nielsen" userId="a6ac1dbf-fc2c-4b51-9f61-0a15a352639f" providerId="ADAL" clId="{AF4B9907-E826-4FD3-8EAE-61E41BF07090}" dt="2023-09-13T08:20:12.167" v="217" actId="478"/>
        <pc:sldMkLst>
          <pc:docMk/>
          <pc:sldMk cId="2360694833" sldId="270"/>
        </pc:sldMkLst>
        <pc:spChg chg="del">
          <ac:chgData name="Andrea Nielsen" userId="a6ac1dbf-fc2c-4b51-9f61-0a15a352639f" providerId="ADAL" clId="{AF4B9907-E826-4FD3-8EAE-61E41BF07090}" dt="2023-09-13T08:20:12.167" v="217" actId="478"/>
          <ac:spMkLst>
            <pc:docMk/>
            <pc:sldMk cId="2360694833" sldId="270"/>
            <ac:spMk id="3" creationId="{00000000-0000-0000-0000-000000000000}"/>
          </ac:spMkLst>
        </pc:spChg>
        <pc:spChg chg="del">
          <ac:chgData name="Andrea Nielsen" userId="a6ac1dbf-fc2c-4b51-9f61-0a15a352639f" providerId="ADAL" clId="{AF4B9907-E826-4FD3-8EAE-61E41BF07090}" dt="2023-09-13T08:17:31.492" v="164" actId="478"/>
          <ac:spMkLst>
            <pc:docMk/>
            <pc:sldMk cId="2360694833" sldId="270"/>
            <ac:spMk id="6" creationId="{95656CC6-3CA8-3DF1-7216-9EB58C965A63}"/>
          </ac:spMkLst>
        </pc:spChg>
        <pc:spChg chg="del">
          <ac:chgData name="Andrea Nielsen" userId="a6ac1dbf-fc2c-4b51-9f61-0a15a352639f" providerId="ADAL" clId="{AF4B9907-E826-4FD3-8EAE-61E41BF07090}" dt="2023-09-13T08:17:31.492" v="164" actId="478"/>
          <ac:spMkLst>
            <pc:docMk/>
            <pc:sldMk cId="2360694833" sldId="270"/>
            <ac:spMk id="7" creationId="{EBF13585-26F6-4CE7-753D-404A40359574}"/>
          </ac:spMkLst>
        </pc:spChg>
        <pc:spChg chg="del">
          <ac:chgData name="Andrea Nielsen" userId="a6ac1dbf-fc2c-4b51-9f61-0a15a352639f" providerId="ADAL" clId="{AF4B9907-E826-4FD3-8EAE-61E41BF07090}" dt="2023-09-13T08:17:31.492" v="164" actId="478"/>
          <ac:spMkLst>
            <pc:docMk/>
            <pc:sldMk cId="2360694833" sldId="270"/>
            <ac:spMk id="8" creationId="{13926122-55B3-76D7-F301-CCB5BC7AA96C}"/>
          </ac:spMkLst>
        </pc:spChg>
        <pc:spChg chg="add mod">
          <ac:chgData name="Andrea Nielsen" userId="a6ac1dbf-fc2c-4b51-9f61-0a15a352639f" providerId="ADAL" clId="{AF4B9907-E826-4FD3-8EAE-61E41BF07090}" dt="2023-09-13T08:17:31.791" v="165"/>
          <ac:spMkLst>
            <pc:docMk/>
            <pc:sldMk cId="2360694833" sldId="270"/>
            <ac:spMk id="9" creationId="{B77F64E0-132D-906E-F610-180FD7E0378A}"/>
          </ac:spMkLst>
        </pc:spChg>
        <pc:spChg chg="add mod">
          <ac:chgData name="Andrea Nielsen" userId="a6ac1dbf-fc2c-4b51-9f61-0a15a352639f" providerId="ADAL" clId="{AF4B9907-E826-4FD3-8EAE-61E41BF07090}" dt="2023-09-13T08:17:31.791" v="165"/>
          <ac:spMkLst>
            <pc:docMk/>
            <pc:sldMk cId="2360694833" sldId="270"/>
            <ac:spMk id="10" creationId="{A1D8AB68-C34B-9E9F-A9AB-1806FC568357}"/>
          </ac:spMkLst>
        </pc:spChg>
        <pc:spChg chg="add mod">
          <ac:chgData name="Andrea Nielsen" userId="a6ac1dbf-fc2c-4b51-9f61-0a15a352639f" providerId="ADAL" clId="{AF4B9907-E826-4FD3-8EAE-61E41BF07090}" dt="2023-09-13T08:18:37.128" v="192"/>
          <ac:spMkLst>
            <pc:docMk/>
            <pc:sldMk cId="2360694833" sldId="270"/>
            <ac:spMk id="11" creationId="{FD8E8940-43DA-CF7A-4003-779A1E9031CD}"/>
          </ac:spMkLst>
        </pc:spChg>
      </pc:sldChg>
    </pc:docChg>
  </pc:docChgLst>
  <pc:docChgLst>
    <pc:chgData name="Lisbeth Kristine Olesen Walakira" userId="4fe702ed-9018-42da-b93d-4943dd77b12b" providerId="ADAL" clId="{972EDBA5-84AC-EA4E-9ED8-712CEBE9876A}"/>
    <pc:docChg chg="undo custSel modSld">
      <pc:chgData name="Lisbeth Kristine Olesen Walakira" userId="4fe702ed-9018-42da-b93d-4943dd77b12b" providerId="ADAL" clId="{972EDBA5-84AC-EA4E-9ED8-712CEBE9876A}" dt="2023-08-21T12:41:51.834" v="135" actId="20577"/>
      <pc:docMkLst>
        <pc:docMk/>
      </pc:docMkLst>
      <pc:sldChg chg="modSp mod">
        <pc:chgData name="Lisbeth Kristine Olesen Walakira" userId="4fe702ed-9018-42da-b93d-4943dd77b12b" providerId="ADAL" clId="{972EDBA5-84AC-EA4E-9ED8-712CEBE9876A}" dt="2023-08-21T12:21:46.529" v="42" actId="1076"/>
        <pc:sldMkLst>
          <pc:docMk/>
          <pc:sldMk cId="0" sldId="256"/>
        </pc:sldMkLst>
        <pc:spChg chg="mod">
          <ac:chgData name="Lisbeth Kristine Olesen Walakira" userId="4fe702ed-9018-42da-b93d-4943dd77b12b" providerId="ADAL" clId="{972EDBA5-84AC-EA4E-9ED8-712CEBE9876A}" dt="2023-08-21T12:21:46.529" v="42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Lisbeth Kristine Olesen Walakira" userId="4fe702ed-9018-42da-b93d-4943dd77b12b" providerId="ADAL" clId="{972EDBA5-84AC-EA4E-9ED8-712CEBE9876A}" dt="2023-08-21T12:21:46.529" v="42" actId="1076"/>
          <ac:spMkLst>
            <pc:docMk/>
            <pc:sldMk cId="0" sldId="256"/>
            <ac:spMk id="11" creationId="{00000000-0000-0000-0000-000000000000}"/>
          </ac:spMkLst>
        </pc:spChg>
        <pc:spChg chg="mod">
          <ac:chgData name="Lisbeth Kristine Olesen Walakira" userId="4fe702ed-9018-42da-b93d-4943dd77b12b" providerId="ADAL" clId="{972EDBA5-84AC-EA4E-9ED8-712CEBE9876A}" dt="2023-08-21T12:21:46.529" v="42" actId="1076"/>
          <ac:spMkLst>
            <pc:docMk/>
            <pc:sldMk cId="0" sldId="256"/>
            <ac:spMk id="12" creationId="{00000000-0000-0000-0000-000000000000}"/>
          </ac:spMkLst>
        </pc:spChg>
      </pc:sldChg>
      <pc:sldChg chg="addSp modSp mod">
        <pc:chgData name="Lisbeth Kristine Olesen Walakira" userId="4fe702ed-9018-42da-b93d-4943dd77b12b" providerId="ADAL" clId="{972EDBA5-84AC-EA4E-9ED8-712CEBE9876A}" dt="2023-08-21T12:22:33.660" v="54" actId="1076"/>
        <pc:sldMkLst>
          <pc:docMk/>
          <pc:sldMk cId="0" sldId="257"/>
        </pc:sldMkLst>
        <pc:spChg chg="add mod">
          <ac:chgData name="Lisbeth Kristine Olesen Walakira" userId="4fe702ed-9018-42da-b93d-4943dd77b12b" providerId="ADAL" clId="{972EDBA5-84AC-EA4E-9ED8-712CEBE9876A}" dt="2023-08-21T12:22:33.660" v="54" actId="1076"/>
          <ac:spMkLst>
            <pc:docMk/>
            <pc:sldMk cId="0" sldId="257"/>
            <ac:spMk id="4" creationId="{98A0CE2B-7BC3-EAD0-69BD-A84E6DAFDDAE}"/>
          </ac:spMkLst>
        </pc:spChg>
        <pc:spChg chg="add mod">
          <ac:chgData name="Lisbeth Kristine Olesen Walakira" userId="4fe702ed-9018-42da-b93d-4943dd77b12b" providerId="ADAL" clId="{972EDBA5-84AC-EA4E-9ED8-712CEBE9876A}" dt="2023-08-21T12:22:33.660" v="54" actId="1076"/>
          <ac:spMkLst>
            <pc:docMk/>
            <pc:sldMk cId="0" sldId="257"/>
            <ac:spMk id="16" creationId="{CC369DA7-58A7-2D5B-713E-A4F9E5763E2F}"/>
          </ac:spMkLst>
        </pc:spChg>
        <pc:spChg chg="add mod">
          <ac:chgData name="Lisbeth Kristine Olesen Walakira" userId="4fe702ed-9018-42da-b93d-4943dd77b12b" providerId="ADAL" clId="{972EDBA5-84AC-EA4E-9ED8-712CEBE9876A}" dt="2023-08-21T12:22:33.660" v="54" actId="1076"/>
          <ac:spMkLst>
            <pc:docMk/>
            <pc:sldMk cId="0" sldId="257"/>
            <ac:spMk id="17" creationId="{0030C0F5-86A5-D80B-4F8F-C2CA4CE9CE13}"/>
          </ac:spMkLst>
        </pc:spChg>
        <pc:grpChg chg="mod">
          <ac:chgData name="Lisbeth Kristine Olesen Walakira" userId="4fe702ed-9018-42da-b93d-4943dd77b12b" providerId="ADAL" clId="{972EDBA5-84AC-EA4E-9ED8-712CEBE9876A}" dt="2023-08-21T12:20:28.917" v="29" actId="1076"/>
          <ac:grpSpMkLst>
            <pc:docMk/>
            <pc:sldMk cId="0" sldId="257"/>
            <ac:grpSpMk id="8" creationId="{00000000-0000-0000-0000-000000000000}"/>
          </ac:grpSpMkLst>
        </pc:grpChg>
      </pc:sldChg>
      <pc:sldChg chg="addSp delSp modSp mod">
        <pc:chgData name="Lisbeth Kristine Olesen Walakira" userId="4fe702ed-9018-42da-b93d-4943dd77b12b" providerId="ADAL" clId="{972EDBA5-84AC-EA4E-9ED8-712CEBE9876A}" dt="2023-08-21T12:22:01.933" v="47"/>
        <pc:sldMkLst>
          <pc:docMk/>
          <pc:sldMk cId="0" sldId="258"/>
        </pc:sldMkLst>
        <pc:spChg chg="add del mod">
          <ac:chgData name="Lisbeth Kristine Olesen Walakira" userId="4fe702ed-9018-42da-b93d-4943dd77b12b" providerId="ADAL" clId="{972EDBA5-84AC-EA4E-9ED8-712CEBE9876A}" dt="2023-08-21T12:21:56.496" v="44" actId="478"/>
          <ac:spMkLst>
            <pc:docMk/>
            <pc:sldMk cId="0" sldId="258"/>
            <ac:spMk id="4" creationId="{50990753-00D7-1E16-9E4B-A35FE1D6AF17}"/>
          </ac:spMkLst>
        </pc:spChg>
        <pc:spChg chg="mod">
          <ac:chgData name="Lisbeth Kristine Olesen Walakira" userId="4fe702ed-9018-42da-b93d-4943dd77b12b" providerId="ADAL" clId="{972EDBA5-84AC-EA4E-9ED8-712CEBE9876A}" dt="2023-08-21T12:16:41.548" v="13" actId="20577"/>
          <ac:spMkLst>
            <pc:docMk/>
            <pc:sldMk cId="0" sldId="258"/>
            <ac:spMk id="7" creationId="{00000000-0000-0000-0000-000000000000}"/>
          </ac:spMkLst>
        </pc:spChg>
        <pc:spChg chg="add del mod">
          <ac:chgData name="Lisbeth Kristine Olesen Walakira" userId="4fe702ed-9018-42da-b93d-4943dd77b12b" providerId="ADAL" clId="{972EDBA5-84AC-EA4E-9ED8-712CEBE9876A}" dt="2023-08-21T12:21:57.185" v="45" actId="478"/>
          <ac:spMkLst>
            <pc:docMk/>
            <pc:sldMk cId="0" sldId="258"/>
            <ac:spMk id="8" creationId="{2F698CF9-19B4-4A54-8686-35CCFA1796F1}"/>
          </ac:spMkLst>
        </pc:spChg>
        <pc:spChg chg="add del mod">
          <ac:chgData name="Lisbeth Kristine Olesen Walakira" userId="4fe702ed-9018-42da-b93d-4943dd77b12b" providerId="ADAL" clId="{972EDBA5-84AC-EA4E-9ED8-712CEBE9876A}" dt="2023-08-21T12:21:58.655" v="46" actId="478"/>
          <ac:spMkLst>
            <pc:docMk/>
            <pc:sldMk cId="0" sldId="258"/>
            <ac:spMk id="9" creationId="{BE51E94A-12C5-E9B6-63E7-AB5EAE9EDF15}"/>
          </ac:spMkLst>
        </pc:spChg>
        <pc:spChg chg="add mod">
          <ac:chgData name="Lisbeth Kristine Olesen Walakira" userId="4fe702ed-9018-42da-b93d-4943dd77b12b" providerId="ADAL" clId="{972EDBA5-84AC-EA4E-9ED8-712CEBE9876A}" dt="2023-08-21T12:22:01.933" v="47"/>
          <ac:spMkLst>
            <pc:docMk/>
            <pc:sldMk cId="0" sldId="258"/>
            <ac:spMk id="10" creationId="{FD9F3953-D8DD-6EBB-3057-E7DC1D6ABCF2}"/>
          </ac:spMkLst>
        </pc:spChg>
        <pc:spChg chg="add mod">
          <ac:chgData name="Lisbeth Kristine Olesen Walakira" userId="4fe702ed-9018-42da-b93d-4943dd77b12b" providerId="ADAL" clId="{972EDBA5-84AC-EA4E-9ED8-712CEBE9876A}" dt="2023-08-21T12:22:01.933" v="47"/>
          <ac:spMkLst>
            <pc:docMk/>
            <pc:sldMk cId="0" sldId="258"/>
            <ac:spMk id="11" creationId="{6437CCF5-DDDA-AD07-66AC-9ACE71315D61}"/>
          </ac:spMkLst>
        </pc:spChg>
        <pc:spChg chg="add mod">
          <ac:chgData name="Lisbeth Kristine Olesen Walakira" userId="4fe702ed-9018-42da-b93d-4943dd77b12b" providerId="ADAL" clId="{972EDBA5-84AC-EA4E-9ED8-712CEBE9876A}" dt="2023-08-21T12:22:01.933" v="47"/>
          <ac:spMkLst>
            <pc:docMk/>
            <pc:sldMk cId="0" sldId="258"/>
            <ac:spMk id="12" creationId="{75630329-BA54-D644-5B60-6C11B987B022}"/>
          </ac:spMkLst>
        </pc:spChg>
      </pc:sldChg>
      <pc:sldChg chg="addSp delSp modSp mod">
        <pc:chgData name="Lisbeth Kristine Olesen Walakira" userId="4fe702ed-9018-42da-b93d-4943dd77b12b" providerId="ADAL" clId="{972EDBA5-84AC-EA4E-9ED8-712CEBE9876A}" dt="2023-08-21T12:22:12.851" v="51"/>
        <pc:sldMkLst>
          <pc:docMk/>
          <pc:sldMk cId="0" sldId="259"/>
        </pc:sldMkLst>
        <pc:spChg chg="add del mod">
          <ac:chgData name="Lisbeth Kristine Olesen Walakira" userId="4fe702ed-9018-42da-b93d-4943dd77b12b" providerId="ADAL" clId="{972EDBA5-84AC-EA4E-9ED8-712CEBE9876A}" dt="2023-08-21T12:22:09.747" v="49" actId="478"/>
          <ac:spMkLst>
            <pc:docMk/>
            <pc:sldMk cId="0" sldId="259"/>
            <ac:spMk id="4" creationId="{B189B876-ED1F-C307-9928-38832A35F1B0}"/>
          </ac:spMkLst>
        </pc:spChg>
        <pc:spChg chg="add del mod">
          <ac:chgData name="Lisbeth Kristine Olesen Walakira" userId="4fe702ed-9018-42da-b93d-4943dd77b12b" providerId="ADAL" clId="{972EDBA5-84AC-EA4E-9ED8-712CEBE9876A}" dt="2023-08-21T12:22:11.307" v="50" actId="478"/>
          <ac:spMkLst>
            <pc:docMk/>
            <pc:sldMk cId="0" sldId="259"/>
            <ac:spMk id="8" creationId="{AA4753DD-DF84-ABD4-DE82-5FE8F3A1C662}"/>
          </ac:spMkLst>
        </pc:spChg>
        <pc:spChg chg="add del mod">
          <ac:chgData name="Lisbeth Kristine Olesen Walakira" userId="4fe702ed-9018-42da-b93d-4943dd77b12b" providerId="ADAL" clId="{972EDBA5-84AC-EA4E-9ED8-712CEBE9876A}" dt="2023-08-21T12:22:08.930" v="48" actId="478"/>
          <ac:spMkLst>
            <pc:docMk/>
            <pc:sldMk cId="0" sldId="259"/>
            <ac:spMk id="9" creationId="{7F18914F-04BB-FFE7-ABB8-318C7139D6FC}"/>
          </ac:spMkLst>
        </pc:spChg>
        <pc:spChg chg="add mod">
          <ac:chgData name="Lisbeth Kristine Olesen Walakira" userId="4fe702ed-9018-42da-b93d-4943dd77b12b" providerId="ADAL" clId="{972EDBA5-84AC-EA4E-9ED8-712CEBE9876A}" dt="2023-08-21T12:22:12.851" v="51"/>
          <ac:spMkLst>
            <pc:docMk/>
            <pc:sldMk cId="0" sldId="259"/>
            <ac:spMk id="10" creationId="{DF7751E6-886E-32D1-5916-5D6FC9A3767B}"/>
          </ac:spMkLst>
        </pc:spChg>
        <pc:spChg chg="add mod">
          <ac:chgData name="Lisbeth Kristine Olesen Walakira" userId="4fe702ed-9018-42da-b93d-4943dd77b12b" providerId="ADAL" clId="{972EDBA5-84AC-EA4E-9ED8-712CEBE9876A}" dt="2023-08-21T12:22:12.851" v="51"/>
          <ac:spMkLst>
            <pc:docMk/>
            <pc:sldMk cId="0" sldId="259"/>
            <ac:spMk id="11" creationId="{8F2624DD-88D9-1FD0-240A-CF2E1551E006}"/>
          </ac:spMkLst>
        </pc:spChg>
        <pc:spChg chg="add mod">
          <ac:chgData name="Lisbeth Kristine Olesen Walakira" userId="4fe702ed-9018-42da-b93d-4943dd77b12b" providerId="ADAL" clId="{972EDBA5-84AC-EA4E-9ED8-712CEBE9876A}" dt="2023-08-21T12:22:12.851" v="51"/>
          <ac:spMkLst>
            <pc:docMk/>
            <pc:sldMk cId="0" sldId="259"/>
            <ac:spMk id="12" creationId="{AD969A16-357A-A18A-5BE9-9172EA827262}"/>
          </ac:spMkLst>
        </pc:spChg>
      </pc:sldChg>
      <pc:sldChg chg="addSp modSp mod">
        <pc:chgData name="Lisbeth Kristine Olesen Walakira" userId="4fe702ed-9018-42da-b93d-4943dd77b12b" providerId="ADAL" clId="{972EDBA5-84AC-EA4E-9ED8-712CEBE9876A}" dt="2023-08-21T12:24:11.231" v="87" actId="404"/>
        <pc:sldMkLst>
          <pc:docMk/>
          <pc:sldMk cId="0" sldId="260"/>
        </pc:sldMkLst>
        <pc:spChg chg="add mod">
          <ac:chgData name="Lisbeth Kristine Olesen Walakira" userId="4fe702ed-9018-42da-b93d-4943dd77b12b" providerId="ADAL" clId="{972EDBA5-84AC-EA4E-9ED8-712CEBE9876A}" dt="2023-08-21T12:22:48.060" v="55" actId="1076"/>
          <ac:spMkLst>
            <pc:docMk/>
            <pc:sldMk cId="0" sldId="260"/>
            <ac:spMk id="4" creationId="{E9493AB1-4AD0-541B-10F2-56467D05B2E6}"/>
          </ac:spMkLst>
        </pc:spChg>
        <pc:spChg chg="mod">
          <ac:chgData name="Lisbeth Kristine Olesen Walakira" userId="4fe702ed-9018-42da-b93d-4943dd77b12b" providerId="ADAL" clId="{972EDBA5-84AC-EA4E-9ED8-712CEBE9876A}" dt="2023-08-21T12:24:11.231" v="87" actId="404"/>
          <ac:spMkLst>
            <pc:docMk/>
            <pc:sldMk cId="0" sldId="260"/>
            <ac:spMk id="7" creationId="{00000000-0000-0000-0000-000000000000}"/>
          </ac:spMkLst>
        </pc:spChg>
        <pc:spChg chg="add mod">
          <ac:chgData name="Lisbeth Kristine Olesen Walakira" userId="4fe702ed-9018-42da-b93d-4943dd77b12b" providerId="ADAL" clId="{972EDBA5-84AC-EA4E-9ED8-712CEBE9876A}" dt="2023-08-21T12:22:48.060" v="55" actId="1076"/>
          <ac:spMkLst>
            <pc:docMk/>
            <pc:sldMk cId="0" sldId="260"/>
            <ac:spMk id="10" creationId="{AD2638A2-39E0-614A-BB62-3F294E3BEB37}"/>
          </ac:spMkLst>
        </pc:spChg>
        <pc:spChg chg="add mod">
          <ac:chgData name="Lisbeth Kristine Olesen Walakira" userId="4fe702ed-9018-42da-b93d-4943dd77b12b" providerId="ADAL" clId="{972EDBA5-84AC-EA4E-9ED8-712CEBE9876A}" dt="2023-08-21T12:22:48.060" v="55" actId="1076"/>
          <ac:spMkLst>
            <pc:docMk/>
            <pc:sldMk cId="0" sldId="260"/>
            <ac:spMk id="11" creationId="{92329F3F-31A0-E3F8-5AB6-F84DD1ABAB21}"/>
          </ac:spMkLst>
        </pc:spChg>
        <pc:grpChg chg="mod">
          <ac:chgData name="Lisbeth Kristine Olesen Walakira" userId="4fe702ed-9018-42da-b93d-4943dd77b12b" providerId="ADAL" clId="{972EDBA5-84AC-EA4E-9ED8-712CEBE9876A}" dt="2023-08-21T12:20:44.799" v="32" actId="1076"/>
          <ac:grpSpMkLst>
            <pc:docMk/>
            <pc:sldMk cId="0" sldId="260"/>
            <ac:grpSpMk id="5" creationId="{00000000-0000-0000-0000-000000000000}"/>
          </ac:grpSpMkLst>
        </pc:grpChg>
      </pc:sldChg>
      <pc:sldChg chg="addSp modSp mod">
        <pc:chgData name="Lisbeth Kristine Olesen Walakira" userId="4fe702ed-9018-42da-b93d-4943dd77b12b" providerId="ADAL" clId="{972EDBA5-84AC-EA4E-9ED8-712CEBE9876A}" dt="2023-08-21T12:24:49.934" v="110" actId="20577"/>
        <pc:sldMkLst>
          <pc:docMk/>
          <pc:sldMk cId="0" sldId="265"/>
        </pc:sldMkLst>
        <pc:spChg chg="mod">
          <ac:chgData name="Lisbeth Kristine Olesen Walakira" userId="4fe702ed-9018-42da-b93d-4943dd77b12b" providerId="ADAL" clId="{972EDBA5-84AC-EA4E-9ED8-712CEBE9876A}" dt="2023-08-21T12:24:49.934" v="110" actId="20577"/>
          <ac:spMkLst>
            <pc:docMk/>
            <pc:sldMk cId="0" sldId="265"/>
            <ac:spMk id="7" creationId="{00000000-0000-0000-0000-000000000000}"/>
          </ac:spMkLst>
        </pc:spChg>
        <pc:spChg chg="add mod">
          <ac:chgData name="Lisbeth Kristine Olesen Walakira" userId="4fe702ed-9018-42da-b93d-4943dd77b12b" providerId="ADAL" clId="{972EDBA5-84AC-EA4E-9ED8-712CEBE9876A}" dt="2023-08-21T12:23:14.283" v="65"/>
          <ac:spMkLst>
            <pc:docMk/>
            <pc:sldMk cId="0" sldId="265"/>
            <ac:spMk id="8" creationId="{70E84B90-91AA-CF1E-8988-E22CCA229D89}"/>
          </ac:spMkLst>
        </pc:spChg>
        <pc:spChg chg="add mod">
          <ac:chgData name="Lisbeth Kristine Olesen Walakira" userId="4fe702ed-9018-42da-b93d-4943dd77b12b" providerId="ADAL" clId="{972EDBA5-84AC-EA4E-9ED8-712CEBE9876A}" dt="2023-08-21T12:23:14.283" v="65"/>
          <ac:spMkLst>
            <pc:docMk/>
            <pc:sldMk cId="0" sldId="265"/>
            <ac:spMk id="9" creationId="{EC490E08-1143-20B6-3494-D99F75435BBB}"/>
          </ac:spMkLst>
        </pc:spChg>
        <pc:spChg chg="add mod">
          <ac:chgData name="Lisbeth Kristine Olesen Walakira" userId="4fe702ed-9018-42da-b93d-4943dd77b12b" providerId="ADAL" clId="{972EDBA5-84AC-EA4E-9ED8-712CEBE9876A}" dt="2023-08-21T12:23:14.283" v="65"/>
          <ac:spMkLst>
            <pc:docMk/>
            <pc:sldMk cId="0" sldId="265"/>
            <ac:spMk id="10" creationId="{FD2F6210-186E-ECBA-5481-5672F2AB62AC}"/>
          </ac:spMkLst>
        </pc:spChg>
      </pc:sldChg>
      <pc:sldChg chg="addSp modSp">
        <pc:chgData name="Lisbeth Kristine Olesen Walakira" userId="4fe702ed-9018-42da-b93d-4943dd77b12b" providerId="ADAL" clId="{972EDBA5-84AC-EA4E-9ED8-712CEBE9876A}" dt="2023-08-21T12:23:18.157" v="66"/>
        <pc:sldMkLst>
          <pc:docMk/>
          <pc:sldMk cId="0" sldId="266"/>
        </pc:sldMkLst>
        <pc:spChg chg="add mod">
          <ac:chgData name="Lisbeth Kristine Olesen Walakira" userId="4fe702ed-9018-42da-b93d-4943dd77b12b" providerId="ADAL" clId="{972EDBA5-84AC-EA4E-9ED8-712CEBE9876A}" dt="2023-08-21T12:23:18.157" v="66"/>
          <ac:spMkLst>
            <pc:docMk/>
            <pc:sldMk cId="0" sldId="266"/>
            <ac:spMk id="6" creationId="{3C58A441-AAA9-C4AB-90FF-8252202158B1}"/>
          </ac:spMkLst>
        </pc:spChg>
        <pc:spChg chg="add mod">
          <ac:chgData name="Lisbeth Kristine Olesen Walakira" userId="4fe702ed-9018-42da-b93d-4943dd77b12b" providerId="ADAL" clId="{972EDBA5-84AC-EA4E-9ED8-712CEBE9876A}" dt="2023-08-21T12:23:18.157" v="66"/>
          <ac:spMkLst>
            <pc:docMk/>
            <pc:sldMk cId="0" sldId="266"/>
            <ac:spMk id="11" creationId="{5E96D1AB-4C1F-12DD-D740-5F893DB2F6BC}"/>
          </ac:spMkLst>
        </pc:spChg>
        <pc:spChg chg="add mod">
          <ac:chgData name="Lisbeth Kristine Olesen Walakira" userId="4fe702ed-9018-42da-b93d-4943dd77b12b" providerId="ADAL" clId="{972EDBA5-84AC-EA4E-9ED8-712CEBE9876A}" dt="2023-08-21T12:23:18.157" v="66"/>
          <ac:spMkLst>
            <pc:docMk/>
            <pc:sldMk cId="0" sldId="266"/>
            <ac:spMk id="12" creationId="{1C1F6CEF-64B3-74FE-916A-EF2DF8BE820F}"/>
          </ac:spMkLst>
        </pc:spChg>
      </pc:sldChg>
      <pc:sldChg chg="addSp modSp mod">
        <pc:chgData name="Lisbeth Kristine Olesen Walakira" userId="4fe702ed-9018-42da-b93d-4943dd77b12b" providerId="ADAL" clId="{972EDBA5-84AC-EA4E-9ED8-712CEBE9876A}" dt="2023-08-21T12:41:51.834" v="135" actId="20577"/>
        <pc:sldMkLst>
          <pc:docMk/>
          <pc:sldMk cId="0" sldId="267"/>
        </pc:sldMkLst>
        <pc:spChg chg="mod">
          <ac:chgData name="Lisbeth Kristine Olesen Walakira" userId="4fe702ed-9018-42da-b93d-4943dd77b12b" providerId="ADAL" clId="{972EDBA5-84AC-EA4E-9ED8-712CEBE9876A}" dt="2023-08-21T12:41:51.834" v="135" actId="20577"/>
          <ac:spMkLst>
            <pc:docMk/>
            <pc:sldMk cId="0" sldId="267"/>
            <ac:spMk id="7" creationId="{00000000-0000-0000-0000-000000000000}"/>
          </ac:spMkLst>
        </pc:spChg>
        <pc:spChg chg="add mod">
          <ac:chgData name="Lisbeth Kristine Olesen Walakira" userId="4fe702ed-9018-42da-b93d-4943dd77b12b" providerId="ADAL" clId="{972EDBA5-84AC-EA4E-9ED8-712CEBE9876A}" dt="2023-08-21T12:23:20.156" v="67"/>
          <ac:spMkLst>
            <pc:docMk/>
            <pc:sldMk cId="0" sldId="267"/>
            <ac:spMk id="9" creationId="{50B41F5B-94F9-B9F9-C0BB-27474E28D5E5}"/>
          </ac:spMkLst>
        </pc:spChg>
        <pc:spChg chg="add mod">
          <ac:chgData name="Lisbeth Kristine Olesen Walakira" userId="4fe702ed-9018-42da-b93d-4943dd77b12b" providerId="ADAL" clId="{972EDBA5-84AC-EA4E-9ED8-712CEBE9876A}" dt="2023-08-21T12:23:20.156" v="67"/>
          <ac:spMkLst>
            <pc:docMk/>
            <pc:sldMk cId="0" sldId="267"/>
            <ac:spMk id="10" creationId="{3C47A67A-9E24-7F3F-4862-24E49790D605}"/>
          </ac:spMkLst>
        </pc:spChg>
        <pc:spChg chg="add mod">
          <ac:chgData name="Lisbeth Kristine Olesen Walakira" userId="4fe702ed-9018-42da-b93d-4943dd77b12b" providerId="ADAL" clId="{972EDBA5-84AC-EA4E-9ED8-712CEBE9876A}" dt="2023-08-21T12:23:20.156" v="67"/>
          <ac:spMkLst>
            <pc:docMk/>
            <pc:sldMk cId="0" sldId="267"/>
            <ac:spMk id="11" creationId="{25072CF4-0A45-9D74-DC3D-15FD970F7962}"/>
          </ac:spMkLst>
        </pc:spChg>
      </pc:sldChg>
      <pc:sldChg chg="addSp delSp modSp mod">
        <pc:chgData name="Lisbeth Kristine Olesen Walakira" userId="4fe702ed-9018-42da-b93d-4943dd77b12b" providerId="ADAL" clId="{972EDBA5-84AC-EA4E-9ED8-712CEBE9876A}" dt="2023-08-21T12:22:56.780" v="59"/>
        <pc:sldMkLst>
          <pc:docMk/>
          <pc:sldMk cId="2201774703" sldId="268"/>
        </pc:sldMkLst>
        <pc:spChg chg="add del mod">
          <ac:chgData name="Lisbeth Kristine Olesen Walakira" userId="4fe702ed-9018-42da-b93d-4943dd77b12b" providerId="ADAL" clId="{972EDBA5-84AC-EA4E-9ED8-712CEBE9876A}" dt="2023-08-21T12:20:51.299" v="34"/>
          <ac:spMkLst>
            <pc:docMk/>
            <pc:sldMk cId="2201774703" sldId="268"/>
            <ac:spMk id="4" creationId="{27F26580-C3E5-F692-D374-BE450F0723B3}"/>
          </ac:spMkLst>
        </pc:spChg>
        <pc:spChg chg="add del mod">
          <ac:chgData name="Lisbeth Kristine Olesen Walakira" userId="4fe702ed-9018-42da-b93d-4943dd77b12b" providerId="ADAL" clId="{972EDBA5-84AC-EA4E-9ED8-712CEBE9876A}" dt="2023-08-21T12:20:51.299" v="34"/>
          <ac:spMkLst>
            <pc:docMk/>
            <pc:sldMk cId="2201774703" sldId="268"/>
            <ac:spMk id="5" creationId="{7679EBB5-4493-2AAE-8A0D-47A8E9F62192}"/>
          </ac:spMkLst>
        </pc:spChg>
        <pc:spChg chg="add del mod">
          <ac:chgData name="Lisbeth Kristine Olesen Walakira" userId="4fe702ed-9018-42da-b93d-4943dd77b12b" providerId="ADAL" clId="{972EDBA5-84AC-EA4E-9ED8-712CEBE9876A}" dt="2023-08-21T12:20:51.299" v="34"/>
          <ac:spMkLst>
            <pc:docMk/>
            <pc:sldMk cId="2201774703" sldId="268"/>
            <ac:spMk id="6" creationId="{6D80AD86-EAEF-2FA5-1DD8-3ACB9D970E17}"/>
          </ac:spMkLst>
        </pc:spChg>
        <pc:spChg chg="add del mod">
          <ac:chgData name="Lisbeth Kristine Olesen Walakira" userId="4fe702ed-9018-42da-b93d-4943dd77b12b" providerId="ADAL" clId="{972EDBA5-84AC-EA4E-9ED8-712CEBE9876A}" dt="2023-08-21T12:22:53.972" v="57" actId="478"/>
          <ac:spMkLst>
            <pc:docMk/>
            <pc:sldMk cId="2201774703" sldId="268"/>
            <ac:spMk id="8" creationId="{FFA6BAC0-4E5F-4EC1-E70D-6B9D92499809}"/>
          </ac:spMkLst>
        </pc:spChg>
        <pc:spChg chg="add del mod">
          <ac:chgData name="Lisbeth Kristine Olesen Walakira" userId="4fe702ed-9018-42da-b93d-4943dd77b12b" providerId="ADAL" clId="{972EDBA5-84AC-EA4E-9ED8-712CEBE9876A}" dt="2023-08-21T12:22:55.831" v="58" actId="478"/>
          <ac:spMkLst>
            <pc:docMk/>
            <pc:sldMk cId="2201774703" sldId="268"/>
            <ac:spMk id="10" creationId="{EA907752-00DE-B289-191D-661C313993B1}"/>
          </ac:spMkLst>
        </pc:spChg>
        <pc:spChg chg="add del mod">
          <ac:chgData name="Lisbeth Kristine Olesen Walakira" userId="4fe702ed-9018-42da-b93d-4943dd77b12b" providerId="ADAL" clId="{972EDBA5-84AC-EA4E-9ED8-712CEBE9876A}" dt="2023-08-21T12:22:53.076" v="56" actId="478"/>
          <ac:spMkLst>
            <pc:docMk/>
            <pc:sldMk cId="2201774703" sldId="268"/>
            <ac:spMk id="11" creationId="{ECDEB9F2-F2CB-4AAA-C5FD-5F1250D91FFE}"/>
          </ac:spMkLst>
        </pc:spChg>
        <pc:spChg chg="add mod">
          <ac:chgData name="Lisbeth Kristine Olesen Walakira" userId="4fe702ed-9018-42da-b93d-4943dd77b12b" providerId="ADAL" clId="{972EDBA5-84AC-EA4E-9ED8-712CEBE9876A}" dt="2023-08-21T12:22:56.780" v="59"/>
          <ac:spMkLst>
            <pc:docMk/>
            <pc:sldMk cId="2201774703" sldId="268"/>
            <ac:spMk id="12" creationId="{5A3D3952-E8F1-BDE2-3798-678AC54EE766}"/>
          </ac:spMkLst>
        </pc:spChg>
        <pc:spChg chg="add mod">
          <ac:chgData name="Lisbeth Kristine Olesen Walakira" userId="4fe702ed-9018-42da-b93d-4943dd77b12b" providerId="ADAL" clId="{972EDBA5-84AC-EA4E-9ED8-712CEBE9876A}" dt="2023-08-21T12:22:56.780" v="59"/>
          <ac:spMkLst>
            <pc:docMk/>
            <pc:sldMk cId="2201774703" sldId="268"/>
            <ac:spMk id="13" creationId="{76AD46C0-4100-CE6B-5F29-D1CC95832760}"/>
          </ac:spMkLst>
        </pc:spChg>
        <pc:spChg chg="add mod">
          <ac:chgData name="Lisbeth Kristine Olesen Walakira" userId="4fe702ed-9018-42da-b93d-4943dd77b12b" providerId="ADAL" clId="{972EDBA5-84AC-EA4E-9ED8-712CEBE9876A}" dt="2023-08-21T12:22:56.780" v="59"/>
          <ac:spMkLst>
            <pc:docMk/>
            <pc:sldMk cId="2201774703" sldId="268"/>
            <ac:spMk id="14" creationId="{5ED1ACF2-66A6-2756-3095-79BE8EEBE983}"/>
          </ac:spMkLst>
        </pc:spChg>
        <pc:spChg chg="mod">
          <ac:chgData name="Lisbeth Kristine Olesen Walakira" userId="4fe702ed-9018-42da-b93d-4943dd77b12b" providerId="ADAL" clId="{972EDBA5-84AC-EA4E-9ED8-712CEBE9876A}" dt="2023-08-21T11:41:00.323" v="1" actId="207"/>
          <ac:spMkLst>
            <pc:docMk/>
            <pc:sldMk cId="2201774703" sldId="268"/>
            <ac:spMk id="30" creationId="{B64B7C11-5FBE-A41A-B87E-F17DCB9914A5}"/>
          </ac:spMkLst>
        </pc:spChg>
        <pc:spChg chg="mod">
          <ac:chgData name="Lisbeth Kristine Olesen Walakira" userId="4fe702ed-9018-42da-b93d-4943dd77b12b" providerId="ADAL" clId="{972EDBA5-84AC-EA4E-9ED8-712CEBE9876A}" dt="2023-08-21T11:41:00.323" v="1" actId="207"/>
          <ac:spMkLst>
            <pc:docMk/>
            <pc:sldMk cId="2201774703" sldId="268"/>
            <ac:spMk id="31" creationId="{655E41BB-78D5-2EE8-645D-AAFBBCB0E356}"/>
          </ac:spMkLst>
        </pc:spChg>
        <pc:spChg chg="mod">
          <ac:chgData name="Lisbeth Kristine Olesen Walakira" userId="4fe702ed-9018-42da-b93d-4943dd77b12b" providerId="ADAL" clId="{972EDBA5-84AC-EA4E-9ED8-712CEBE9876A}" dt="2023-08-21T11:41:00.323" v="1" actId="207"/>
          <ac:spMkLst>
            <pc:docMk/>
            <pc:sldMk cId="2201774703" sldId="268"/>
            <ac:spMk id="32" creationId="{AE4D03B4-FE04-1654-D5F0-71C934A2783F}"/>
          </ac:spMkLst>
        </pc:spChg>
        <pc:spChg chg="mod">
          <ac:chgData name="Lisbeth Kristine Olesen Walakira" userId="4fe702ed-9018-42da-b93d-4943dd77b12b" providerId="ADAL" clId="{972EDBA5-84AC-EA4E-9ED8-712CEBE9876A}" dt="2023-08-21T11:41:00.323" v="1" actId="207"/>
          <ac:spMkLst>
            <pc:docMk/>
            <pc:sldMk cId="2201774703" sldId="268"/>
            <ac:spMk id="33" creationId="{57A1D672-AB17-924C-1DC5-3DEA0D415629}"/>
          </ac:spMkLst>
        </pc:spChg>
        <pc:spChg chg="mod">
          <ac:chgData name="Lisbeth Kristine Olesen Walakira" userId="4fe702ed-9018-42da-b93d-4943dd77b12b" providerId="ADAL" clId="{972EDBA5-84AC-EA4E-9ED8-712CEBE9876A}" dt="2023-08-21T12:21:13.833" v="39" actId="1076"/>
          <ac:spMkLst>
            <pc:docMk/>
            <pc:sldMk cId="2201774703" sldId="268"/>
            <ac:spMk id="34" creationId="{610B2925-8676-30EC-1ADF-2330FABA2A2A}"/>
          </ac:spMkLst>
        </pc:spChg>
        <pc:picChg chg="mod">
          <ac:chgData name="Lisbeth Kristine Olesen Walakira" userId="4fe702ed-9018-42da-b93d-4943dd77b12b" providerId="ADAL" clId="{972EDBA5-84AC-EA4E-9ED8-712CEBE9876A}" dt="2023-08-21T12:20:55.404" v="36" actId="1076"/>
          <ac:picMkLst>
            <pc:docMk/>
            <pc:sldMk cId="2201774703" sldId="268"/>
            <ac:picMk id="2" creationId="{00000000-0000-0000-0000-000000000000}"/>
          </ac:picMkLst>
        </pc:picChg>
      </pc:sldChg>
      <pc:sldChg chg="addSp delSp modSp mod">
        <pc:chgData name="Lisbeth Kristine Olesen Walakira" userId="4fe702ed-9018-42da-b93d-4943dd77b12b" providerId="ADAL" clId="{972EDBA5-84AC-EA4E-9ED8-712CEBE9876A}" dt="2023-08-21T12:23:04.237" v="63"/>
        <pc:sldMkLst>
          <pc:docMk/>
          <pc:sldMk cId="3195527049" sldId="269"/>
        </pc:sldMkLst>
        <pc:spChg chg="mod">
          <ac:chgData name="Lisbeth Kristine Olesen Walakira" userId="4fe702ed-9018-42da-b93d-4943dd77b12b" providerId="ADAL" clId="{972EDBA5-84AC-EA4E-9ED8-712CEBE9876A}" dt="2023-08-21T12:16:07.152" v="3" actId="20577"/>
          <ac:spMkLst>
            <pc:docMk/>
            <pc:sldMk cId="3195527049" sldId="269"/>
            <ac:spMk id="6" creationId="{00000000-0000-0000-0000-000000000000}"/>
          </ac:spMkLst>
        </pc:spChg>
        <pc:spChg chg="mod">
          <ac:chgData name="Lisbeth Kristine Olesen Walakira" userId="4fe702ed-9018-42da-b93d-4943dd77b12b" providerId="ADAL" clId="{972EDBA5-84AC-EA4E-9ED8-712CEBE9876A}" dt="2023-08-21T12:18:50.682" v="25" actId="403"/>
          <ac:spMkLst>
            <pc:docMk/>
            <pc:sldMk cId="3195527049" sldId="269"/>
            <ac:spMk id="7" creationId="{00000000-0000-0000-0000-000000000000}"/>
          </ac:spMkLst>
        </pc:spChg>
        <pc:spChg chg="add del mod">
          <ac:chgData name="Lisbeth Kristine Olesen Walakira" userId="4fe702ed-9018-42da-b93d-4943dd77b12b" providerId="ADAL" clId="{972EDBA5-84AC-EA4E-9ED8-712CEBE9876A}" dt="2023-08-21T12:23:02.645" v="61" actId="478"/>
          <ac:spMkLst>
            <pc:docMk/>
            <pc:sldMk cId="3195527049" sldId="269"/>
            <ac:spMk id="8" creationId="{648D83BE-8FBC-8F18-9ECF-25B61FD76DDB}"/>
          </ac:spMkLst>
        </pc:spChg>
        <pc:spChg chg="add del mod">
          <ac:chgData name="Lisbeth Kristine Olesen Walakira" userId="4fe702ed-9018-42da-b93d-4943dd77b12b" providerId="ADAL" clId="{972EDBA5-84AC-EA4E-9ED8-712CEBE9876A}" dt="2023-08-21T12:23:03.247" v="62" actId="478"/>
          <ac:spMkLst>
            <pc:docMk/>
            <pc:sldMk cId="3195527049" sldId="269"/>
            <ac:spMk id="9" creationId="{4679AC3D-FC21-4C29-FEEF-AB6554611EC0}"/>
          </ac:spMkLst>
        </pc:spChg>
        <pc:spChg chg="add del mod">
          <ac:chgData name="Lisbeth Kristine Olesen Walakira" userId="4fe702ed-9018-42da-b93d-4943dd77b12b" providerId="ADAL" clId="{972EDBA5-84AC-EA4E-9ED8-712CEBE9876A}" dt="2023-08-21T12:23:01.994" v="60" actId="478"/>
          <ac:spMkLst>
            <pc:docMk/>
            <pc:sldMk cId="3195527049" sldId="269"/>
            <ac:spMk id="10" creationId="{1DD6E263-C947-F3F8-FC26-486DB38BBD64}"/>
          </ac:spMkLst>
        </pc:spChg>
        <pc:spChg chg="add mod">
          <ac:chgData name="Lisbeth Kristine Olesen Walakira" userId="4fe702ed-9018-42da-b93d-4943dd77b12b" providerId="ADAL" clId="{972EDBA5-84AC-EA4E-9ED8-712CEBE9876A}" dt="2023-08-21T12:23:04.237" v="63"/>
          <ac:spMkLst>
            <pc:docMk/>
            <pc:sldMk cId="3195527049" sldId="269"/>
            <ac:spMk id="11" creationId="{13FE9090-B254-CBFF-95F6-683CD3635536}"/>
          </ac:spMkLst>
        </pc:spChg>
        <pc:spChg chg="add mod">
          <ac:chgData name="Lisbeth Kristine Olesen Walakira" userId="4fe702ed-9018-42da-b93d-4943dd77b12b" providerId="ADAL" clId="{972EDBA5-84AC-EA4E-9ED8-712CEBE9876A}" dt="2023-08-21T12:23:04.237" v="63"/>
          <ac:spMkLst>
            <pc:docMk/>
            <pc:sldMk cId="3195527049" sldId="269"/>
            <ac:spMk id="12" creationId="{9BDADB99-F6A9-0EC9-BE88-25ED12E27833}"/>
          </ac:spMkLst>
        </pc:spChg>
        <pc:spChg chg="add mod">
          <ac:chgData name="Lisbeth Kristine Olesen Walakira" userId="4fe702ed-9018-42da-b93d-4943dd77b12b" providerId="ADAL" clId="{972EDBA5-84AC-EA4E-9ED8-712CEBE9876A}" dt="2023-08-21T12:23:04.237" v="63"/>
          <ac:spMkLst>
            <pc:docMk/>
            <pc:sldMk cId="3195527049" sldId="269"/>
            <ac:spMk id="13" creationId="{226B99E2-E40A-97AB-B81B-DBBD228C7E4D}"/>
          </ac:spMkLst>
        </pc:spChg>
      </pc:sldChg>
      <pc:sldChg chg="addSp modSp">
        <pc:chgData name="Lisbeth Kristine Olesen Walakira" userId="4fe702ed-9018-42da-b93d-4943dd77b12b" providerId="ADAL" clId="{972EDBA5-84AC-EA4E-9ED8-712CEBE9876A}" dt="2023-08-21T12:23:11.904" v="64"/>
        <pc:sldMkLst>
          <pc:docMk/>
          <pc:sldMk cId="2360694833" sldId="270"/>
        </pc:sldMkLst>
        <pc:spChg chg="add mod">
          <ac:chgData name="Lisbeth Kristine Olesen Walakira" userId="4fe702ed-9018-42da-b93d-4943dd77b12b" providerId="ADAL" clId="{972EDBA5-84AC-EA4E-9ED8-712CEBE9876A}" dt="2023-08-21T12:23:11.904" v="64"/>
          <ac:spMkLst>
            <pc:docMk/>
            <pc:sldMk cId="2360694833" sldId="270"/>
            <ac:spMk id="6" creationId="{95656CC6-3CA8-3DF1-7216-9EB58C965A63}"/>
          </ac:spMkLst>
        </pc:spChg>
        <pc:spChg chg="add mod">
          <ac:chgData name="Lisbeth Kristine Olesen Walakira" userId="4fe702ed-9018-42da-b93d-4943dd77b12b" providerId="ADAL" clId="{972EDBA5-84AC-EA4E-9ED8-712CEBE9876A}" dt="2023-08-21T12:23:11.904" v="64"/>
          <ac:spMkLst>
            <pc:docMk/>
            <pc:sldMk cId="2360694833" sldId="270"/>
            <ac:spMk id="7" creationId="{EBF13585-26F6-4CE7-753D-404A40359574}"/>
          </ac:spMkLst>
        </pc:spChg>
        <pc:spChg chg="add mod">
          <ac:chgData name="Lisbeth Kristine Olesen Walakira" userId="4fe702ed-9018-42da-b93d-4943dd77b12b" providerId="ADAL" clId="{972EDBA5-84AC-EA4E-9ED8-712CEBE9876A}" dt="2023-08-21T12:23:11.904" v="64"/>
          <ac:spMkLst>
            <pc:docMk/>
            <pc:sldMk cId="2360694833" sldId="270"/>
            <ac:spMk id="8" creationId="{13926122-55B3-76D7-F301-CCB5BC7AA9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EA89-5349-244F-AB18-4DA0F2D01E6A}" type="datetimeFigureOut">
              <a:rPr lang="da-DK" smtClean="0"/>
              <a:t>24-01-2024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B4C8E-BC7D-CB4D-8934-C808A2E464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397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B4C8E-BC7D-CB4D-8934-C808A2E4641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559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637714" y="4650394"/>
            <a:ext cx="10131042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38"/>
              </a:lnSpc>
            </a:pPr>
            <a:r>
              <a:rPr lang="en-US" sz="4815" dirty="0">
                <a:solidFill>
                  <a:srgbClr val="FFFFFF"/>
                </a:solidFill>
                <a:latin typeface="Century Gothic" panose="020B0502020202020204" pitchFamily="34" charset="0"/>
              </a:rPr>
              <a:t>WORKSHOP I I</a:t>
            </a:r>
          </a:p>
          <a:p>
            <a:pPr>
              <a:lnSpc>
                <a:spcPts val="5538"/>
              </a:lnSpc>
            </a:pPr>
            <a:r>
              <a:rPr lang="en-US" sz="4815" dirty="0">
                <a:solidFill>
                  <a:srgbClr val="FFFFFF"/>
                </a:solidFill>
                <a:latin typeface="Century Gothic" panose="020B0502020202020204" pitchFamily="34" charset="0"/>
              </a:rPr>
              <a:t>LØSNINGSORIENTERET WORKSHOP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88913" y="6173552"/>
            <a:ext cx="7730416" cy="467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6"/>
              </a:lnSpc>
            </a:pPr>
            <a:r>
              <a:rPr lang="en-US" sz="2673" spc="1090" dirty="0">
                <a:solidFill>
                  <a:srgbClr val="F4D314"/>
                </a:solidFill>
                <a:latin typeface="Century Gothic" panose="020B0502020202020204" pitchFamily="34" charset="0"/>
              </a:rPr>
              <a:t>DATO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501827" y="2799156"/>
            <a:ext cx="4688688" cy="4688688"/>
            <a:chOff x="0" y="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906257" y="5076537"/>
            <a:ext cx="1879827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i="1" dirty="0">
                <a:solidFill>
                  <a:srgbClr val="FFFFFF"/>
                </a:solidFill>
                <a:latin typeface="Century Gothic" panose="020B0502020202020204" pitchFamily="34" charset="0"/>
              </a:rPr>
              <a:t>Indsæt jeres logo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2" name="TextBox 12"/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3" name="Billede 2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88609559-8BA0-1E32-700B-36E6616BF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0" y="0"/>
            <a:ext cx="873100" cy="2024580"/>
          </a:xfrm>
          <a:custGeom>
            <a:avLst/>
            <a:gdLst/>
            <a:ahLst/>
            <a:cxnLst/>
            <a:rect l="l" t="t" r="r" b="b"/>
            <a:pathLst>
              <a:path w="873100" h="2024580">
                <a:moveTo>
                  <a:pt x="873100" y="2024580"/>
                </a:moveTo>
                <a:lnTo>
                  <a:pt x="0" y="2024580"/>
                </a:lnTo>
                <a:lnTo>
                  <a:pt x="0" y="0"/>
                </a:lnTo>
                <a:lnTo>
                  <a:pt x="873100" y="0"/>
                </a:lnTo>
                <a:lnTo>
                  <a:pt x="873100" y="202458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1944488" y="1093310"/>
            <a:ext cx="14306999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FÆLLES DISKUSSION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3437516"/>
            <a:ext cx="8675488" cy="2139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Hvilke initiativer har de forskellige grupper arbejdet med?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Hvad vil de konkrete initiativer betyde for det interne arbejde med digital chikane? 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Hvilken forskel kan initiativerne gøre?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44488" y="6248344"/>
            <a:ext cx="9331872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Hvordan bringes initiativerne videre?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44488" y="7176135"/>
            <a:ext cx="8675488" cy="1267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Hvad skal der til, for at initiativerne kan implementeres?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Hvem skal beslutte, hvilke initiativer der kan implementeres?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787CE1F9-880D-8E8F-0C7A-64FD1AD4EE94}"/>
              </a:ext>
            </a:extLst>
          </p:cNvPr>
          <p:cNvSpPr txBox="1"/>
          <p:nvPr/>
        </p:nvSpPr>
        <p:spPr>
          <a:xfrm>
            <a:off x="1944488" y="2516155"/>
            <a:ext cx="9331872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Initiativer mod digital chikane</a:t>
            </a: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B85E01E8-2A9F-C04B-E9CA-575EA46F9A7E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51C9EBA4-835C-13F5-26DD-55C07B87B08B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7F3736C8-6064-CECE-8025-6765409E4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0" y="0"/>
            <a:ext cx="873100" cy="2024580"/>
          </a:xfrm>
          <a:custGeom>
            <a:avLst/>
            <a:gdLst/>
            <a:ahLst/>
            <a:cxnLst/>
            <a:rect l="l" t="t" r="r" b="b"/>
            <a:pathLst>
              <a:path w="873100" h="2024580">
                <a:moveTo>
                  <a:pt x="873100" y="2024580"/>
                </a:moveTo>
                <a:lnTo>
                  <a:pt x="0" y="2024580"/>
                </a:lnTo>
                <a:lnTo>
                  <a:pt x="0" y="0"/>
                </a:lnTo>
                <a:lnTo>
                  <a:pt x="873100" y="0"/>
                </a:lnTo>
                <a:lnTo>
                  <a:pt x="873100" y="202458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1944488" y="1093310"/>
            <a:ext cx="14306999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AFRUNDING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2897835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Plan for opfølgning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7" y="3694801"/>
            <a:ext cx="10291537" cy="3883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Tilføj egen tekst med eksempelvis plan for opfølgning eller notér her input fra den fælles diskussion. For eksempel: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Hvad sker der herfra med initiativerne?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Hvordan fortsætter det interne arbejde med at forebygge digital chikane?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OBS: På digitalchikane.dk findes værktøjer med forslag til opfølgning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709294" y="3893132"/>
            <a:ext cx="3297505" cy="3297505"/>
          </a:xfrm>
          <a:custGeom>
            <a:avLst/>
            <a:gdLst/>
            <a:ahLst/>
            <a:cxnLst/>
            <a:rect l="l" t="t" r="r" b="b"/>
            <a:pathLst>
              <a:path w="3297505" h="3297505">
                <a:moveTo>
                  <a:pt x="0" y="0"/>
                </a:moveTo>
                <a:lnTo>
                  <a:pt x="3297505" y="0"/>
                </a:lnTo>
                <a:lnTo>
                  <a:pt x="3297505" y="3297505"/>
                </a:lnTo>
                <a:lnTo>
                  <a:pt x="0" y="3297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F0CB213-A17C-96E4-C3DA-426DE6D8B7FE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FFA31B-9E2C-E5E2-1358-B6510F079BAD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964B4548-22AE-6AEC-0B15-7B5E4CC1D2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944488" y="1510881"/>
            <a:ext cx="8143757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I DAG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5737660"/>
            <a:ext cx="747510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Gruppearbejde omkring konkrete initiativer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4342405"/>
            <a:ext cx="7670817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Introduktion til IGLO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125201" y="3619500"/>
            <a:ext cx="5867400" cy="6667499"/>
            <a:chOff x="142652" y="917024"/>
            <a:chExt cx="7823200" cy="888999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98" t="9351" r="28331"/>
            <a:stretch/>
          </p:blipFill>
          <p:spPr>
            <a:xfrm>
              <a:off x="142652" y="917024"/>
              <a:ext cx="7823200" cy="8889999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944488" y="4946346"/>
            <a:ext cx="5992216" cy="34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Kom hele vejen rundt om organisationen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44488" y="2660376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Kort om workshoppens formål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44488" y="3264317"/>
            <a:ext cx="5992216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Hvad skal vi have ud af workshoppen?</a:t>
            </a:r>
          </a:p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Forventningsafstemning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25808" y="6858118"/>
            <a:ext cx="7493779" cy="710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Del 1: Brainstorm initiativer med udgangspunkt i IGLO</a:t>
            </a:r>
          </a:p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Del 2: Beskriv konkrete initiativer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44488" y="7994584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Fælles diskussion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44488" y="8598525"/>
            <a:ext cx="5992216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Hvad har du fundet ud af i workshoppen?</a:t>
            </a:r>
          </a:p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Hvad sker der efter workshoppen?</a:t>
            </a:r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320365D6-3E34-EDE0-16B1-EF52FD743B86}"/>
              </a:ext>
            </a:extLst>
          </p:cNvPr>
          <p:cNvSpPr/>
          <p:nvPr/>
        </p:nvSpPr>
        <p:spPr>
          <a:xfrm>
            <a:off x="15148273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A9950475-8CB4-FE82-96B9-E8D017E95F32}"/>
              </a:ext>
            </a:extLst>
          </p:cNvPr>
          <p:cNvSpPr txBox="1"/>
          <p:nvPr/>
        </p:nvSpPr>
        <p:spPr>
          <a:xfrm>
            <a:off x="12420600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69213149-E1F6-B062-932F-A6B292878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944488" y="1510881"/>
            <a:ext cx="8143757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TIDSPLAN (forslag)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56170" y="3220336"/>
            <a:ext cx="14331830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Velkommen - workshoppens formål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Introduktion til IGLO</a:t>
            </a:r>
          </a:p>
          <a:p>
            <a:pPr algn="l"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Del 1 – brainstorm på initiativer ift. IGLO</a:t>
            </a:r>
          </a:p>
          <a:p>
            <a:pPr algn="l"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Pause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Del 2 – beskrivelse af initiativer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Fælles diskussion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Afrunding og plan for opfølgning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Tak for i dag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3229861"/>
            <a:ext cx="1660766" cy="5232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09.00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09.15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09.25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09.50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10.00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10.30</a:t>
            </a:r>
          </a:p>
          <a:p>
            <a:pPr>
              <a:lnSpc>
                <a:spcPts val="5087"/>
              </a:lnSpc>
              <a:spcBef>
                <a:spcPct val="0"/>
              </a:spcBef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10.50</a:t>
            </a:r>
          </a:p>
          <a:p>
            <a:pPr>
              <a:lnSpc>
                <a:spcPts val="5087"/>
              </a:lnSpc>
              <a:spcBef>
                <a:spcPct val="0"/>
              </a:spcBef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11.00</a:t>
            </a: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0D7501BF-499B-A8BB-531E-C04F0EF24EEF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47F18175-C8AE-95B6-C8B0-857802CA2D5C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CFBA84BB-3E00-929E-E3AF-F1566FC38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944488" y="1093310"/>
            <a:ext cx="10328201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WORKSHOPPENS FORMÅL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2398556"/>
            <a:ext cx="15048112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Hvordan kan vi forebygge digital chikane fra eksterne?</a:t>
            </a:r>
          </a:p>
          <a:p>
            <a:pPr>
              <a:lnSpc>
                <a:spcPts val="4150"/>
              </a:lnSpc>
            </a:pPr>
            <a:endParaRPr lang="da-DK" sz="3608" dirty="0">
              <a:solidFill>
                <a:srgbClr val="F4D314"/>
              </a:solidFill>
              <a:latin typeface="Century Gothic" panose="020B0502020202020204" pitchFamily="34" charset="0"/>
            </a:endParaRPr>
          </a:p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Hvordan kan vi forbedre håndtering af sager med digital chikane?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4566281"/>
            <a:ext cx="11303905" cy="4319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Facilitator fortæller kort om bevæggrunden for at invitere til workshoppen</a:t>
            </a:r>
          </a:p>
          <a:p>
            <a:pPr marL="1036320" lvl="2" indent="-345440">
              <a:lnSpc>
                <a:spcPts val="3359"/>
              </a:lnSpc>
              <a:buFont typeface="Arial"/>
              <a:buChar char="⚬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Hvad er hensigten med workshoppen?</a:t>
            </a:r>
          </a:p>
          <a:p>
            <a:pPr marL="1036320" lvl="2" indent="-345440">
              <a:lnSpc>
                <a:spcPts val="3359"/>
              </a:lnSpc>
              <a:buFont typeface="Arial"/>
              <a:buChar char="⚬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Hvad skal deltagerne have ud af workshoppen?</a:t>
            </a:r>
          </a:p>
          <a:p>
            <a:pPr marL="1036320" lvl="2" indent="-345440">
              <a:lnSpc>
                <a:spcPts val="3359"/>
              </a:lnSpc>
              <a:buFont typeface="Arial"/>
              <a:buChar char="⚬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Hvorfor er det vigtigt at tale om digital chikane og sætte det på dagsordenen?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Evt. runde hvor medarbejder fortæller om forventninger til workshoppen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Tilføj eventuelt egen tekst med formålet for workshoppen.</a:t>
            </a: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4CBD6C0E-5BCB-8973-379A-0F53D63337B1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D2218AE8-F2A0-3925-C330-10E3FFF8733C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0C12997A-96A5-6194-E54E-498C33F35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1216004" y="3628750"/>
            <a:ext cx="5753221" cy="6658250"/>
            <a:chOff x="0" y="0"/>
            <a:chExt cx="7670962" cy="887766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5531" r="25864"/>
            <a:stretch>
              <a:fillRect/>
            </a:stretch>
          </p:blipFill>
          <p:spPr>
            <a:xfrm>
              <a:off x="0" y="0"/>
              <a:ext cx="7670962" cy="8877667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944488" y="1067285"/>
            <a:ext cx="14819512" cy="694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4800" dirty="0">
                <a:solidFill>
                  <a:srgbClr val="FFFFFF"/>
                </a:solidFill>
                <a:latin typeface="Century Gothic" panose="020B0502020202020204" pitchFamily="34" charset="0"/>
              </a:rPr>
              <a:t>HVAD ER ARBEJDSRELATERET DIGITAL CHIKANE?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44488" y="3647800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Digitalt Ansvars definition: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44488" y="4403432"/>
            <a:ext cx="8675488" cy="4319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Digital chikane er episoder, hvor digitale medier, telefonopkald eller SMS bruges til at chikanere en person. 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Digital chikane kan være grov overfusning, personlig nedgørelse, trusler eller uønskede seksuelle henvendelser – fra små digitale stik til voldsommere episoder (fx trusler). 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Digital chikane er arbejdsrelateret, når en person udsættes for chikane i forbindelse med arbejdet – uanset hvor eller hvornår det sker.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CC8D3CB-89D5-30BC-823A-DB049C59C850}"/>
              </a:ext>
            </a:extLst>
          </p:cNvPr>
          <p:cNvSpPr/>
          <p:nvPr/>
        </p:nvSpPr>
        <p:spPr>
          <a:xfrm>
            <a:off x="15148273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E1FCEB-8CC9-A71B-0204-6211CE445386}"/>
              </a:ext>
            </a:extLst>
          </p:cNvPr>
          <p:cNvSpPr txBox="1"/>
          <p:nvPr/>
        </p:nvSpPr>
        <p:spPr>
          <a:xfrm>
            <a:off x="12420600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9E2E48F1-DBC9-E04E-E677-6E48BA4FB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944488" y="1067285"/>
            <a:ext cx="11471272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INTRODUKTION TIL IGLO-MODELLEN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78302" y="2232562"/>
            <a:ext cx="8675488" cy="606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9"/>
              </a:lnSpc>
            </a:pPr>
            <a:r>
              <a:rPr lang="da-DK" sz="2000" b="1" dirty="0">
                <a:solidFill>
                  <a:srgbClr val="F4D314"/>
                </a:solidFill>
                <a:latin typeface="Century Gothic" panose="020B0502020202020204" pitchFamily="34" charset="0"/>
              </a:rPr>
              <a:t>Individ – den enkelte medarbejder</a:t>
            </a:r>
          </a:p>
          <a:p>
            <a:pPr marL="342900" indent="-342900">
              <a:lnSpc>
                <a:spcPts val="2459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EFEFE"/>
                </a:solidFill>
                <a:latin typeface="Century Gothic" panose="020B0502020202020204" pitchFamily="34" charset="0"/>
              </a:rPr>
              <a:t>Rammerne for arbejdsopgaverne</a:t>
            </a:r>
          </a:p>
          <a:p>
            <a:pPr marL="342900" indent="-342900">
              <a:lnSpc>
                <a:spcPts val="2459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EFEFE"/>
                </a:solidFill>
                <a:latin typeface="Century Gothic" panose="020B0502020202020204" pitchFamily="34" charset="0"/>
              </a:rPr>
              <a:t>Arbejdskultur</a:t>
            </a:r>
          </a:p>
          <a:p>
            <a:pPr marL="342900" indent="-342900">
              <a:lnSpc>
                <a:spcPts val="2459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EFEFE"/>
                </a:solidFill>
                <a:latin typeface="Century Gothic" panose="020B0502020202020204" pitchFamily="34" charset="0"/>
              </a:rPr>
              <a:t>Relation til kolleger og ledelse</a:t>
            </a:r>
          </a:p>
          <a:p>
            <a:pPr>
              <a:lnSpc>
                <a:spcPts val="2459"/>
              </a:lnSpc>
            </a:pPr>
            <a:endParaRPr lang="da-DK" sz="20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459"/>
              </a:lnSpc>
            </a:pPr>
            <a:r>
              <a:rPr lang="da-DK" sz="2000" b="1" dirty="0">
                <a:solidFill>
                  <a:srgbClr val="F4D314"/>
                </a:solidFill>
                <a:latin typeface="Century Gothic" panose="020B0502020202020204" pitchFamily="34" charset="0"/>
              </a:rPr>
              <a:t>Gruppe – teamet eller afdelingen</a:t>
            </a:r>
          </a:p>
          <a:p>
            <a:pPr marL="342900" indent="-342900">
              <a:lnSpc>
                <a:spcPts val="2459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EFEFE"/>
                </a:solidFill>
                <a:latin typeface="Century Gothic" panose="020B0502020202020204" pitchFamily="34" charset="0"/>
              </a:rPr>
              <a:t>Fælles sprog og forståelse af arbejdsrelateret digital chikane</a:t>
            </a:r>
          </a:p>
          <a:p>
            <a:pPr marL="342900" indent="-342900">
              <a:lnSpc>
                <a:spcPts val="2459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EFEFE"/>
                </a:solidFill>
                <a:latin typeface="Century Gothic" panose="020B0502020202020204" pitchFamily="34" charset="0"/>
              </a:rPr>
              <a:t>Rammer for afdelingsmøder, statusmøder mm.</a:t>
            </a:r>
          </a:p>
          <a:p>
            <a:pPr>
              <a:lnSpc>
                <a:spcPts val="2459"/>
              </a:lnSpc>
            </a:pPr>
            <a:endParaRPr lang="da-DK" sz="20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459"/>
              </a:lnSpc>
            </a:pPr>
            <a:r>
              <a:rPr lang="da-DK" sz="2000" b="1" dirty="0">
                <a:solidFill>
                  <a:srgbClr val="F4D314"/>
                </a:solidFill>
                <a:latin typeface="Century Gothic" panose="020B0502020202020204" pitchFamily="34" charset="0"/>
              </a:rPr>
              <a:t>Ledelse – den øvrige ledelse</a:t>
            </a:r>
          </a:p>
          <a:p>
            <a:pPr marL="342900" indent="-342900">
              <a:lnSpc>
                <a:spcPts val="2459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EFEFE"/>
                </a:solidFill>
                <a:latin typeface="Century Gothic" panose="020B0502020202020204" pitchFamily="34" charset="0"/>
              </a:rPr>
              <a:t>Procedurer for håndtering af digital chikane</a:t>
            </a:r>
          </a:p>
          <a:p>
            <a:pPr marL="342900" indent="-342900">
              <a:lnSpc>
                <a:spcPts val="2459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EFEFE"/>
                </a:solidFill>
                <a:latin typeface="Century Gothic" panose="020B0502020202020204" pitchFamily="34" charset="0"/>
              </a:rPr>
              <a:t>Relation mellem ledere</a:t>
            </a:r>
          </a:p>
          <a:p>
            <a:pPr marL="342900" indent="-342900">
              <a:lnSpc>
                <a:spcPts val="2459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EFEFE"/>
                </a:solidFill>
                <a:latin typeface="Century Gothic" panose="020B0502020202020204" pitchFamily="34" charset="0"/>
              </a:rPr>
              <a:t>Anerkendelse af problemets omfang</a:t>
            </a:r>
          </a:p>
          <a:p>
            <a:pPr>
              <a:lnSpc>
                <a:spcPts val="2459"/>
              </a:lnSpc>
            </a:pPr>
            <a:endParaRPr lang="da-DK" sz="20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459"/>
              </a:lnSpc>
            </a:pPr>
            <a:r>
              <a:rPr lang="da-DK" sz="2000" b="1" dirty="0">
                <a:solidFill>
                  <a:srgbClr val="F4D314"/>
                </a:solidFill>
                <a:latin typeface="Century Gothic" panose="020B0502020202020204" pitchFamily="34" charset="0"/>
              </a:rPr>
              <a:t>Organisation – relevante samarbejdsfora</a:t>
            </a:r>
          </a:p>
          <a:p>
            <a:pPr marL="342900" indent="-342900">
              <a:lnSpc>
                <a:spcPts val="2459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EFEFE"/>
                </a:solidFill>
                <a:latin typeface="Century Gothic" panose="020B0502020202020204" pitchFamily="34" charset="0"/>
              </a:rPr>
              <a:t>Fx. arbejdsmiljøgruppe og andre udvalg</a:t>
            </a:r>
          </a:p>
          <a:p>
            <a:pPr marL="342900" indent="-342900">
              <a:lnSpc>
                <a:spcPts val="2459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EFEFE"/>
                </a:solidFill>
                <a:latin typeface="Century Gothic" panose="020B0502020202020204" pitchFamily="34" charset="0"/>
              </a:rPr>
              <a:t>Strategi for organisationen</a:t>
            </a:r>
          </a:p>
          <a:p>
            <a:pPr marL="342900" indent="-342900">
              <a:lnSpc>
                <a:spcPts val="2459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EFEFE"/>
                </a:solidFill>
                <a:latin typeface="Century Gothic" panose="020B0502020202020204" pitchFamily="34" charset="0"/>
              </a:rPr>
              <a:t>Retningslinjer og politik, principielle beslutninger</a:t>
            </a:r>
          </a:p>
          <a:p>
            <a:pPr marL="342900" indent="-342900">
              <a:lnSpc>
                <a:spcPts val="2459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EFEFE"/>
                </a:solidFill>
                <a:latin typeface="Century Gothic" panose="020B0502020202020204" pitchFamily="34" charset="0"/>
              </a:rPr>
              <a:t>Definition af digital chikane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AF562CF-B299-1889-977A-49CD66917AD5}"/>
              </a:ext>
            </a:extLst>
          </p:cNvPr>
          <p:cNvSpPr/>
          <p:nvPr/>
        </p:nvSpPr>
        <p:spPr>
          <a:xfrm>
            <a:off x="10016509" y="3027957"/>
            <a:ext cx="6245747" cy="4918525"/>
          </a:xfrm>
          <a:custGeom>
            <a:avLst/>
            <a:gdLst/>
            <a:ahLst/>
            <a:cxnLst/>
            <a:rect l="l" t="t" r="r" b="b"/>
            <a:pathLst>
              <a:path w="6245747" h="4918525">
                <a:moveTo>
                  <a:pt x="0" y="0"/>
                </a:moveTo>
                <a:lnTo>
                  <a:pt x="6245747" y="0"/>
                </a:lnTo>
                <a:lnTo>
                  <a:pt x="6245747" y="4918525"/>
                </a:lnTo>
                <a:lnTo>
                  <a:pt x="0" y="4918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15DFD07-1BB7-D4CF-B5AB-C3315FA987BD}"/>
              </a:ext>
            </a:extLst>
          </p:cNvPr>
          <p:cNvSpPr/>
          <p:nvPr/>
        </p:nvSpPr>
        <p:spPr>
          <a:xfrm>
            <a:off x="13415760" y="4584291"/>
            <a:ext cx="504480" cy="504480"/>
          </a:xfrm>
          <a:custGeom>
            <a:avLst/>
            <a:gdLst/>
            <a:ahLst/>
            <a:cxnLst/>
            <a:rect l="l" t="t" r="r" b="b"/>
            <a:pathLst>
              <a:path w="504480" h="504480">
                <a:moveTo>
                  <a:pt x="0" y="0"/>
                </a:moveTo>
                <a:lnTo>
                  <a:pt x="504480" y="0"/>
                </a:lnTo>
                <a:lnTo>
                  <a:pt x="504480" y="504480"/>
                </a:lnTo>
                <a:lnTo>
                  <a:pt x="0" y="5044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DC5C36BE-C9DF-F638-9144-0D218CE06F40}"/>
              </a:ext>
            </a:extLst>
          </p:cNvPr>
          <p:cNvSpPr/>
          <p:nvPr/>
        </p:nvSpPr>
        <p:spPr>
          <a:xfrm>
            <a:off x="13569369" y="5766324"/>
            <a:ext cx="500868" cy="500868"/>
          </a:xfrm>
          <a:custGeom>
            <a:avLst/>
            <a:gdLst/>
            <a:ahLst/>
            <a:cxnLst/>
            <a:rect l="l" t="t" r="r" b="b"/>
            <a:pathLst>
              <a:path w="500868" h="500868">
                <a:moveTo>
                  <a:pt x="0" y="0"/>
                </a:moveTo>
                <a:lnTo>
                  <a:pt x="500868" y="0"/>
                </a:lnTo>
                <a:lnTo>
                  <a:pt x="500868" y="500868"/>
                </a:lnTo>
                <a:lnTo>
                  <a:pt x="0" y="5008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6FC56888-99EF-7BC7-1831-BF8BA378852B}"/>
              </a:ext>
            </a:extLst>
          </p:cNvPr>
          <p:cNvSpPr/>
          <p:nvPr/>
        </p:nvSpPr>
        <p:spPr>
          <a:xfrm>
            <a:off x="13745760" y="7117755"/>
            <a:ext cx="500868" cy="500868"/>
          </a:xfrm>
          <a:custGeom>
            <a:avLst/>
            <a:gdLst/>
            <a:ahLst/>
            <a:cxnLst/>
            <a:rect l="l" t="t" r="r" b="b"/>
            <a:pathLst>
              <a:path w="500868" h="500868">
                <a:moveTo>
                  <a:pt x="0" y="0"/>
                </a:moveTo>
                <a:lnTo>
                  <a:pt x="500868" y="0"/>
                </a:lnTo>
                <a:lnTo>
                  <a:pt x="500868" y="500869"/>
                </a:lnTo>
                <a:lnTo>
                  <a:pt x="0" y="5008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861BC6DD-B8AB-7931-B707-F1E1891F5BA1}"/>
              </a:ext>
            </a:extLst>
          </p:cNvPr>
          <p:cNvSpPr/>
          <p:nvPr/>
        </p:nvSpPr>
        <p:spPr>
          <a:xfrm>
            <a:off x="12964620" y="3392979"/>
            <a:ext cx="349522" cy="363912"/>
          </a:xfrm>
          <a:custGeom>
            <a:avLst/>
            <a:gdLst/>
            <a:ahLst/>
            <a:cxnLst/>
            <a:rect l="l" t="t" r="r" b="b"/>
            <a:pathLst>
              <a:path w="403736" h="403736">
                <a:moveTo>
                  <a:pt x="0" y="0"/>
                </a:moveTo>
                <a:lnTo>
                  <a:pt x="403736" y="0"/>
                </a:lnTo>
                <a:lnTo>
                  <a:pt x="403736" y="403736"/>
                </a:lnTo>
                <a:lnTo>
                  <a:pt x="0" y="4037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E72AC4BD-35FF-4908-7BF3-47404C299749}"/>
              </a:ext>
            </a:extLst>
          </p:cNvPr>
          <p:cNvSpPr txBox="1"/>
          <p:nvPr/>
        </p:nvSpPr>
        <p:spPr>
          <a:xfrm>
            <a:off x="2012167" y="2258597"/>
            <a:ext cx="157904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I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0E791693-4CD7-94C9-97DF-F2C2241779C6}"/>
              </a:ext>
            </a:extLst>
          </p:cNvPr>
          <p:cNvSpPr txBox="1"/>
          <p:nvPr/>
        </p:nvSpPr>
        <p:spPr>
          <a:xfrm>
            <a:off x="1818763" y="3820836"/>
            <a:ext cx="60960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G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2C96658A-5CB4-ACEC-CF76-96E039AEA898}"/>
              </a:ext>
            </a:extLst>
          </p:cNvPr>
          <p:cNvSpPr txBox="1"/>
          <p:nvPr/>
        </p:nvSpPr>
        <p:spPr>
          <a:xfrm>
            <a:off x="1935478" y="5062157"/>
            <a:ext cx="311283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0389CAF3-7309-0B8B-675A-73913824DA04}"/>
              </a:ext>
            </a:extLst>
          </p:cNvPr>
          <p:cNvSpPr txBox="1"/>
          <p:nvPr/>
        </p:nvSpPr>
        <p:spPr>
          <a:xfrm>
            <a:off x="1836679" y="6624396"/>
            <a:ext cx="60960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B64B7C11-5FBE-A41A-B87E-F17DCB9914A5}"/>
              </a:ext>
            </a:extLst>
          </p:cNvPr>
          <p:cNvSpPr txBox="1"/>
          <p:nvPr/>
        </p:nvSpPr>
        <p:spPr>
          <a:xfrm>
            <a:off x="12140188" y="7225233"/>
            <a:ext cx="1275572" cy="285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9"/>
              </a:lnSpc>
            </a:pPr>
            <a:r>
              <a:rPr lang="da-DK" sz="1600" dirty="0">
                <a:solidFill>
                  <a:srgbClr val="FEFEFE"/>
                </a:solidFill>
                <a:latin typeface="Century Gothic" panose="020B0502020202020204" pitchFamily="34" charset="0"/>
              </a:rPr>
              <a:t>Organisation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655E41BB-78D5-2EE8-645D-AAFBBCB0E356}"/>
              </a:ext>
            </a:extLst>
          </p:cNvPr>
          <p:cNvSpPr txBox="1"/>
          <p:nvPr/>
        </p:nvSpPr>
        <p:spPr>
          <a:xfrm>
            <a:off x="12337544" y="5896402"/>
            <a:ext cx="758209" cy="285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9"/>
              </a:lnSpc>
            </a:pPr>
            <a:r>
              <a:rPr lang="da-DK" sz="1600" dirty="0">
                <a:solidFill>
                  <a:srgbClr val="FEFEFE"/>
                </a:solidFill>
                <a:latin typeface="Century Gothic" panose="020B0502020202020204" pitchFamily="34" charset="0"/>
              </a:rPr>
              <a:t>Ledelse</a:t>
            </a: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AE4D03B4-FE04-1654-D5F0-71C934A2783F}"/>
              </a:ext>
            </a:extLst>
          </p:cNvPr>
          <p:cNvSpPr txBox="1"/>
          <p:nvPr/>
        </p:nvSpPr>
        <p:spPr>
          <a:xfrm>
            <a:off x="12429859" y="4693575"/>
            <a:ext cx="858097" cy="285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9"/>
              </a:lnSpc>
            </a:pPr>
            <a:r>
              <a:rPr lang="da-DK" sz="1600" dirty="0">
                <a:solidFill>
                  <a:srgbClr val="FEFEFE"/>
                </a:solidFill>
                <a:latin typeface="Century Gothic" panose="020B0502020202020204" pitchFamily="34" charset="0"/>
              </a:rPr>
              <a:t>Gruppe</a:t>
            </a:r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id="{57A1D672-AB17-924C-1DC5-3DEA0D415629}"/>
              </a:ext>
            </a:extLst>
          </p:cNvPr>
          <p:cNvSpPr txBox="1"/>
          <p:nvPr/>
        </p:nvSpPr>
        <p:spPr>
          <a:xfrm>
            <a:off x="12796435" y="3755224"/>
            <a:ext cx="685893" cy="285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9"/>
              </a:lnSpc>
            </a:pPr>
            <a:r>
              <a:rPr lang="da-DK" sz="1600" dirty="0">
                <a:solidFill>
                  <a:srgbClr val="FEFEFE"/>
                </a:solidFill>
                <a:latin typeface="Century Gothic" panose="020B0502020202020204" pitchFamily="34" charset="0"/>
              </a:rPr>
              <a:t>Individ</a:t>
            </a: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610B2925-8676-30EC-1ADF-2330FABA2A2A}"/>
              </a:ext>
            </a:extLst>
          </p:cNvPr>
          <p:cNvSpPr txBox="1"/>
          <p:nvPr/>
        </p:nvSpPr>
        <p:spPr>
          <a:xfrm>
            <a:off x="2866270" y="9049390"/>
            <a:ext cx="4605057" cy="274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9"/>
              </a:lnSpc>
            </a:pPr>
            <a:r>
              <a:rPr lang="da-DK" sz="1100" dirty="0">
                <a:solidFill>
                  <a:srgbClr val="FEFEFE"/>
                </a:solidFill>
                <a:latin typeface="Century Gothic" panose="020B0502020202020204" pitchFamily="34" charset="0"/>
              </a:rPr>
              <a:t>IGLO-modellen er udviklet af Videncenter for Arbejdsmiljø</a:t>
            </a: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D876744A-1201-09A1-14B1-97A6A53B2C19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73E08119-22EC-C797-90EB-C9256543301C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76EF9B20-814A-5412-DB08-FA1D870F10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0" y="0"/>
            <a:ext cx="873100" cy="2024580"/>
          </a:xfrm>
          <a:custGeom>
            <a:avLst/>
            <a:gdLst/>
            <a:ahLst/>
            <a:cxnLst/>
            <a:rect l="l" t="t" r="r" b="b"/>
            <a:pathLst>
              <a:path w="873100" h="2024580">
                <a:moveTo>
                  <a:pt x="873100" y="2024580"/>
                </a:moveTo>
                <a:lnTo>
                  <a:pt x="0" y="2024580"/>
                </a:lnTo>
                <a:lnTo>
                  <a:pt x="0" y="0"/>
                </a:lnTo>
                <a:lnTo>
                  <a:pt x="873100" y="0"/>
                </a:lnTo>
                <a:lnTo>
                  <a:pt x="873100" y="202458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1944488" y="1093310"/>
            <a:ext cx="14306999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DEL 1 / BRAINSTORM PÅ INITIATIVER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7" y="2897835"/>
            <a:ext cx="1388409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Brainstorm i grupper på initiativer, der rammer de enkelte IGLO-niveauer.</a:t>
            </a:r>
          </a:p>
          <a:p>
            <a:pPr>
              <a:lnSpc>
                <a:spcPts val="4150"/>
              </a:lnSpc>
            </a:pPr>
            <a:endParaRPr lang="da-DK" sz="3608" dirty="0">
              <a:solidFill>
                <a:srgbClr val="F4D314"/>
              </a:solidFill>
              <a:latin typeface="Century Gothic" panose="020B0502020202020204" pitchFamily="34" charset="0"/>
            </a:endParaRPr>
          </a:p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25 min. (5 min. til hvert IGLO-niveau)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6" y="5509909"/>
            <a:ext cx="13884095" cy="3866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-198120">
              <a:lnSpc>
                <a:spcPts val="3359"/>
              </a:lnSpc>
            </a:pPr>
            <a:r>
              <a:rPr lang="da-DK" sz="20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Deltagerne deles ind i grupper af 3-4 personer. Grupperne </a:t>
            </a:r>
            <a:r>
              <a:rPr lang="da-DK" sz="2000" i="1" dirty="0" err="1">
                <a:solidFill>
                  <a:srgbClr val="FEFEFE"/>
                </a:solidFill>
                <a:latin typeface="Century Gothic" panose="020B0502020202020204" pitchFamily="34" charset="0"/>
              </a:rPr>
              <a:t>brainstormer</a:t>
            </a:r>
            <a:r>
              <a:rPr lang="da-DK" sz="20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 5 min. på initiativer til hvert IGLO-niveau. Hér skal de ikke beskrive de enkelte løsningsforslag i detaljer, men notere hvert initiativ på post-</a:t>
            </a:r>
            <a:r>
              <a:rPr lang="da-DK" sz="2000" i="1" dirty="0" err="1">
                <a:solidFill>
                  <a:srgbClr val="FEFEFE"/>
                </a:solidFill>
                <a:latin typeface="Century Gothic" panose="020B0502020202020204" pitchFamily="34" charset="0"/>
              </a:rPr>
              <a:t>its</a:t>
            </a:r>
            <a:r>
              <a:rPr lang="da-DK" sz="20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, en farve post-</a:t>
            </a:r>
            <a:r>
              <a:rPr lang="da-DK" sz="2000" i="1" dirty="0" err="1">
                <a:solidFill>
                  <a:srgbClr val="FEFEFE"/>
                </a:solidFill>
                <a:latin typeface="Century Gothic" panose="020B0502020202020204" pitchFamily="34" charset="0"/>
              </a:rPr>
              <a:t>its</a:t>
            </a:r>
            <a:r>
              <a:rPr lang="da-DK" sz="20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 til hvert IGLO-niveau.</a:t>
            </a:r>
          </a:p>
          <a:p>
            <a:pPr indent="-198120">
              <a:lnSpc>
                <a:spcPts val="3359"/>
              </a:lnSpc>
            </a:pPr>
            <a:endParaRPr lang="da-DK" sz="2000" i="1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 indent="-198120">
              <a:lnSpc>
                <a:spcPts val="3359"/>
              </a:lnSpc>
            </a:pPr>
            <a:r>
              <a:rPr lang="da-DK" sz="20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Gruppernes initiativforslag kan eventuelt gemmes og bruges i organisationens videre arbejde med at forebygge digital chikane. Denne indledende øvelse har til hensigt at få deltagerne til at reflektere over hvor i organisationen, der er behov for at implementere ændringer.</a:t>
            </a:r>
          </a:p>
          <a:p>
            <a:pPr indent="-198120">
              <a:lnSpc>
                <a:spcPts val="3359"/>
              </a:lnSpc>
            </a:pPr>
            <a:endParaRPr lang="da-DK" sz="2000" i="1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 indent="-198120">
              <a:lnSpc>
                <a:spcPts val="3359"/>
              </a:lnSpc>
            </a:pPr>
            <a:r>
              <a:rPr lang="da-DK" sz="20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I de sidste 5 min. udvælger hver gruppe 2-4 initiativer, som de arbejder videre med efter pausen.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FD67D403-FF6C-A9C7-4B88-591C6298D71D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3C689223-08C2-BD00-B3B8-8873632C10CC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FAECF92D-2269-0984-94CF-86A1EEC13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2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0" y="0"/>
            <a:ext cx="873100" cy="2024580"/>
          </a:xfrm>
          <a:custGeom>
            <a:avLst/>
            <a:gdLst/>
            <a:ahLst/>
            <a:cxnLst/>
            <a:rect l="l" t="t" r="r" b="b"/>
            <a:pathLst>
              <a:path w="873100" h="2024580">
                <a:moveTo>
                  <a:pt x="873100" y="2024580"/>
                </a:moveTo>
                <a:lnTo>
                  <a:pt x="0" y="2024580"/>
                </a:lnTo>
                <a:lnTo>
                  <a:pt x="0" y="0"/>
                </a:lnTo>
                <a:lnTo>
                  <a:pt x="873100" y="0"/>
                </a:lnTo>
                <a:lnTo>
                  <a:pt x="873100" y="202458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4434061" y="4728033"/>
            <a:ext cx="9419878" cy="830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9600" dirty="0">
                <a:solidFill>
                  <a:srgbClr val="FFFFFF"/>
                </a:solidFill>
                <a:latin typeface="Century Gothic" panose="020B0502020202020204" pitchFamily="34" charset="0"/>
              </a:rPr>
              <a:t>PAUSE – 10 MIN.</a:t>
            </a: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B77F64E0-132D-906E-F610-180FD7E0378A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1D8AB68-C34B-9E9F-A9AB-1806FC568357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89FEF37D-AD85-8535-C1D6-4991F7522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9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0" y="0"/>
            <a:ext cx="873100" cy="2024580"/>
          </a:xfrm>
          <a:custGeom>
            <a:avLst/>
            <a:gdLst/>
            <a:ahLst/>
            <a:cxnLst/>
            <a:rect l="l" t="t" r="r" b="b"/>
            <a:pathLst>
              <a:path w="873100" h="2024580">
                <a:moveTo>
                  <a:pt x="873100" y="2024580"/>
                </a:moveTo>
                <a:lnTo>
                  <a:pt x="0" y="2024580"/>
                </a:lnTo>
                <a:lnTo>
                  <a:pt x="0" y="0"/>
                </a:lnTo>
                <a:lnTo>
                  <a:pt x="873100" y="0"/>
                </a:lnTo>
                <a:lnTo>
                  <a:pt x="873100" y="202458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1944488" y="1093310"/>
            <a:ext cx="14306999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DEL 2 / BESKRIVELSE AF INITIATIVER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2897835"/>
            <a:ext cx="1176480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Beskriv de mest relevante initiativer, som kan gøre en forskel i praksis. Hver gruppe beskriver 3-4 initiativer.</a:t>
            </a:r>
          </a:p>
          <a:p>
            <a:pPr>
              <a:lnSpc>
                <a:spcPts val="4150"/>
              </a:lnSpc>
            </a:pPr>
            <a:endParaRPr lang="da-DK" sz="3608" dirty="0">
              <a:solidFill>
                <a:srgbClr val="F4D314"/>
              </a:solidFill>
              <a:latin typeface="Century Gothic" panose="020B0502020202020204" pitchFamily="34" charset="0"/>
            </a:endParaRPr>
          </a:p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30 min.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5946417"/>
            <a:ext cx="13884095" cy="831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Printede initiativark deles ud.</a:t>
            </a:r>
          </a:p>
          <a:p>
            <a:pPr>
              <a:lnSpc>
                <a:spcPts val="3359"/>
              </a:lnSpc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Grupperne har nu 30 minutter til at diskutere og beskrive konkrete initiativer.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615A6B2-A809-E344-C2FA-056AFFE40B71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F387B09-AADF-C8DE-9030-2EC5A98E8F41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4EF6EBA7-2044-C877-490C-2FB08FE32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beb2a2-fc0d-468f-ad3c-f270c7373936">
      <Terms xmlns="http://schemas.microsoft.com/office/infopath/2007/PartnerControls"/>
    </lcf76f155ced4ddcb4097134ff3c332f>
    <TaxCatchAll xmlns="d5cc27fb-2d9d-4d9d-b42b-4c27b15891e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2355F77044FA40B9C2A20D89606C3E" ma:contentTypeVersion="20" ma:contentTypeDescription="Opret et nyt dokument." ma:contentTypeScope="" ma:versionID="8694b6c2a262f3ab51e91a36ea7dbc12">
  <xsd:schema xmlns:xsd="http://www.w3.org/2001/XMLSchema" xmlns:xs="http://www.w3.org/2001/XMLSchema" xmlns:p="http://schemas.microsoft.com/office/2006/metadata/properties" xmlns:ns2="2ebeb2a2-fc0d-468f-ad3c-f270c7373936" xmlns:ns3="d5cc27fb-2d9d-4d9d-b42b-4c27b15891e0" targetNamespace="http://schemas.microsoft.com/office/2006/metadata/properties" ma:root="true" ma:fieldsID="f2fbe81fa578d2887f8049a231c9fdab" ns2:_="" ns3:_="">
    <xsd:import namespace="2ebeb2a2-fc0d-468f-ad3c-f270c7373936"/>
    <xsd:import namespace="d5cc27fb-2d9d-4d9d-b42b-4c27b15891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eb2a2-fc0d-468f-ad3c-f270c73739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444ce430-d18c-4577-affb-cddc478bfb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c27fb-2d9d-4d9d-b42b-4c27b15891e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b4d502f-aa51-4990-9bf7-e37f00e03486}" ma:internalName="TaxCatchAll" ma:showField="CatchAllData" ma:web="d5cc27fb-2d9d-4d9d-b42b-4c27b15891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F4B96B-BA40-477F-8E2C-834476F2C6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B250B6-57D8-4661-BE5A-40E61054808B}">
  <ds:schemaRefs>
    <ds:schemaRef ds:uri="http://schemas.microsoft.com/office/infopath/2007/PartnerControls"/>
    <ds:schemaRef ds:uri="d5cc27fb-2d9d-4d9d-b42b-4c27b15891e0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2ebeb2a2-fc0d-468f-ad3c-f270c737393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6B9E5AD-6E71-4F7C-805B-82111EB64FEA}"/>
</file>

<file path=docProps/app.xml><?xml version="1.0" encoding="utf-8"?>
<Properties xmlns="http://schemas.openxmlformats.org/officeDocument/2006/extended-properties" xmlns:vt="http://schemas.openxmlformats.org/officeDocument/2006/docPropsVTypes">
  <TotalTime>3334</TotalTime>
  <Words>726</Words>
  <Application>Microsoft Office PowerPoint</Application>
  <PresentationFormat>Brugerdefineret</PresentationFormat>
  <Paragraphs>125</Paragraphs>
  <Slides>11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Century Gothic</vt:lpstr>
      <vt:lpstr>Arial</vt:lpstr>
      <vt:lpstr>Calibri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Workshop 1: Tal om digital chikane</dc:title>
  <cp:lastModifiedBy>Asta Iris Rohde</cp:lastModifiedBy>
  <cp:revision>4</cp:revision>
  <dcterms:created xsi:type="dcterms:W3CDTF">2006-08-16T00:00:00Z</dcterms:created>
  <dcterms:modified xsi:type="dcterms:W3CDTF">2024-01-24T13:48:00Z</dcterms:modified>
  <dc:identifier>DAFoXOm5MpE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0x010100272355F77044FA40B9C2A20D89606C3E</vt:lpwstr>
  </property>
  <property fmtid="{D5CDD505-2E9C-101B-9397-08002B2CF9AE}" pid="3" name="MediaServiceImageTags">
    <vt:lpwstr/>
  </property>
</Properties>
</file>