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0" r:id="rId14"/>
    <p:sldId id="266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10896" userDrawn="1">
          <p15:clr>
            <a:srgbClr val="A4A3A4"/>
          </p15:clr>
        </p15:guide>
        <p15:guide id="3" pos="7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F32"/>
    <a:srgbClr val="F4D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E87B4-19A6-5B4E-83B8-D69B4E85537F}" v="11" dt="2023-09-28T08:41:48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648" autoAdjust="0"/>
  </p:normalViewPr>
  <p:slideViewPr>
    <p:cSldViewPr>
      <p:cViewPr varScale="1">
        <p:scale>
          <a:sx n="58" d="100"/>
          <a:sy n="58" d="100"/>
        </p:scale>
        <p:origin x="256" y="848"/>
      </p:cViewPr>
      <p:guideLst>
        <p:guide orient="horz" pos="2280"/>
        <p:guide pos="1089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ielsen" userId="a6ac1dbf-fc2c-4b51-9f61-0a15a352639f" providerId="ADAL" clId="{DEE2C27A-79E7-41E9-AAE0-BA8FB77F6152}"/>
    <pc:docChg chg="undo custSel modSld">
      <pc:chgData name="Andrea Nielsen" userId="a6ac1dbf-fc2c-4b51-9f61-0a15a352639f" providerId="ADAL" clId="{DEE2C27A-79E7-41E9-AAE0-BA8FB77F6152}" dt="2023-09-13T08:33:02.827" v="441" actId="732"/>
      <pc:docMkLst>
        <pc:docMk/>
      </pc:docMkLst>
      <pc:sldChg chg="addSp delSp modSp mod">
        <pc:chgData name="Andrea Nielsen" userId="a6ac1dbf-fc2c-4b51-9f61-0a15a352639f" providerId="ADAL" clId="{DEE2C27A-79E7-41E9-AAE0-BA8FB77F6152}" dt="2023-09-13T08:27:41.350" v="398"/>
        <pc:sldMkLst>
          <pc:docMk/>
          <pc:sldMk cId="0" sldId="256"/>
        </pc:sldMkLst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4" creationId="{55F3F582-75E8-7E59-85F8-FCFFAD740433}"/>
          </ac:spMkLst>
        </pc:spChg>
        <pc:spChg chg="add del mod">
          <ac:chgData name="Andrea Nielsen" userId="a6ac1dbf-fc2c-4b51-9f61-0a15a352639f" providerId="ADAL" clId="{DEE2C27A-79E7-41E9-AAE0-BA8FB77F6152}" dt="2023-09-13T08:27:30.691" v="395"/>
          <ac:spMkLst>
            <pc:docMk/>
            <pc:sldMk cId="0" sldId="256"/>
            <ac:spMk id="10" creationId="{71C87551-42D6-F1F0-F4E0-BEF6F91A2682}"/>
          </ac:spMkLst>
        </pc:spChg>
        <pc:spChg chg="add del mod">
          <ac:chgData name="Andrea Nielsen" userId="a6ac1dbf-fc2c-4b51-9f61-0a15a352639f" providerId="ADAL" clId="{DEE2C27A-79E7-41E9-AAE0-BA8FB77F6152}" dt="2023-09-13T08:27:30.691" v="395"/>
          <ac:spMkLst>
            <pc:docMk/>
            <pc:sldMk cId="0" sldId="256"/>
            <ac:spMk id="11" creationId="{71FA968D-762D-B1A5-E76F-613613BF4D0B}"/>
          </ac:spMkLst>
        </pc:spChg>
        <pc:spChg chg="add del mod">
          <ac:chgData name="Andrea Nielsen" userId="a6ac1dbf-fc2c-4b51-9f61-0a15a352639f" providerId="ADAL" clId="{DEE2C27A-79E7-41E9-AAE0-BA8FB77F6152}" dt="2023-09-13T08:27:41.350" v="398"/>
          <ac:spMkLst>
            <pc:docMk/>
            <pc:sldMk cId="0" sldId="256"/>
            <ac:spMk id="12" creationId="{7F3989E3-8F7D-2BA9-6F2E-697164F8F84A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13" creationId="{8159F581-159A-B87D-53B1-C66DF3D89E58}"/>
          </ac:spMkLst>
        </pc:spChg>
        <pc:spChg chg="del">
          <ac:chgData name="Andrea Nielsen" userId="a6ac1dbf-fc2c-4b51-9f61-0a15a352639f" providerId="ADAL" clId="{DEE2C27A-79E7-41E9-AAE0-BA8FB77F6152}" dt="2023-09-13T08:27:33.702" v="396" actId="478"/>
          <ac:spMkLst>
            <pc:docMk/>
            <pc:sldMk cId="0" sldId="256"/>
            <ac:spMk id="14" creationId="{708BB560-C199-E23B-BF4F-5F658B306D8B}"/>
          </ac:spMkLst>
        </pc:spChg>
        <pc:spChg chg="add del mod">
          <ac:chgData name="Andrea Nielsen" userId="a6ac1dbf-fc2c-4b51-9f61-0a15a352639f" providerId="ADAL" clId="{DEE2C27A-79E7-41E9-AAE0-BA8FB77F6152}" dt="2023-09-13T08:27:41.350" v="398"/>
          <ac:spMkLst>
            <pc:docMk/>
            <pc:sldMk cId="0" sldId="256"/>
            <ac:spMk id="15" creationId="{C2D5814A-672D-BD63-0510-54BA3A012FF0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33:02.827" v="441" actId="732"/>
        <pc:sldMkLst>
          <pc:docMk/>
          <pc:sldMk cId="0" sldId="257"/>
        </pc:sldMkLst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4" creationId="{77D5FF2F-06BE-4586-0615-0D156B902A1F}"/>
          </ac:spMkLst>
        </pc:spChg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16" creationId="{6FA1D4F6-1C63-D214-C669-600508C7D5FB}"/>
          </ac:spMkLst>
        </pc:spChg>
        <pc:spChg chg="del">
          <ac:chgData name="Andrea Nielsen" userId="a6ac1dbf-fc2c-4b51-9f61-0a15a352639f" providerId="ADAL" clId="{DEE2C27A-79E7-41E9-AAE0-BA8FB77F6152}" dt="2023-09-13T08:29:52.377" v="423" actId="478"/>
          <ac:spMkLst>
            <pc:docMk/>
            <pc:sldMk cId="0" sldId="257"/>
            <ac:spMk id="17" creationId="{A6EB7C5E-7A6B-9BC3-03E8-67476FE35AF4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18" creationId="{AF623BE3-2DA3-C587-84E5-6E98D8675E21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19" creationId="{4062ED85-32BB-C474-792C-FB223B8F0FC7}"/>
          </ac:spMkLst>
        </pc:spChg>
        <pc:spChg chg="add del mod">
          <ac:chgData name="Andrea Nielsen" userId="a6ac1dbf-fc2c-4b51-9f61-0a15a352639f" providerId="ADAL" clId="{DEE2C27A-79E7-41E9-AAE0-BA8FB77F6152}" dt="2023-09-13T08:29:48.133" v="422"/>
          <ac:spMkLst>
            <pc:docMk/>
            <pc:sldMk cId="0" sldId="257"/>
            <ac:spMk id="20" creationId="{6E4802FD-1281-638B-01EA-78C712F20379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1" creationId="{F8EC8B1A-23D4-12CE-B9A5-0A97471AAA13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2" creationId="{14CD69EC-57D6-6504-E480-DFA37D0D3FC3}"/>
          </ac:spMkLst>
        </pc:spChg>
        <pc:spChg chg="add mod">
          <ac:chgData name="Andrea Nielsen" userId="a6ac1dbf-fc2c-4b51-9f61-0a15a352639f" providerId="ADAL" clId="{DEE2C27A-79E7-41E9-AAE0-BA8FB77F6152}" dt="2023-09-13T08:29:52.775" v="424"/>
          <ac:spMkLst>
            <pc:docMk/>
            <pc:sldMk cId="0" sldId="257"/>
            <ac:spMk id="23" creationId="{EC6BBE18-4483-B49F-BF44-7A114BF5CA9D}"/>
          </ac:spMkLst>
        </pc:spChg>
        <pc:picChg chg="mod modCrop">
          <ac:chgData name="Andrea Nielsen" userId="a6ac1dbf-fc2c-4b51-9f61-0a15a352639f" providerId="ADAL" clId="{DEE2C27A-79E7-41E9-AAE0-BA8FB77F6152}" dt="2023-09-13T08:33:02.827" v="441" actId="73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DEE2C27A-79E7-41E9-AAE0-BA8FB77F6152}" dt="2023-09-13T08:28:04.871" v="400"/>
        <pc:sldMkLst>
          <pc:docMk/>
          <pc:sldMk cId="0" sldId="258"/>
        </pc:sldMkLst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4" creationId="{74DFD40E-3681-2E91-D6EE-E66DA82D8DB2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8" creationId="{DE54D240-8F25-2559-D6D7-FDB341A57105}"/>
          </ac:spMkLst>
        </pc:spChg>
        <pc:spChg chg="del">
          <ac:chgData name="Andrea Nielsen" userId="a6ac1dbf-fc2c-4b51-9f61-0a15a352639f" providerId="ADAL" clId="{DEE2C27A-79E7-41E9-AAE0-BA8FB77F6152}" dt="2023-09-13T08:28:04.295" v="399" actId="478"/>
          <ac:spMkLst>
            <pc:docMk/>
            <pc:sldMk cId="0" sldId="258"/>
            <ac:spMk id="9" creationId="{0F2740D1-7D8C-D4B8-6A0E-B21B2DCC7B4D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0" creationId="{586E80A8-1DF7-0E56-9380-29E2D2622DF8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1" creationId="{6CBBD97D-01D2-D387-A2F1-9DA79474FBB7}"/>
          </ac:spMkLst>
        </pc:spChg>
        <pc:spChg chg="add mod">
          <ac:chgData name="Andrea Nielsen" userId="a6ac1dbf-fc2c-4b51-9f61-0a15a352639f" providerId="ADAL" clId="{DEE2C27A-79E7-41E9-AAE0-BA8FB77F6152}" dt="2023-09-13T08:28:04.871" v="400"/>
          <ac:spMkLst>
            <pc:docMk/>
            <pc:sldMk cId="0" sldId="258"/>
            <ac:spMk id="12" creationId="{04064C2A-DE5F-0E54-B9A3-33725ECE9095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11.235" v="402"/>
        <pc:sldMkLst>
          <pc:docMk/>
          <pc:sldMk cId="0" sldId="259"/>
        </pc:sldMkLst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4" creationId="{2FDD3B9B-BF31-0832-1FB3-3A66337DCB84}"/>
          </ac:spMkLst>
        </pc:spChg>
        <pc:spChg chg="mod">
          <ac:chgData name="Andrea Nielsen" userId="a6ac1dbf-fc2c-4b51-9f61-0a15a352639f" providerId="ADAL" clId="{DEE2C27A-79E7-41E9-AAE0-BA8FB77F6152}" dt="2023-09-13T08:04:19.626" v="30" actId="20577"/>
          <ac:spMkLst>
            <pc:docMk/>
            <pc:sldMk cId="0" sldId="259"/>
            <ac:spMk id="7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8" creationId="{E39C96CD-2430-534D-7B11-68DD28D545A8}"/>
          </ac:spMkLst>
        </pc:spChg>
        <pc:spChg chg="del">
          <ac:chgData name="Andrea Nielsen" userId="a6ac1dbf-fc2c-4b51-9f61-0a15a352639f" providerId="ADAL" clId="{DEE2C27A-79E7-41E9-AAE0-BA8FB77F6152}" dt="2023-09-13T08:28:10.832" v="401" actId="478"/>
          <ac:spMkLst>
            <pc:docMk/>
            <pc:sldMk cId="0" sldId="259"/>
            <ac:spMk id="9" creationId="{A972DDBC-578A-75D2-A1E3-A3BB9148E9B0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0" creationId="{A1FB67B8-B990-619D-AF5F-BA189F69792C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1" creationId="{642A9C76-B343-538A-D341-9B16DEAB62A8}"/>
          </ac:spMkLst>
        </pc:spChg>
        <pc:spChg chg="add mod">
          <ac:chgData name="Andrea Nielsen" userId="a6ac1dbf-fc2c-4b51-9f61-0a15a352639f" providerId="ADAL" clId="{DEE2C27A-79E7-41E9-AAE0-BA8FB77F6152}" dt="2023-09-13T08:28:11.235" v="402"/>
          <ac:spMkLst>
            <pc:docMk/>
            <pc:sldMk cId="0" sldId="259"/>
            <ac:spMk id="12" creationId="{B0313017-FDA9-E528-4DA8-69FF280BAA2A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31:33.990" v="434" actId="1076"/>
        <pc:sldMkLst>
          <pc:docMk/>
          <pc:sldMk cId="0" sldId="260"/>
        </pc:sldMkLst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4" creationId="{C9E219F3-952F-6513-7819-30B9F1E8B247}"/>
          </ac:spMkLst>
        </pc:spChg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10" creationId="{5233BF26-A460-D962-565D-CF3E99A65F3B}"/>
          </ac:spMkLst>
        </pc:spChg>
        <pc:spChg chg="del">
          <ac:chgData name="Andrea Nielsen" userId="a6ac1dbf-fc2c-4b51-9f61-0a15a352639f" providerId="ADAL" clId="{DEE2C27A-79E7-41E9-AAE0-BA8FB77F6152}" dt="2023-09-13T08:29:18.296" v="415" actId="478"/>
          <ac:spMkLst>
            <pc:docMk/>
            <pc:sldMk cId="0" sldId="260"/>
            <ac:spMk id="11" creationId="{4AEDB65E-6559-D8A0-28CA-AA6A300113CB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3" creationId="{AF03B37E-CE5B-9668-6455-C1CB18128433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4" creationId="{57100B4F-824D-F668-5DE1-2C3E80396782}"/>
          </ac:spMkLst>
        </pc:spChg>
        <pc:spChg chg="add del mod">
          <ac:chgData name="Andrea Nielsen" userId="a6ac1dbf-fc2c-4b51-9f61-0a15a352639f" providerId="ADAL" clId="{DEE2C27A-79E7-41E9-AAE0-BA8FB77F6152}" dt="2023-09-13T08:29:20.422" v="417"/>
          <ac:spMkLst>
            <pc:docMk/>
            <pc:sldMk cId="0" sldId="260"/>
            <ac:spMk id="15" creationId="{1DB0E250-33C0-CCFC-3421-1B12870775F6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7" creationId="{9A33DD0B-2AEA-AA96-5C95-5A8619265962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8" creationId="{989C8BC0-F570-9D98-F41B-9322D5DBE87C}"/>
          </ac:spMkLst>
        </pc:spChg>
        <pc:spChg chg="add del mod">
          <ac:chgData name="Andrea Nielsen" userId="a6ac1dbf-fc2c-4b51-9f61-0a15a352639f" providerId="ADAL" clId="{DEE2C27A-79E7-41E9-AAE0-BA8FB77F6152}" dt="2023-09-13T08:29:26.373" v="419"/>
          <ac:spMkLst>
            <pc:docMk/>
            <pc:sldMk cId="0" sldId="260"/>
            <ac:spMk id="19" creationId="{372F3B9D-85DE-CDB4-4FFD-8CD9C3B2DD65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0" creationId="{2ED2E4F6-AA00-686F-07D9-B75269FC114C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1" creationId="{86B7A52C-57B6-B4D2-A745-F66AA1AA09DA}"/>
          </ac:spMkLst>
        </pc:spChg>
        <pc:spChg chg="add mod">
          <ac:chgData name="Andrea Nielsen" userId="a6ac1dbf-fc2c-4b51-9f61-0a15a352639f" providerId="ADAL" clId="{DEE2C27A-79E7-41E9-AAE0-BA8FB77F6152}" dt="2023-09-13T08:29:40.147" v="420"/>
          <ac:spMkLst>
            <pc:docMk/>
            <pc:sldMk cId="0" sldId="260"/>
            <ac:spMk id="22" creationId="{4A7E4A0A-1BD9-3511-360E-5648A76B7D9F}"/>
          </ac:spMkLst>
        </pc:spChg>
        <pc:grpChg chg="mod">
          <ac:chgData name="Andrea Nielsen" userId="a6ac1dbf-fc2c-4b51-9f61-0a15a352639f" providerId="ADAL" clId="{DEE2C27A-79E7-41E9-AAE0-BA8FB77F6152}" dt="2023-09-13T08:31:33.990" v="434" actId="1076"/>
          <ac:grpSpMkLst>
            <pc:docMk/>
            <pc:sldMk cId="0" sldId="260"/>
            <ac:grpSpMk id="5" creationId="{00000000-0000-0000-0000-000000000000}"/>
          </ac:grpSpMkLst>
        </pc:grpChg>
        <pc:picChg chg="add del mod">
          <ac:chgData name="Andrea Nielsen" userId="a6ac1dbf-fc2c-4b51-9f61-0a15a352639f" providerId="ADAL" clId="{DEE2C27A-79E7-41E9-AAE0-BA8FB77F6152}" dt="2023-09-13T08:29:20.422" v="417"/>
          <ac:picMkLst>
            <pc:docMk/>
            <pc:sldMk cId="0" sldId="260"/>
            <ac:picMk id="12" creationId="{1147E737-BC5D-E4BB-56F9-14E8B2ADAD57}"/>
          </ac:picMkLst>
        </pc:picChg>
        <pc:picChg chg="add del mod">
          <ac:chgData name="Andrea Nielsen" userId="a6ac1dbf-fc2c-4b51-9f61-0a15a352639f" providerId="ADAL" clId="{DEE2C27A-79E7-41E9-AAE0-BA8FB77F6152}" dt="2023-09-13T08:29:26.373" v="419"/>
          <ac:picMkLst>
            <pc:docMk/>
            <pc:sldMk cId="0" sldId="260"/>
            <ac:picMk id="16" creationId="{22B9E8D2-0F9A-CED7-6759-F6BE33CFC75C}"/>
          </ac:picMkLst>
        </pc:picChg>
      </pc:sldChg>
      <pc:sldChg chg="addSp modSp mod">
        <pc:chgData name="Andrea Nielsen" userId="a6ac1dbf-fc2c-4b51-9f61-0a15a352639f" providerId="ADAL" clId="{DEE2C27A-79E7-41E9-AAE0-BA8FB77F6152}" dt="2023-09-13T08:32:54.841" v="440" actId="732"/>
        <pc:sldMkLst>
          <pc:docMk/>
          <pc:sldMk cId="0" sldId="261"/>
        </pc:sldMkLst>
        <pc:spChg chg="add mod">
          <ac:chgData name="Andrea Nielsen" userId="a6ac1dbf-fc2c-4b51-9f61-0a15a352639f" providerId="ADAL" clId="{DEE2C27A-79E7-41E9-AAE0-BA8FB77F6152}" dt="2023-09-13T08:29:01.393" v="414"/>
          <ac:spMkLst>
            <pc:docMk/>
            <pc:sldMk cId="0" sldId="261"/>
            <ac:spMk id="4" creationId="{BEF812E1-E2FD-6D4A-D472-8A312A862B29}"/>
          </ac:spMkLst>
        </pc:spChg>
        <pc:grpChg chg="mod">
          <ac:chgData name="Andrea Nielsen" userId="a6ac1dbf-fc2c-4b51-9f61-0a15a352639f" providerId="ADAL" clId="{DEE2C27A-79E7-41E9-AAE0-BA8FB77F6152}" dt="2023-09-13T08:31:14.083" v="432" actId="14100"/>
          <ac:grpSpMkLst>
            <pc:docMk/>
            <pc:sldMk cId="0" sldId="261"/>
            <ac:grpSpMk id="5" creationId="{00000000-0000-0000-0000-000000000000}"/>
          </ac:grpSpMkLst>
        </pc:grpChg>
        <pc:picChg chg="mod">
          <ac:chgData name="Andrea Nielsen" userId="a6ac1dbf-fc2c-4b51-9f61-0a15a352639f" providerId="ADAL" clId="{DEE2C27A-79E7-41E9-AAE0-BA8FB77F6152}" dt="2023-09-13T08:30:16.514" v="428" actId="1076"/>
          <ac:picMkLst>
            <pc:docMk/>
            <pc:sldMk cId="0" sldId="261"/>
            <ac:picMk id="2" creationId="{00000000-0000-0000-0000-000000000000}"/>
          </ac:picMkLst>
        </pc:picChg>
        <pc:picChg chg="mod modCrop">
          <ac:chgData name="Andrea Nielsen" userId="a6ac1dbf-fc2c-4b51-9f61-0a15a352639f" providerId="ADAL" clId="{DEE2C27A-79E7-41E9-AAE0-BA8FB77F6152}" dt="2023-09-13T08:32:54.841" v="440" actId="732"/>
          <ac:picMkLst>
            <pc:docMk/>
            <pc:sldMk cId="0" sldId="261"/>
            <ac:picMk id="6" creationId="{00000000-0000-0000-0000-000000000000}"/>
          </ac:picMkLst>
        </pc:picChg>
      </pc:sldChg>
      <pc:sldChg chg="addSp delSp modSp mod">
        <pc:chgData name="Andrea Nielsen" userId="a6ac1dbf-fc2c-4b51-9f61-0a15a352639f" providerId="ADAL" clId="{DEE2C27A-79E7-41E9-AAE0-BA8FB77F6152}" dt="2023-09-13T08:28:50.922" v="413"/>
        <pc:sldMkLst>
          <pc:docMk/>
          <pc:sldMk cId="0" sldId="262"/>
        </pc:sldMkLst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2" creationId="{09E0032E-1470-E578-DF6D-01341DDDDFD4}"/>
          </ac:spMkLst>
        </pc:spChg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5" creationId="{E6D0D4B5-CEF5-35D4-0723-255E30C68BD7}"/>
          </ac:spMkLst>
        </pc:spChg>
        <pc:spChg chg="del">
          <ac:chgData name="Andrea Nielsen" userId="a6ac1dbf-fc2c-4b51-9f61-0a15a352639f" providerId="ADAL" clId="{DEE2C27A-79E7-41E9-AAE0-BA8FB77F6152}" dt="2023-09-13T08:28:50.623" v="412" actId="478"/>
          <ac:spMkLst>
            <pc:docMk/>
            <pc:sldMk cId="0" sldId="262"/>
            <ac:spMk id="6" creationId="{A3E1ACDD-7887-9250-7A37-479AD94E83BB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7" creationId="{56FB0CB4-5A47-D225-4530-834B6496644A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8" creationId="{64A68BBD-C9F8-1D6F-71C5-1A88CC8D9436}"/>
          </ac:spMkLst>
        </pc:spChg>
        <pc:spChg chg="add mod">
          <ac:chgData name="Andrea Nielsen" userId="a6ac1dbf-fc2c-4b51-9f61-0a15a352639f" providerId="ADAL" clId="{DEE2C27A-79E7-41E9-AAE0-BA8FB77F6152}" dt="2023-09-13T08:28:50.922" v="413"/>
          <ac:spMkLst>
            <pc:docMk/>
            <pc:sldMk cId="0" sldId="262"/>
            <ac:spMk id="9" creationId="{C4992D51-6428-E9DB-84E6-36BEA574691B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23.656" v="405"/>
        <pc:sldMkLst>
          <pc:docMk/>
          <pc:sldMk cId="0" sldId="265"/>
        </pc:sldMkLst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8" creationId="{A94EED8E-E91D-0831-F168-F2B7A351107C}"/>
          </ac:spMkLst>
        </pc:spChg>
        <pc:spChg chg="del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9" creationId="{E10E49DF-2299-62FF-A3CD-A010B658414A}"/>
          </ac:spMkLst>
        </pc:spChg>
        <pc:spChg chg="del mod">
          <ac:chgData name="Andrea Nielsen" userId="a6ac1dbf-fc2c-4b51-9f61-0a15a352639f" providerId="ADAL" clId="{DEE2C27A-79E7-41E9-AAE0-BA8FB77F6152}" dt="2023-09-13T08:28:23.338" v="404" actId="478"/>
          <ac:spMkLst>
            <pc:docMk/>
            <pc:sldMk cId="0" sldId="265"/>
            <ac:spMk id="10" creationId="{A75522FF-E5D7-0D60-AA54-77C54E12EF67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1" creationId="{164FD3BD-5472-C38B-04AC-05D227AD287A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2" creationId="{178F90D6-F220-650D-149A-6F04E968455A}"/>
          </ac:spMkLst>
        </pc:spChg>
        <pc:spChg chg="add mod">
          <ac:chgData name="Andrea Nielsen" userId="a6ac1dbf-fc2c-4b51-9f61-0a15a352639f" providerId="ADAL" clId="{DEE2C27A-79E7-41E9-AAE0-BA8FB77F6152}" dt="2023-09-13T08:28:23.656" v="405"/>
          <ac:spMkLst>
            <pc:docMk/>
            <pc:sldMk cId="0" sldId="265"/>
            <ac:spMk id="13" creationId="{69E5C996-97B5-5716-BFE0-8F6569CF23B4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36.831" v="409"/>
        <pc:sldMkLst>
          <pc:docMk/>
          <pc:sldMk cId="0" sldId="266"/>
        </pc:sldMkLst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0" creationId="{64F9E39C-E911-34A8-E7B6-5CD42B102F05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1" creationId="{65268AE7-F671-80FC-4073-0FE0E78B5AFD}"/>
          </ac:spMkLst>
        </pc:spChg>
        <pc:spChg chg="del">
          <ac:chgData name="Andrea Nielsen" userId="a6ac1dbf-fc2c-4b51-9f61-0a15a352639f" providerId="ADAL" clId="{DEE2C27A-79E7-41E9-AAE0-BA8FB77F6152}" dt="2023-09-13T08:28:36.492" v="408" actId="478"/>
          <ac:spMkLst>
            <pc:docMk/>
            <pc:sldMk cId="0" sldId="266"/>
            <ac:spMk id="12" creationId="{BB8B76D1-1144-9834-1F5B-8D7525D1E505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3" creationId="{93C46F72-CB31-3177-BABD-9ADC43CA021A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4" creationId="{A8E02DA8-E505-30BF-31CC-EFAD40EC9BE0}"/>
          </ac:spMkLst>
        </pc:spChg>
        <pc:spChg chg="add mod">
          <ac:chgData name="Andrea Nielsen" userId="a6ac1dbf-fc2c-4b51-9f61-0a15a352639f" providerId="ADAL" clId="{DEE2C27A-79E7-41E9-AAE0-BA8FB77F6152}" dt="2023-09-13T08:28:36.831" v="409"/>
          <ac:spMkLst>
            <pc:docMk/>
            <pc:sldMk cId="0" sldId="266"/>
            <ac:spMk id="15" creationId="{6BE5DC76-7E3C-ED31-418E-B117FAC55E41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41.480" v="411"/>
        <pc:sldMkLst>
          <pc:docMk/>
          <pc:sldMk cId="0" sldId="267"/>
        </pc:sldMkLst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3" creationId="{00000000-0000-0000-0000-000000000000}"/>
          </ac:spMkLst>
        </pc:spChg>
        <pc:spChg chg="mod">
          <ac:chgData name="Andrea Nielsen" userId="a6ac1dbf-fc2c-4b51-9f61-0a15a352639f" providerId="ADAL" clId="{DEE2C27A-79E7-41E9-AAE0-BA8FB77F6152}" dt="2023-09-13T08:08:40.111" v="393"/>
          <ac:spMkLst>
            <pc:docMk/>
            <pc:sldMk cId="0" sldId="267"/>
            <ac:spMk id="7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9" creationId="{7F21885C-FD53-8FD2-687D-792471B8BABE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10" creationId="{B22D8BEE-0E3A-D1DC-ECDB-43FAD61B21F4}"/>
          </ac:spMkLst>
        </pc:spChg>
        <pc:spChg chg="del">
          <ac:chgData name="Andrea Nielsen" userId="a6ac1dbf-fc2c-4b51-9f61-0a15a352639f" providerId="ADAL" clId="{DEE2C27A-79E7-41E9-AAE0-BA8FB77F6152}" dt="2023-09-13T08:28:41.179" v="410" actId="478"/>
          <ac:spMkLst>
            <pc:docMk/>
            <pc:sldMk cId="0" sldId="267"/>
            <ac:spMk id="11" creationId="{21850DD3-4F72-9441-39DE-6E2D67DA3277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2" creationId="{07509D8C-A0EF-A28E-0D20-89239E5885B2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3" creationId="{EF8A491B-232A-06E3-053F-FC70217F86C7}"/>
          </ac:spMkLst>
        </pc:spChg>
        <pc:spChg chg="add mod">
          <ac:chgData name="Andrea Nielsen" userId="a6ac1dbf-fc2c-4b51-9f61-0a15a352639f" providerId="ADAL" clId="{DEE2C27A-79E7-41E9-AAE0-BA8FB77F6152}" dt="2023-09-13T08:28:41.480" v="411"/>
          <ac:spMkLst>
            <pc:docMk/>
            <pc:sldMk cId="0" sldId="267"/>
            <ac:spMk id="14" creationId="{0D01B224-D5DB-C5F0-B42D-52FBE3B7F1F0}"/>
          </ac:spMkLst>
        </pc:spChg>
      </pc:sldChg>
      <pc:sldChg chg="addSp delSp modSp mod">
        <pc:chgData name="Andrea Nielsen" userId="a6ac1dbf-fc2c-4b51-9f61-0a15a352639f" providerId="ADAL" clId="{DEE2C27A-79E7-41E9-AAE0-BA8FB77F6152}" dt="2023-09-13T08:28:31.483" v="407"/>
        <pc:sldMkLst>
          <pc:docMk/>
          <pc:sldMk cId="2360694833" sldId="270"/>
        </pc:sldMkLst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3" creationId="{00000000-0000-0000-0000-000000000000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6" creationId="{41F02FC2-F18C-94FC-E99D-3D11906F57F3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7" creationId="{7BB13A5F-57C0-E126-6BBA-FAEBCE12ECDC}"/>
          </ac:spMkLst>
        </pc:spChg>
        <pc:spChg chg="del">
          <ac:chgData name="Andrea Nielsen" userId="a6ac1dbf-fc2c-4b51-9f61-0a15a352639f" providerId="ADAL" clId="{DEE2C27A-79E7-41E9-AAE0-BA8FB77F6152}" dt="2023-09-13T08:28:31.085" v="406" actId="478"/>
          <ac:spMkLst>
            <pc:docMk/>
            <pc:sldMk cId="2360694833" sldId="270"/>
            <ac:spMk id="8" creationId="{082EB2F5-F4DA-809A-C8C9-5E515F733F7C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9" creationId="{10199348-18EC-ED66-1760-9B92C36B1098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10" creationId="{2BEBEFEA-5700-E03F-7352-0D3FDD2C30D8}"/>
          </ac:spMkLst>
        </pc:spChg>
        <pc:spChg chg="add mod">
          <ac:chgData name="Andrea Nielsen" userId="a6ac1dbf-fc2c-4b51-9f61-0a15a352639f" providerId="ADAL" clId="{DEE2C27A-79E7-41E9-AAE0-BA8FB77F6152}" dt="2023-09-13T08:28:31.483" v="407"/>
          <ac:spMkLst>
            <pc:docMk/>
            <pc:sldMk cId="2360694833" sldId="270"/>
            <ac:spMk id="11" creationId="{089535AD-AD91-92ED-624E-41291F0C9DEE}"/>
          </ac:spMkLst>
        </pc:spChg>
      </pc:sldChg>
    </pc:docChg>
  </pc:docChgLst>
  <pc:docChgLst>
    <pc:chgData name="Lisbeth Kristine Olesen Walakira" userId="4fe702ed-9018-42da-b93d-4943dd77b12b" providerId="ADAL" clId="{4983B8E1-617E-3840-BC77-03783FD85EFD}"/>
    <pc:docChg chg="custSel addSld modSld">
      <pc:chgData name="Lisbeth Kristine Olesen Walakira" userId="4fe702ed-9018-42da-b93d-4943dd77b12b" providerId="ADAL" clId="{4983B8E1-617E-3840-BC77-03783FD85EFD}" dt="2023-08-21T13:09:57.210" v="22"/>
      <pc:docMkLst>
        <pc:docMk/>
      </pc:docMkLst>
      <pc:sldChg chg="addSp delSp modSp mod">
        <pc:chgData name="Lisbeth Kristine Olesen Walakira" userId="4fe702ed-9018-42da-b93d-4943dd77b12b" providerId="ADAL" clId="{4983B8E1-617E-3840-BC77-03783FD85EFD}" dt="2023-08-21T13:08:03.975" v="6"/>
        <pc:sldMkLst>
          <pc:docMk/>
          <pc:sldMk cId="0" sldId="256"/>
        </pc:sldMkLst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4" creationId="{55F3F582-75E8-7E59-85F8-FCFFAD740433}"/>
          </ac:spMkLst>
        </pc:spChg>
        <pc:spChg chg="del">
          <ac:chgData name="Lisbeth Kristine Olesen Walakira" userId="4fe702ed-9018-42da-b93d-4943dd77b12b" providerId="ADAL" clId="{4983B8E1-617E-3840-BC77-03783FD85EFD}" dt="2023-08-21T13:08:01.764" v="4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Lisbeth Kristine Olesen Walakira" userId="4fe702ed-9018-42da-b93d-4943dd77b12b" providerId="ADAL" clId="{4983B8E1-617E-3840-BC77-03783FD85EFD}" dt="2023-08-21T13:08:02.467" v="5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Lisbeth Kristine Olesen Walakira" userId="4fe702ed-9018-42da-b93d-4943dd77b12b" providerId="ADAL" clId="{4983B8E1-617E-3840-BC77-03783FD85EFD}" dt="2023-08-21T13:08:00.976" v="3" actId="478"/>
          <ac:spMkLst>
            <pc:docMk/>
            <pc:sldMk cId="0" sldId="256"/>
            <ac:spMk id="12" creationId="{00000000-0000-0000-0000-000000000000}"/>
          </ac:spMkLst>
        </pc:spChg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13" creationId="{8159F581-159A-B87D-53B1-C66DF3D89E58}"/>
          </ac:spMkLst>
        </pc:spChg>
        <pc:spChg chg="add mod">
          <ac:chgData name="Lisbeth Kristine Olesen Walakira" userId="4fe702ed-9018-42da-b93d-4943dd77b12b" providerId="ADAL" clId="{4983B8E1-617E-3840-BC77-03783FD85EFD}" dt="2023-08-21T13:08:03.975" v="6"/>
          <ac:spMkLst>
            <pc:docMk/>
            <pc:sldMk cId="0" sldId="256"/>
            <ac:spMk id="14" creationId="{708BB560-C199-E23B-BF4F-5F658B306D8B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8:17.713" v="8" actId="1076"/>
        <pc:sldMkLst>
          <pc:docMk/>
          <pc:sldMk cId="0" sldId="257"/>
        </pc:sldMkLst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4" creationId="{77D5FF2F-06BE-4586-0615-0D156B902A1F}"/>
          </ac:spMkLst>
        </pc:spChg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16" creationId="{6FA1D4F6-1C63-D214-C669-600508C7D5FB}"/>
          </ac:spMkLst>
        </pc:spChg>
        <pc:spChg chg="add mod">
          <ac:chgData name="Lisbeth Kristine Olesen Walakira" userId="4fe702ed-9018-42da-b93d-4943dd77b12b" providerId="ADAL" clId="{4983B8E1-617E-3840-BC77-03783FD85EFD}" dt="2023-08-21T13:08:17.713" v="8" actId="1076"/>
          <ac:spMkLst>
            <pc:docMk/>
            <pc:sldMk cId="0" sldId="257"/>
            <ac:spMk id="17" creationId="{A6EB7C5E-7A6B-9BC3-03E8-67476FE35AF4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8:22.497" v="9"/>
        <pc:sldMkLst>
          <pc:docMk/>
          <pc:sldMk cId="0" sldId="258"/>
        </pc:sldMkLst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4" creationId="{74DFD40E-3681-2E91-D6EE-E66DA82D8DB2}"/>
          </ac:spMkLst>
        </pc:spChg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8" creationId="{DE54D240-8F25-2559-D6D7-FDB341A57105}"/>
          </ac:spMkLst>
        </pc:spChg>
        <pc:spChg chg="add mod">
          <ac:chgData name="Lisbeth Kristine Olesen Walakira" userId="4fe702ed-9018-42da-b93d-4943dd77b12b" providerId="ADAL" clId="{4983B8E1-617E-3840-BC77-03783FD85EFD}" dt="2023-08-21T13:08:22.497" v="9"/>
          <ac:spMkLst>
            <pc:docMk/>
            <pc:sldMk cId="0" sldId="258"/>
            <ac:spMk id="9" creationId="{0F2740D1-7D8C-D4B8-6A0E-B21B2DCC7B4D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8:25.296" v="10"/>
        <pc:sldMkLst>
          <pc:docMk/>
          <pc:sldMk cId="0" sldId="259"/>
        </pc:sldMkLst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4" creationId="{2FDD3B9B-BF31-0832-1FB3-3A66337DCB84}"/>
          </ac:spMkLst>
        </pc:spChg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8" creationId="{E39C96CD-2430-534D-7B11-68DD28D545A8}"/>
          </ac:spMkLst>
        </pc:spChg>
        <pc:spChg chg="add mod">
          <ac:chgData name="Lisbeth Kristine Olesen Walakira" userId="4fe702ed-9018-42da-b93d-4943dd77b12b" providerId="ADAL" clId="{4983B8E1-617E-3840-BC77-03783FD85EFD}" dt="2023-08-21T13:08:25.296" v="10"/>
          <ac:spMkLst>
            <pc:docMk/>
            <pc:sldMk cId="0" sldId="259"/>
            <ac:spMk id="9" creationId="{A972DDBC-578A-75D2-A1E3-A3BB9148E9B0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8:57.988" v="13" actId="1076"/>
        <pc:sldMkLst>
          <pc:docMk/>
          <pc:sldMk cId="0" sldId="260"/>
        </pc:sldMkLst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4" creationId="{C9E219F3-952F-6513-7819-30B9F1E8B247}"/>
          </ac:spMkLst>
        </pc:spChg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10" creationId="{5233BF26-A460-D962-565D-CF3E99A65F3B}"/>
          </ac:spMkLst>
        </pc:spChg>
        <pc:spChg chg="add mod">
          <ac:chgData name="Lisbeth Kristine Olesen Walakira" userId="4fe702ed-9018-42da-b93d-4943dd77b12b" providerId="ADAL" clId="{4983B8E1-617E-3840-BC77-03783FD85EFD}" dt="2023-08-21T13:08:57.988" v="13" actId="1076"/>
          <ac:spMkLst>
            <pc:docMk/>
            <pc:sldMk cId="0" sldId="260"/>
            <ac:spMk id="11" creationId="{4AEDB65E-6559-D8A0-28CA-AA6A300113CB}"/>
          </ac:spMkLst>
        </pc:spChg>
      </pc:sldChg>
      <pc:sldChg chg="addSp modSp mod">
        <pc:chgData name="Lisbeth Kristine Olesen Walakira" userId="4fe702ed-9018-42da-b93d-4943dd77b12b" providerId="ADAL" clId="{4983B8E1-617E-3840-BC77-03783FD85EFD}" dt="2023-08-21T13:09:40.044" v="18" actId="1076"/>
        <pc:sldMkLst>
          <pc:docMk/>
          <pc:sldMk cId="0" sldId="262"/>
        </pc:sldMkLst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2" creationId="{09E0032E-1470-E578-DF6D-01341DDDDFD4}"/>
          </ac:spMkLst>
        </pc:spChg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5" creationId="{E6D0D4B5-CEF5-35D4-0723-255E30C68BD7}"/>
          </ac:spMkLst>
        </pc:spChg>
        <pc:spChg chg="add mod">
          <ac:chgData name="Lisbeth Kristine Olesen Walakira" userId="4fe702ed-9018-42da-b93d-4943dd77b12b" providerId="ADAL" clId="{4983B8E1-617E-3840-BC77-03783FD85EFD}" dt="2023-08-21T13:09:22.517" v="15" actId="1076"/>
          <ac:spMkLst>
            <pc:docMk/>
            <pc:sldMk cId="0" sldId="262"/>
            <ac:spMk id="6" creationId="{A3E1ACDD-7887-9250-7A37-479AD94E83BB}"/>
          </ac:spMkLst>
        </pc:spChg>
        <pc:picChg chg="mod">
          <ac:chgData name="Lisbeth Kristine Olesen Walakira" userId="4fe702ed-9018-42da-b93d-4943dd77b12b" providerId="ADAL" clId="{4983B8E1-617E-3840-BC77-03783FD85EFD}" dt="2023-08-21T13:09:40.044" v="18" actId="1076"/>
          <ac:picMkLst>
            <pc:docMk/>
            <pc:sldMk cId="0" sldId="262"/>
            <ac:picMk id="4" creationId="{758ED0C0-1E5D-1EA2-3920-872F6F79165B}"/>
          </ac:picMkLst>
        </pc:picChg>
      </pc:sldChg>
      <pc:sldChg chg="addSp modSp">
        <pc:chgData name="Lisbeth Kristine Olesen Walakira" userId="4fe702ed-9018-42da-b93d-4943dd77b12b" providerId="ADAL" clId="{4983B8E1-617E-3840-BC77-03783FD85EFD}" dt="2023-08-21T13:09:46.810" v="19"/>
        <pc:sldMkLst>
          <pc:docMk/>
          <pc:sldMk cId="0" sldId="265"/>
        </pc:sldMkLst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8" creationId="{A94EED8E-E91D-0831-F168-F2B7A351107C}"/>
          </ac:spMkLst>
        </pc:spChg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9" creationId="{E10E49DF-2299-62FF-A3CD-A010B658414A}"/>
          </ac:spMkLst>
        </pc:spChg>
        <pc:spChg chg="add mod">
          <ac:chgData name="Lisbeth Kristine Olesen Walakira" userId="4fe702ed-9018-42da-b93d-4943dd77b12b" providerId="ADAL" clId="{4983B8E1-617E-3840-BC77-03783FD85EFD}" dt="2023-08-21T13:09:46.810" v="19"/>
          <ac:spMkLst>
            <pc:docMk/>
            <pc:sldMk cId="0" sldId="265"/>
            <ac:spMk id="10" creationId="{A75522FF-E5D7-0D60-AA54-77C54E12EF67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9:53.947" v="21"/>
        <pc:sldMkLst>
          <pc:docMk/>
          <pc:sldMk cId="0" sldId="266"/>
        </pc:sldMkLst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0" creationId="{64F9E39C-E911-34A8-E7B6-5CD42B102F05}"/>
          </ac:spMkLst>
        </pc:spChg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1" creationId="{65268AE7-F671-80FC-4073-0FE0E78B5AFD}"/>
          </ac:spMkLst>
        </pc:spChg>
        <pc:spChg chg="add mod">
          <ac:chgData name="Lisbeth Kristine Olesen Walakira" userId="4fe702ed-9018-42da-b93d-4943dd77b12b" providerId="ADAL" clId="{4983B8E1-617E-3840-BC77-03783FD85EFD}" dt="2023-08-21T13:09:53.947" v="21"/>
          <ac:spMkLst>
            <pc:docMk/>
            <pc:sldMk cId="0" sldId="266"/>
            <ac:spMk id="12" creationId="{BB8B76D1-1144-9834-1F5B-8D7525D1E505}"/>
          </ac:spMkLst>
        </pc:spChg>
      </pc:sldChg>
      <pc:sldChg chg="addSp modSp">
        <pc:chgData name="Lisbeth Kristine Olesen Walakira" userId="4fe702ed-9018-42da-b93d-4943dd77b12b" providerId="ADAL" clId="{4983B8E1-617E-3840-BC77-03783FD85EFD}" dt="2023-08-21T13:09:57.210" v="22"/>
        <pc:sldMkLst>
          <pc:docMk/>
          <pc:sldMk cId="0" sldId="267"/>
        </pc:sldMkLst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9" creationId="{7F21885C-FD53-8FD2-687D-792471B8BABE}"/>
          </ac:spMkLst>
        </pc:spChg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10" creationId="{B22D8BEE-0E3A-D1DC-ECDB-43FAD61B21F4}"/>
          </ac:spMkLst>
        </pc:spChg>
        <pc:spChg chg="add mod">
          <ac:chgData name="Lisbeth Kristine Olesen Walakira" userId="4fe702ed-9018-42da-b93d-4943dd77b12b" providerId="ADAL" clId="{4983B8E1-617E-3840-BC77-03783FD85EFD}" dt="2023-08-21T13:09:57.210" v="22"/>
          <ac:spMkLst>
            <pc:docMk/>
            <pc:sldMk cId="0" sldId="267"/>
            <ac:spMk id="11" creationId="{21850DD3-4F72-9441-39DE-6E2D67DA3277}"/>
          </ac:spMkLst>
        </pc:spChg>
      </pc:sldChg>
      <pc:sldChg chg="addSp modSp add mod">
        <pc:chgData name="Lisbeth Kristine Olesen Walakira" userId="4fe702ed-9018-42da-b93d-4943dd77b12b" providerId="ADAL" clId="{4983B8E1-617E-3840-BC77-03783FD85EFD}" dt="2023-08-21T13:09:50.300" v="20"/>
        <pc:sldMkLst>
          <pc:docMk/>
          <pc:sldMk cId="2360694833" sldId="270"/>
        </pc:sldMkLst>
        <pc:spChg chg="mod">
          <ac:chgData name="Lisbeth Kristine Olesen Walakira" userId="4fe702ed-9018-42da-b93d-4943dd77b12b" providerId="ADAL" clId="{4983B8E1-617E-3840-BC77-03783FD85EFD}" dt="2023-08-11T13:59:46.071" v="2" actId="20577"/>
          <ac:spMkLst>
            <pc:docMk/>
            <pc:sldMk cId="2360694833" sldId="270"/>
            <ac:spMk id="5" creationId="{00000000-0000-0000-0000-000000000000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6" creationId="{41F02FC2-F18C-94FC-E99D-3D11906F57F3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7" creationId="{7BB13A5F-57C0-E126-6BBA-FAEBCE12ECDC}"/>
          </ac:spMkLst>
        </pc:spChg>
        <pc:spChg chg="add mod">
          <ac:chgData name="Lisbeth Kristine Olesen Walakira" userId="4fe702ed-9018-42da-b93d-4943dd77b12b" providerId="ADAL" clId="{4983B8E1-617E-3840-BC77-03783FD85EFD}" dt="2023-08-21T13:09:50.300" v="20"/>
          <ac:spMkLst>
            <pc:docMk/>
            <pc:sldMk cId="2360694833" sldId="270"/>
            <ac:spMk id="8" creationId="{082EB2F5-F4DA-809A-C8C9-5E515F733F7C}"/>
          </ac:spMkLst>
        </pc:spChg>
      </pc:sldChg>
    </pc:docChg>
  </pc:docChgLst>
  <pc:docChgLst>
    <pc:chgData name="Lisbeth Kristine Olesen Walakira" userId="4fe702ed-9018-42da-b93d-4943dd77b12b" providerId="ADAL" clId="{F89E87B4-19A6-5B4E-83B8-D69B4E85537F}"/>
    <pc:docChg chg="undo custSel addSld delSld modSld modMainMaster">
      <pc:chgData name="Lisbeth Kristine Olesen Walakira" userId="4fe702ed-9018-42da-b93d-4943dd77b12b" providerId="ADAL" clId="{F89E87B4-19A6-5B4E-83B8-D69B4E85537F}" dt="2023-09-28T08:41:48.461" v="34"/>
      <pc:docMkLst>
        <pc:docMk/>
      </pc:docMkLst>
      <pc:sldChg chg="addSp delSp modSp add del mod setBg">
        <pc:chgData name="Lisbeth Kristine Olesen Walakira" userId="4fe702ed-9018-42da-b93d-4943dd77b12b" providerId="ADAL" clId="{F89E87B4-19A6-5B4E-83B8-D69B4E85537F}" dt="2023-09-28T08:33:26.916" v="12"/>
        <pc:sldMkLst>
          <pc:docMk/>
          <pc:sldMk cId="0" sldId="256"/>
        </pc:sldMkLst>
        <pc:picChg chg="add del mod">
          <ac:chgData name="Lisbeth Kristine Olesen Walakira" userId="4fe702ed-9018-42da-b93d-4943dd77b12b" providerId="ADAL" clId="{F89E87B4-19A6-5B4E-83B8-D69B4E85537F}" dt="2023-09-28T08:32:38.990" v="9" actId="478"/>
          <ac:picMkLst>
            <pc:docMk/>
            <pc:sldMk cId="0" sldId="25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1.487" v="13" actId="478"/>
        <pc:sldMkLst>
          <pc:docMk/>
          <pc:sldMk cId="0" sldId="257"/>
        </pc:sldMkLst>
        <pc:picChg chg="del">
          <ac:chgData name="Lisbeth Kristine Olesen Walakira" userId="4fe702ed-9018-42da-b93d-4943dd77b12b" providerId="ADAL" clId="{F89E87B4-19A6-5B4E-83B8-D69B4E85537F}" dt="2023-09-28T08:33:31.487" v="13" actId="478"/>
          <ac:picMkLst>
            <pc:docMk/>
            <pc:sldMk cId="0" sldId="25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4.086" v="14" actId="478"/>
        <pc:sldMkLst>
          <pc:docMk/>
          <pc:sldMk cId="0" sldId="258"/>
        </pc:sldMkLst>
        <pc:picChg chg="del">
          <ac:chgData name="Lisbeth Kristine Olesen Walakira" userId="4fe702ed-9018-42da-b93d-4943dd77b12b" providerId="ADAL" clId="{F89E87B4-19A6-5B4E-83B8-D69B4E85537F}" dt="2023-09-28T08:33:34.086" v="14" actId="478"/>
          <ac:picMkLst>
            <pc:docMk/>
            <pc:sldMk cId="0" sldId="258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6.413" v="15" actId="478"/>
        <pc:sldMkLst>
          <pc:docMk/>
          <pc:sldMk cId="0" sldId="259"/>
        </pc:sldMkLst>
        <pc:picChg chg="del">
          <ac:chgData name="Lisbeth Kristine Olesen Walakira" userId="4fe702ed-9018-42da-b93d-4943dd77b12b" providerId="ADAL" clId="{F89E87B4-19A6-5B4E-83B8-D69B4E85537F}" dt="2023-09-28T08:33:36.413" v="15" actId="478"/>
          <ac:picMkLst>
            <pc:docMk/>
            <pc:sldMk cId="0" sldId="259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39.097" v="16" actId="478"/>
        <pc:sldMkLst>
          <pc:docMk/>
          <pc:sldMk cId="0" sldId="260"/>
        </pc:sldMkLst>
        <pc:picChg chg="del">
          <ac:chgData name="Lisbeth Kristine Olesen Walakira" userId="4fe702ed-9018-42da-b93d-4943dd77b12b" providerId="ADAL" clId="{F89E87B4-19A6-5B4E-83B8-D69B4E85537F}" dt="2023-09-28T08:33:39.097" v="16" actId="478"/>
          <ac:picMkLst>
            <pc:docMk/>
            <pc:sldMk cId="0" sldId="260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42.222" v="17" actId="478"/>
        <pc:sldMkLst>
          <pc:docMk/>
          <pc:sldMk cId="0" sldId="261"/>
        </pc:sldMkLst>
        <pc:picChg chg="del">
          <ac:chgData name="Lisbeth Kristine Olesen Walakira" userId="4fe702ed-9018-42da-b93d-4943dd77b12b" providerId="ADAL" clId="{F89E87B4-19A6-5B4E-83B8-D69B4E85537F}" dt="2023-09-28T08:33:42.222" v="17" actId="478"/>
          <ac:picMkLst>
            <pc:docMk/>
            <pc:sldMk cId="0" sldId="261"/>
            <ac:picMk id="2" creationId="{00000000-0000-0000-0000-000000000000}"/>
          </ac:picMkLst>
        </pc:picChg>
      </pc:sldChg>
      <pc:sldChg chg="addSp delSp modSp mod setBg delAnim modAnim">
        <pc:chgData name="Lisbeth Kristine Olesen Walakira" userId="4fe702ed-9018-42da-b93d-4943dd77b12b" providerId="ADAL" clId="{F89E87B4-19A6-5B4E-83B8-D69B4E85537F}" dt="2023-09-28T08:41:48.461" v="34"/>
        <pc:sldMkLst>
          <pc:docMk/>
          <pc:sldMk cId="0" sldId="262"/>
        </pc:sldMkLst>
        <pc:picChg chg="add mod">
          <ac:chgData name="Lisbeth Kristine Olesen Walakira" userId="4fe702ed-9018-42da-b93d-4943dd77b12b" providerId="ADAL" clId="{F89E87B4-19A6-5B4E-83B8-D69B4E85537F}" dt="2023-09-28T08:37:46.147" v="28" actId="1076"/>
          <ac:picMkLst>
            <pc:docMk/>
            <pc:sldMk cId="0" sldId="262"/>
            <ac:picMk id="2" creationId="{EBFBD181-C2EA-E15A-D023-0FF842871D36}"/>
          </ac:picMkLst>
        </pc:picChg>
        <pc:picChg chg="del">
          <ac:chgData name="Lisbeth Kristine Olesen Walakira" userId="4fe702ed-9018-42da-b93d-4943dd77b12b" providerId="ADAL" clId="{F89E87B4-19A6-5B4E-83B8-D69B4E85537F}" dt="2023-09-28T08:36:58.747" v="23" actId="478"/>
          <ac:picMkLst>
            <pc:docMk/>
            <pc:sldMk cId="0" sldId="262"/>
            <ac:picMk id="4" creationId="{758ED0C0-1E5D-1EA2-3920-872F6F79165B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0.193" v="18" actId="478"/>
        <pc:sldMkLst>
          <pc:docMk/>
          <pc:sldMk cId="0" sldId="263"/>
        </pc:sldMkLst>
        <pc:picChg chg="del">
          <ac:chgData name="Lisbeth Kristine Olesen Walakira" userId="4fe702ed-9018-42da-b93d-4943dd77b12b" providerId="ADAL" clId="{F89E87B4-19A6-5B4E-83B8-D69B4E85537F}" dt="2023-09-28T08:33:50.193" v="18" actId="478"/>
          <ac:picMkLst>
            <pc:docMk/>
            <pc:sldMk cId="0" sldId="263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3.293" v="19" actId="478"/>
        <pc:sldMkLst>
          <pc:docMk/>
          <pc:sldMk cId="0" sldId="265"/>
        </pc:sldMkLst>
        <pc:picChg chg="del">
          <ac:chgData name="Lisbeth Kristine Olesen Walakira" userId="4fe702ed-9018-42da-b93d-4943dd77b12b" providerId="ADAL" clId="{F89E87B4-19A6-5B4E-83B8-D69B4E85537F}" dt="2023-09-28T08:33:53.293" v="19" actId="478"/>
          <ac:picMkLst>
            <pc:docMk/>
            <pc:sldMk cId="0" sldId="265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9.688" v="21" actId="478"/>
        <pc:sldMkLst>
          <pc:docMk/>
          <pc:sldMk cId="0" sldId="266"/>
        </pc:sldMkLst>
        <pc:picChg chg="del">
          <ac:chgData name="Lisbeth Kristine Olesen Walakira" userId="4fe702ed-9018-42da-b93d-4943dd77b12b" providerId="ADAL" clId="{F89E87B4-19A6-5B4E-83B8-D69B4E85537F}" dt="2023-09-28T08:33:59.688" v="21" actId="478"/>
          <ac:picMkLst>
            <pc:docMk/>
            <pc:sldMk cId="0" sldId="266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4:03.660" v="22" actId="478"/>
        <pc:sldMkLst>
          <pc:docMk/>
          <pc:sldMk cId="0" sldId="267"/>
        </pc:sldMkLst>
        <pc:picChg chg="del">
          <ac:chgData name="Lisbeth Kristine Olesen Walakira" userId="4fe702ed-9018-42da-b93d-4943dd77b12b" providerId="ADAL" clId="{F89E87B4-19A6-5B4E-83B8-D69B4E85537F}" dt="2023-09-28T08:34:03.660" v="22" actId="478"/>
          <ac:picMkLst>
            <pc:docMk/>
            <pc:sldMk cId="0" sldId="267"/>
            <ac:picMk id="2" creationId="{00000000-0000-0000-0000-000000000000}"/>
          </ac:picMkLst>
        </pc:picChg>
      </pc:sldChg>
      <pc:sldChg chg="delSp mod">
        <pc:chgData name="Lisbeth Kristine Olesen Walakira" userId="4fe702ed-9018-42da-b93d-4943dd77b12b" providerId="ADAL" clId="{F89E87B4-19A6-5B4E-83B8-D69B4E85537F}" dt="2023-09-28T08:33:56.079" v="20" actId="478"/>
        <pc:sldMkLst>
          <pc:docMk/>
          <pc:sldMk cId="2360694833" sldId="270"/>
        </pc:sldMkLst>
        <pc:picChg chg="del">
          <ac:chgData name="Lisbeth Kristine Olesen Walakira" userId="4fe702ed-9018-42da-b93d-4943dd77b12b" providerId="ADAL" clId="{F89E87B4-19A6-5B4E-83B8-D69B4E85537F}" dt="2023-09-28T08:33:56.079" v="20" actId="478"/>
          <ac:picMkLst>
            <pc:docMk/>
            <pc:sldMk cId="2360694833" sldId="270"/>
            <ac:picMk id="2" creationId="{00000000-0000-0000-0000-000000000000}"/>
          </ac:picMkLst>
        </pc:picChg>
      </pc:sldChg>
      <pc:sldMasterChg chg="setBg modSldLayout">
        <pc:chgData name="Lisbeth Kristine Olesen Walakira" userId="4fe702ed-9018-42da-b93d-4943dd77b12b" providerId="ADAL" clId="{F89E87B4-19A6-5B4E-83B8-D69B4E85537F}" dt="2023-09-28T08:33:26.916" v="12"/>
        <pc:sldMasterMkLst>
          <pc:docMk/>
          <pc:sldMasterMk cId="0" sldId="2147483648"/>
        </pc:sldMasterMkLst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Lisbeth Kristine Olesen Walakira" userId="4fe702ed-9018-42da-b93d-4943dd77b12b" providerId="ADAL" clId="{F89E87B4-19A6-5B4E-83B8-D69B4E85537F}" dt="2023-09-28T08:33:26.916" v="1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Lisbeth Kristine Olesen Walakira" userId="4fe702ed-9018-42da-b93d-4943dd77b12b" providerId="ADAL" clId="{24B5D514-A4EC-CC4D-BEE1-F49835989AC7}"/>
    <pc:docChg chg="undo custSel delSld modSld">
      <pc:chgData name="Lisbeth Kristine Olesen Walakira" userId="4fe702ed-9018-42da-b93d-4943dd77b12b" providerId="ADAL" clId="{24B5D514-A4EC-CC4D-BEE1-F49835989AC7}" dt="2023-07-17T09:41:06.021" v="1583" actId="20577"/>
      <pc:docMkLst>
        <pc:docMk/>
      </pc:docMkLst>
      <pc:sldChg chg="modSp mod">
        <pc:chgData name="Lisbeth Kristine Olesen Walakira" userId="4fe702ed-9018-42da-b93d-4943dd77b12b" providerId="ADAL" clId="{24B5D514-A4EC-CC4D-BEE1-F49835989AC7}" dt="2023-07-17T08:46:38.230" v="23" actId="20577"/>
        <pc:sldMkLst>
          <pc:docMk/>
          <pc:sldMk cId="0" sldId="256"/>
        </pc:sldMkLst>
        <pc:spChg chg="mod">
          <ac:chgData name="Lisbeth Kristine Olesen Walakira" userId="4fe702ed-9018-42da-b93d-4943dd77b12b" providerId="ADAL" clId="{24B5D514-A4EC-CC4D-BEE1-F49835989AC7}" dt="2023-07-17T08:46:38.230" v="23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8:45:10.168" v="3" actId="114"/>
          <ac:spMkLst>
            <pc:docMk/>
            <pc:sldMk cId="0" sldId="256"/>
            <ac:spMk id="6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8:45:04.679" v="1" actId="114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Lisbeth Kristine Olesen Walakira" userId="4fe702ed-9018-42da-b93d-4943dd77b12b" providerId="ADAL" clId="{24B5D514-A4EC-CC4D-BEE1-F49835989AC7}" dt="2023-07-17T08:55:53.179" v="39" actId="20577"/>
        <pc:sldMkLst>
          <pc:docMk/>
          <pc:sldMk cId="0" sldId="259"/>
        </pc:sldMkLst>
        <pc:spChg chg="mod">
          <ac:chgData name="Lisbeth Kristine Olesen Walakira" userId="4fe702ed-9018-42da-b93d-4943dd77b12b" providerId="ADAL" clId="{24B5D514-A4EC-CC4D-BEE1-F49835989AC7}" dt="2023-07-17T08:55:53.179" v="39" actId="20577"/>
          <ac:spMkLst>
            <pc:docMk/>
            <pc:sldMk cId="0" sldId="259"/>
            <ac:spMk id="7" creationId="{00000000-0000-0000-0000-000000000000}"/>
          </ac:spMkLst>
        </pc:spChg>
        <pc:picChg chg="mod">
          <ac:chgData name="Lisbeth Kristine Olesen Walakira" userId="4fe702ed-9018-42da-b93d-4943dd77b12b" providerId="ADAL" clId="{24B5D514-A4EC-CC4D-BEE1-F49835989AC7}" dt="2023-07-17T08:55:35.735" v="32" actId="1076"/>
          <ac:picMkLst>
            <pc:docMk/>
            <pc:sldMk cId="0" sldId="259"/>
            <ac:picMk id="2" creationId="{00000000-0000-0000-0000-000000000000}"/>
          </ac:picMkLst>
        </pc:picChg>
      </pc:sldChg>
      <pc:sldChg chg="addSp delSp modSp mod">
        <pc:chgData name="Lisbeth Kristine Olesen Walakira" userId="4fe702ed-9018-42da-b93d-4943dd77b12b" providerId="ADAL" clId="{24B5D514-A4EC-CC4D-BEE1-F49835989AC7}" dt="2023-07-17T09:41:06.021" v="1583" actId="20577"/>
        <pc:sldMkLst>
          <pc:docMk/>
          <pc:sldMk cId="0" sldId="263"/>
        </pc:sldMkLst>
        <pc:spChg chg="add mod">
          <ac:chgData name="Lisbeth Kristine Olesen Walakira" userId="4fe702ed-9018-42da-b93d-4943dd77b12b" providerId="ADAL" clId="{24B5D514-A4EC-CC4D-BEE1-F49835989AC7}" dt="2023-07-17T09:38:50.459" v="1508" actId="1076"/>
          <ac:spMkLst>
            <pc:docMk/>
            <pc:sldMk cId="0" sldId="263"/>
            <ac:spMk id="3" creationId="{973F9573-93D9-AA22-29F6-07FB24E0028B}"/>
          </ac:spMkLst>
        </pc:spChg>
        <pc:spChg chg="add mod">
          <ac:chgData name="Lisbeth Kristine Olesen Walakira" userId="4fe702ed-9018-42da-b93d-4943dd77b12b" providerId="ADAL" clId="{24B5D514-A4EC-CC4D-BEE1-F49835989AC7}" dt="2023-07-17T09:20:50.406" v="1297" actId="1076"/>
          <ac:spMkLst>
            <pc:docMk/>
            <pc:sldMk cId="0" sldId="263"/>
            <ac:spMk id="5" creationId="{2DE443B7-AF36-8A2B-BB6F-4CD5B5FE3075}"/>
          </ac:spMkLst>
        </pc:spChg>
        <pc:spChg chg="mod">
          <ac:chgData name="Lisbeth Kristine Olesen Walakira" userId="4fe702ed-9018-42da-b93d-4943dd77b12b" providerId="ADAL" clId="{24B5D514-A4EC-CC4D-BEE1-F49835989AC7}" dt="2023-07-17T08:57:03.300" v="50" actId="14100"/>
          <ac:spMkLst>
            <pc:docMk/>
            <pc:sldMk cId="0" sldId="263"/>
            <ac:spMk id="8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8:25.904" v="1506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08" v="1509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18.487" v="1510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41:06.021" v="1583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9:21.318" v="1512" actId="2057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8:50.459" v="1508" actId="107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Lisbeth Kristine Olesen Walakira" userId="4fe702ed-9018-42da-b93d-4943dd77b12b" providerId="ADAL" clId="{24B5D514-A4EC-CC4D-BEE1-F49835989AC7}" dt="2023-07-17T09:30:36.601" v="1302"/>
          <ac:spMkLst>
            <pc:docMk/>
            <pc:sldMk cId="0" sldId="263"/>
            <ac:spMk id="16" creationId="{03D4AF05-9E39-E534-EA10-D5BE370FFA16}"/>
          </ac:spMkLst>
        </pc:spChg>
        <pc:spChg chg="mod">
          <ac:chgData name="Lisbeth Kristine Olesen Walakira" userId="4fe702ed-9018-42da-b93d-4943dd77b12b" providerId="ADAL" clId="{24B5D514-A4EC-CC4D-BEE1-F49835989AC7}" dt="2023-07-17T09:30:36.601" v="1302"/>
          <ac:spMkLst>
            <pc:docMk/>
            <pc:sldMk cId="0" sldId="263"/>
            <ac:spMk id="17" creationId="{42B8B910-A892-DF49-DB0F-B55270859C23}"/>
          </ac:spMkLst>
        </pc:spChg>
        <pc:spChg chg="mod">
          <ac:chgData name="Lisbeth Kristine Olesen Walakira" userId="4fe702ed-9018-42da-b93d-4943dd77b12b" providerId="ADAL" clId="{24B5D514-A4EC-CC4D-BEE1-F49835989AC7}" dt="2023-07-17T09:30:46.630" v="1304"/>
          <ac:spMkLst>
            <pc:docMk/>
            <pc:sldMk cId="0" sldId="263"/>
            <ac:spMk id="19" creationId="{4D8E9E46-EC93-41AA-2D77-E645E9A817D6}"/>
          </ac:spMkLst>
        </pc:spChg>
        <pc:spChg chg="mod">
          <ac:chgData name="Lisbeth Kristine Olesen Walakira" userId="4fe702ed-9018-42da-b93d-4943dd77b12b" providerId="ADAL" clId="{24B5D514-A4EC-CC4D-BEE1-F49835989AC7}" dt="2023-07-17T09:30:46.630" v="1304"/>
          <ac:spMkLst>
            <pc:docMk/>
            <pc:sldMk cId="0" sldId="263"/>
            <ac:spMk id="20" creationId="{100B10F0-CED6-E8EB-2BF5-90367AF7B592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1" creationId="{9750178D-D03E-0D82-CC74-C8B7F384F4B2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2" creationId="{CAFAFB81-0272-6BEE-7BF8-B77F8481B1E9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3" creationId="{3508CE1E-3BE1-D3AF-77AC-FAC7584EB35D}"/>
          </ac:spMkLst>
        </pc:spChg>
        <pc:spChg chg="add mod">
          <ac:chgData name="Lisbeth Kristine Olesen Walakira" userId="4fe702ed-9018-42da-b93d-4943dd77b12b" providerId="ADAL" clId="{24B5D514-A4EC-CC4D-BEE1-F49835989AC7}" dt="2023-07-17T09:39:49.404" v="1514" actId="1076"/>
          <ac:spMkLst>
            <pc:docMk/>
            <pc:sldMk cId="0" sldId="263"/>
            <ac:spMk id="24" creationId="{C93656A1-69B9-A716-1C84-17E92E99A356}"/>
          </ac:spMkLst>
        </pc:spChg>
        <pc:grpChg chg="mod">
          <ac:chgData name="Lisbeth Kristine Olesen Walakira" userId="4fe702ed-9018-42da-b93d-4943dd77b12b" providerId="ADAL" clId="{24B5D514-A4EC-CC4D-BEE1-F49835989AC7}" dt="2023-07-17T09:38:34.508" v="1507" actId="1076"/>
          <ac:grpSpMkLst>
            <pc:docMk/>
            <pc:sldMk cId="0" sldId="263"/>
            <ac:grpSpMk id="6" creationId="{00000000-0000-0000-0000-000000000000}"/>
          </ac:grpSpMkLst>
        </pc:grpChg>
        <pc:grpChg chg="add del mod">
          <ac:chgData name="Lisbeth Kristine Olesen Walakira" userId="4fe702ed-9018-42da-b93d-4943dd77b12b" providerId="ADAL" clId="{24B5D514-A4EC-CC4D-BEE1-F49835989AC7}" dt="2023-07-17T09:30:46.009" v="1303" actId="478"/>
          <ac:grpSpMkLst>
            <pc:docMk/>
            <pc:sldMk cId="0" sldId="263"/>
            <ac:grpSpMk id="15" creationId="{B6854969-E82E-2817-637C-89BB148AE359}"/>
          </ac:grpSpMkLst>
        </pc:grpChg>
        <pc:grpChg chg="add mod">
          <ac:chgData name="Lisbeth Kristine Olesen Walakira" userId="4fe702ed-9018-42da-b93d-4943dd77b12b" providerId="ADAL" clId="{24B5D514-A4EC-CC4D-BEE1-F49835989AC7}" dt="2023-07-17T09:39:49.404" v="1514" actId="1076"/>
          <ac:grpSpMkLst>
            <pc:docMk/>
            <pc:sldMk cId="0" sldId="263"/>
            <ac:grpSpMk id="18" creationId="{5758C0C7-87EA-5EA1-DD7F-696600C2A180}"/>
          </ac:grpSpMkLst>
        </pc:grpChg>
        <pc:picChg chg="add del mod">
          <ac:chgData name="Lisbeth Kristine Olesen Walakira" userId="4fe702ed-9018-42da-b93d-4943dd77b12b" providerId="ADAL" clId="{24B5D514-A4EC-CC4D-BEE1-F49835989AC7}" dt="2023-07-17T09:39:32.379" v="1513" actId="1076"/>
          <ac:picMkLst>
            <pc:docMk/>
            <pc:sldMk cId="0" sldId="263"/>
            <ac:picMk id="2" creationId="{00000000-0000-0000-0000-000000000000}"/>
          </ac:picMkLst>
        </pc:picChg>
      </pc:sldChg>
      <pc:sldChg chg="addSp delSp del mod">
        <pc:chgData name="Lisbeth Kristine Olesen Walakira" userId="4fe702ed-9018-42da-b93d-4943dd77b12b" providerId="ADAL" clId="{24B5D514-A4EC-CC4D-BEE1-F49835989AC7}" dt="2023-07-17T09:35:13.679" v="1363" actId="2696"/>
        <pc:sldMkLst>
          <pc:docMk/>
          <pc:sldMk cId="0" sldId="264"/>
        </pc:sldMkLst>
        <pc:grpChg chg="add del">
          <ac:chgData name="Lisbeth Kristine Olesen Walakira" userId="4fe702ed-9018-42da-b93d-4943dd77b12b" providerId="ADAL" clId="{24B5D514-A4EC-CC4D-BEE1-F49835989AC7}" dt="2023-07-17T09:30:32.468" v="1301" actId="21"/>
          <ac:grpSpMkLst>
            <pc:docMk/>
            <pc:sldMk cId="0" sldId="264"/>
            <ac:grpSpMk id="4" creationId="{00000000-0000-0000-0000-000000000000}"/>
          </ac:grpSpMkLst>
        </pc:grpChg>
      </pc:sldChg>
      <pc:sldChg chg="modSp mod">
        <pc:chgData name="Lisbeth Kristine Olesen Walakira" userId="4fe702ed-9018-42da-b93d-4943dd77b12b" providerId="ADAL" clId="{24B5D514-A4EC-CC4D-BEE1-F49835989AC7}" dt="2023-07-17T08:46:16.541" v="22" actId="114"/>
        <pc:sldMkLst>
          <pc:docMk/>
          <pc:sldMk cId="0" sldId="265"/>
        </pc:sldMkLst>
        <pc:spChg chg="mod">
          <ac:chgData name="Lisbeth Kristine Olesen Walakira" userId="4fe702ed-9018-42da-b93d-4943dd77b12b" providerId="ADAL" clId="{24B5D514-A4EC-CC4D-BEE1-F49835989AC7}" dt="2023-07-17T08:46:16.541" v="22" actId="114"/>
          <ac:spMkLst>
            <pc:docMk/>
            <pc:sldMk cId="0" sldId="265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E6F-44D9-448D-8939-A4E4237C0F3B}" type="datetimeFigureOut">
              <a:rPr lang="da-DK" smtClean="0"/>
              <a:t>28.09.2023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C69A-D3D2-4042-BE49-4477EAF7F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999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C69A-D3D2-4042-BE49-4477EAF7FF4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9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642243950?app_id=12296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004558" y="4911695"/>
            <a:ext cx="8815690" cy="140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 I </a:t>
            </a:r>
          </a:p>
          <a:p>
            <a:pPr>
              <a:lnSpc>
                <a:spcPts val="5538"/>
              </a:lnSpc>
            </a:pPr>
            <a:r>
              <a:rPr lang="en-US" sz="4815" dirty="0">
                <a:solidFill>
                  <a:srgbClr val="FFFFFF"/>
                </a:solidFill>
                <a:latin typeface="Century Gothic" panose="020B0502020202020204" pitchFamily="34" charset="0"/>
              </a:rPr>
              <a:t>TAL OM DIGITAL CHIKANE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5757" y="6434853"/>
            <a:ext cx="7730416" cy="46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6"/>
              </a:lnSpc>
            </a:pPr>
            <a:r>
              <a:rPr lang="en-US" sz="2673" spc="1090" dirty="0">
                <a:solidFill>
                  <a:srgbClr val="F4D314"/>
                </a:solidFill>
                <a:latin typeface="Century Gothic" panose="020B0502020202020204" pitchFamily="34" charset="0"/>
              </a:rPr>
              <a:t>DATO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121387" y="2866119"/>
            <a:ext cx="4688688" cy="4688688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25817" y="5143500"/>
            <a:ext cx="1879827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i="1" dirty="0">
                <a:solidFill>
                  <a:srgbClr val="FFFFFF"/>
                </a:solidFill>
                <a:latin typeface="Century Gothic" panose="020B0502020202020204" pitchFamily="34" charset="0"/>
              </a:rPr>
              <a:t>Indsæt jeres logo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4434061" y="4728033"/>
            <a:ext cx="9419878" cy="830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9600" dirty="0">
                <a:solidFill>
                  <a:srgbClr val="FFFFFF"/>
                </a:solidFill>
                <a:latin typeface="Century Gothic" panose="020B0502020202020204" pitchFamily="34" charset="0"/>
              </a:rPr>
              <a:t>PAUSE </a:t>
            </a:r>
            <a:r>
              <a:rPr lang="da-DK" sz="9600">
                <a:solidFill>
                  <a:srgbClr val="FFFFFF"/>
                </a:solidFill>
                <a:latin typeface="Century Gothic" panose="020B0502020202020204" pitchFamily="34" charset="0"/>
              </a:rPr>
              <a:t>– 15 </a:t>
            </a:r>
            <a:r>
              <a:rPr lang="da-DK" sz="9600" dirty="0">
                <a:solidFill>
                  <a:srgbClr val="FFFFFF"/>
                </a:solidFill>
                <a:latin typeface="Century Gothic" panose="020B0502020202020204" pitchFamily="34" charset="0"/>
              </a:rPr>
              <a:t>MIN.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0199348-18EC-ED66-1760-9B92C36B1098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BEBEFEA-5700-E03F-7352-0D3FDD2C30D8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89535AD-AD91-92ED-624E-41291F0C9DEE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069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DISKUSSION I PLENUM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513087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Hvor går grænsen?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437516"/>
            <a:ext cx="8675488" cy="214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Hvilke af dilemmaerne kan karakteriseres som digital chikane?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Hvordan beslutter I, hvor dilemmaerne ligger på skalaen?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Hvilke dilemmaer ligger i en gråzone?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6248344"/>
            <a:ext cx="9331872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Reflektion i forhold til jeres arbejdsplads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7176135"/>
            <a:ext cx="8675488" cy="214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Kunne nogen af dilemmaerne opstå på jeres arbejdsplads?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Hvad gør man, hvis man oplever digital chikane?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Hvad kan man gøre, hvis man oplever kolleger blive ramt?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3C46F72-CB31-3177-BABD-9ADC43CA021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8E02DA8-E505-30BF-31CC-EFAD40EC9BE0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6BE5DC76-7E3C-ED31-418E-B117FAC55E41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AFRUNDING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Plan for opfølgning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694801"/>
            <a:ext cx="9977640" cy="474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egen tekst med eksempelvis plan for opfølgning eller notér her input fra den fælles diskussion.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Tip:</a:t>
            </a:r>
          </a:p>
          <a:p>
            <a:pPr>
              <a:lnSpc>
                <a:spcPts val="3359"/>
              </a:lnSpc>
            </a:pPr>
            <a:r>
              <a:rPr lang="da-DK" sz="20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Som opfølgning kan I eventuelt lave workshop II, som findes på digitalchikane.dk. Workshop II omhandler at brainstorme på og diskutere tiltag mod digital chikane, der efterfølgende kan implementeres i organisationen.</a:t>
            </a:r>
          </a:p>
        </p:txBody>
      </p:sp>
      <p:sp>
        <p:nvSpPr>
          <p:cNvPr id="8" name="Freeform 8"/>
          <p:cNvSpPr/>
          <p:nvPr/>
        </p:nvSpPr>
        <p:spPr>
          <a:xfrm>
            <a:off x="13709294" y="3893132"/>
            <a:ext cx="3297505" cy="3297505"/>
          </a:xfrm>
          <a:custGeom>
            <a:avLst/>
            <a:gdLst/>
            <a:ahLst/>
            <a:cxnLst/>
            <a:rect l="l" t="t" r="r" b="b"/>
            <a:pathLst>
              <a:path w="3297505" h="3297505">
                <a:moveTo>
                  <a:pt x="0" y="0"/>
                </a:moveTo>
                <a:lnTo>
                  <a:pt x="3297505" y="0"/>
                </a:lnTo>
                <a:lnTo>
                  <a:pt x="3297505" y="3297505"/>
                </a:lnTo>
                <a:lnTo>
                  <a:pt x="0" y="3297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7509D8C-A0EF-A28E-0D20-89239E5885B2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A491B-232A-06E3-053F-FC70217F86C7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0D01B224-D5DB-C5F0-B42D-52FBE3B7F1F0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 DAG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6028067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Gruppearbejde med cases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4632812"/>
            <a:ext cx="7670817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digital chikane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0" y="3619500"/>
            <a:ext cx="5867399" cy="6667500"/>
            <a:chOff x="1413365" y="917023"/>
            <a:chExt cx="7823199" cy="8890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 rotWithShape="1">
            <a:blip r:embed="rId4"/>
            <a:srcRect l="26855" t="10310" r="10424" b="-959"/>
            <a:stretch/>
          </p:blipFill>
          <p:spPr>
            <a:xfrm>
              <a:off x="1413365" y="917023"/>
              <a:ext cx="7823199" cy="889000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944488" y="5236753"/>
            <a:ext cx="5992216" cy="34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Definition, fælles sprog og forståelse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44488" y="2950783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 dirty="0">
                <a:solidFill>
                  <a:srgbClr val="F4D314"/>
                </a:solidFill>
                <a:latin typeface="Century Gothic" panose="020B0502020202020204" pitchFamily="34" charset="0"/>
              </a:rPr>
              <a:t>Kort om workshoppens formål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4488" y="3554724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Hvad skal vi have ud af workshoppen?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Forventningsafstemning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44488" y="6632009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Hvor går grænsen for digital chikane?</a:t>
            </a:r>
          </a:p>
          <a:p>
            <a:pPr>
              <a:lnSpc>
                <a:spcPts val="2940"/>
              </a:lnSpc>
            </a:pPr>
            <a:r>
              <a:rPr lang="da-DK" sz="2100" dirty="0">
                <a:solidFill>
                  <a:srgbClr val="FFFFFF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4488" y="7712144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44488" y="8316085"/>
            <a:ext cx="5992216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100">
                <a:solidFill>
                  <a:srgbClr val="FFFFFF"/>
                </a:solidFill>
                <a:latin typeface="Century Gothic" panose="020B0502020202020204" pitchFamily="34" charset="0"/>
              </a:rPr>
              <a:t>Hvad har du fundet ud af i workshoppen?</a:t>
            </a:r>
          </a:p>
          <a:p>
            <a:pPr>
              <a:lnSpc>
                <a:spcPts val="2940"/>
              </a:lnSpc>
            </a:pPr>
            <a:r>
              <a:rPr lang="da-DK" sz="2100">
                <a:solidFill>
                  <a:srgbClr val="FFFFFF"/>
                </a:solidFill>
                <a:latin typeface="Century Gothic" panose="020B0502020202020204" pitchFamily="34" charset="0"/>
              </a:rPr>
              <a:t>Eventuel plan for opfølgning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8EC8B1A-23D4-12CE-B9A5-0A97471AAA13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14CD69EC-57D6-6504-E480-DFA37D0D3FC3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EC6BBE18-4483-B49F-BF44-7A114BF5CA9D}"/>
              </a:ext>
            </a:extLst>
          </p:cNvPr>
          <p:cNvSpPr/>
          <p:nvPr/>
        </p:nvSpPr>
        <p:spPr>
          <a:xfrm>
            <a:off x="16755943" y="419100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510881"/>
            <a:ext cx="8143757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TIDSPLAN (EKSEMPEL)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56170" y="3220336"/>
            <a:ext cx="13303130" cy="45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Velkommen - workshoppens formål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Introduktion til digital chikane - fælles sprog</a:t>
            </a:r>
          </a:p>
          <a:p>
            <a:pPr algn="l"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Gruppearbejde om cases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Pause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Fælles diskussion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Afrunding</a:t>
            </a:r>
          </a:p>
          <a:p>
            <a:pPr>
              <a:lnSpc>
                <a:spcPts val="5077"/>
              </a:lnSpc>
            </a:pPr>
            <a:r>
              <a:rPr lang="da-DK" sz="4415" dirty="0">
                <a:solidFill>
                  <a:srgbClr val="F4D314"/>
                </a:solidFill>
                <a:latin typeface="Century Gothic" panose="020B0502020202020204" pitchFamily="34" charset="0"/>
              </a:rPr>
              <a:t>Tak for i dag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229861"/>
            <a:ext cx="1660766" cy="458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09.15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09.30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10.00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10.15</a:t>
            </a:r>
          </a:p>
          <a:p>
            <a:pPr>
              <a:lnSpc>
                <a:spcPts val="5087"/>
              </a:lnSpc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10.45</a:t>
            </a:r>
          </a:p>
          <a:p>
            <a:pPr>
              <a:lnSpc>
                <a:spcPts val="5087"/>
              </a:lnSpc>
              <a:spcBef>
                <a:spcPct val="0"/>
              </a:spcBef>
            </a:pPr>
            <a:r>
              <a:rPr lang="da-DK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11.00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86E80A8-1DF7-0E56-9380-29E2D2622DF8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CBBD97D-01D2-D387-A2F1-9DA79474FBB7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04064C2A-DE5F-0E54-B9A3-33725ECE9095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44488" y="1093310"/>
            <a:ext cx="1032820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WORKSHOPPENS FORMÅL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581125"/>
            <a:ext cx="11303905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-198120"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Facilitator fortæller kort om bevæggrunden for at invitere til workshoppen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er hensigten med workshoppen?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Hvad skal deltagerne have ud af workshoppen?</a:t>
            </a: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Hvorfor er det vigtigt at tale om digital chikane og sætte det på dagsordenen?</a:t>
            </a:r>
            <a:b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</a:br>
            <a:b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</a:b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 marL="579120" lvl="1" indent="-345440">
              <a:lnSpc>
                <a:spcPts val="3359"/>
              </a:lnSpc>
              <a:buFont typeface="Arial"/>
              <a:buChar char="⚬"/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Evt. runde, hvor medarbejder fortæller om forventninger til workshoppen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Tilføj eventuelt egen tekst med formålet for workshoppen.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A1FB67B8-B990-619D-AF5F-BA189F69792C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42A9C76-B343-538A-D341-9B16DEAB62A8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0313017-FDA9-E528-4DA8-69FF280BAA2A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1509128" y="3628750"/>
            <a:ext cx="5753221" cy="6658250"/>
            <a:chOff x="0" y="0"/>
            <a:chExt cx="7670962" cy="88776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25531" r="25864"/>
            <a:stretch>
              <a:fillRect/>
            </a:stretch>
          </p:blipFill>
          <p:spPr>
            <a:xfrm>
              <a:off x="0" y="0"/>
              <a:ext cx="7670962" cy="887766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944488" y="1067285"/>
            <a:ext cx="1481951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INTRODUKTION - HVAD ER DIGITAL CHIKANE?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4488" y="3647800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Digitalt Ansvars definition: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4488" y="4403432"/>
            <a:ext cx="8675488" cy="43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episoder, hvor digitale medier, telefonopkald eller SMS bruges til at chikanere en person. </a:t>
            </a:r>
          </a:p>
          <a:p>
            <a:pPr>
              <a:lnSpc>
                <a:spcPts val="3359"/>
              </a:lnSpc>
            </a:pPr>
            <a:endParaRPr lang="da-DK" sz="240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kan være grov overfusning, personlig nedgørelse, trusler eller uønskede seksuelle henvendelser – fra små digitale stik til voldsommere episoder (fx trusler). </a:t>
            </a:r>
          </a:p>
          <a:p>
            <a:pPr>
              <a:lnSpc>
                <a:spcPts val="3359"/>
              </a:lnSpc>
            </a:pPr>
            <a:endParaRPr lang="da-DK" sz="240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>
                <a:solidFill>
                  <a:srgbClr val="FEFEFE"/>
                </a:solidFill>
                <a:latin typeface="Century Gothic" panose="020B0502020202020204" pitchFamily="34" charset="0"/>
              </a:rPr>
              <a:t>Digital chikane er arbejdsrelateret, når en person udsættes for chikane i forbindelse med arbejdet – uanset hvor eller hvornår det sker.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2ED2E4F6-AA00-686F-07D9-B75269FC114C}"/>
              </a:ext>
            </a:extLst>
          </p:cNvPr>
          <p:cNvSpPr/>
          <p:nvPr/>
        </p:nvSpPr>
        <p:spPr>
          <a:xfrm>
            <a:off x="15148273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86B7A52C-57B6-B4D2-A745-F66AA1AA09DA}"/>
              </a:ext>
            </a:extLst>
          </p:cNvPr>
          <p:cNvSpPr txBox="1"/>
          <p:nvPr/>
        </p:nvSpPr>
        <p:spPr>
          <a:xfrm>
            <a:off x="12420600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A7E4A0A-1BD9-3511-360E-5648A76B7D9F}"/>
              </a:ext>
            </a:extLst>
          </p:cNvPr>
          <p:cNvSpPr/>
          <p:nvPr/>
        </p:nvSpPr>
        <p:spPr>
          <a:xfrm>
            <a:off x="16755943" y="419100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1430000" y="3619500"/>
            <a:ext cx="5867400" cy="6667500"/>
            <a:chOff x="161565" y="551571"/>
            <a:chExt cx="7823200" cy="877500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4"/>
            <a:srcRect l="24568" t="5914" r="28247"/>
            <a:stretch/>
          </p:blipFill>
          <p:spPr>
            <a:xfrm>
              <a:off x="161565" y="551571"/>
              <a:ext cx="7823200" cy="8775003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745154" y="1104900"/>
            <a:ext cx="1032820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HVAD ER DIGITAL CHIKANE?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5154" y="3345343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Hvad siger lovgivningen?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45154" y="4242435"/>
            <a:ext cx="9344597" cy="519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Arbejdsmiljøloven forpligter arbejdsgiver til at: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Skabe et sikkert og sundt arbejdsmiljø, der er i overensstemmelse med den tekniske og sociale udvikling i samfundet.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Sikre, at de ansatte vejledes i hensigtsmæssig håndtering af arbejdsrelaterede voldsepisoder, samt tilløb hertil.</a:t>
            </a:r>
          </a:p>
          <a:p>
            <a:pPr>
              <a:lnSpc>
                <a:spcPts val="3359"/>
              </a:lnSpc>
            </a:pPr>
            <a:endParaRPr lang="da-DK" sz="2400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Sikre, at en ansat, der har været udsat for en arbejdsrelateret voldsepisode </a:t>
            </a:r>
            <a:r>
              <a:rPr lang="da-DK" sz="2400" u="sng" dirty="0">
                <a:solidFill>
                  <a:srgbClr val="FEFEFE"/>
                </a:solidFill>
                <a:latin typeface="Century Gothic" panose="020B0502020202020204" pitchFamily="34" charset="0"/>
              </a:rPr>
              <a:t>uden for arbejdstid</a:t>
            </a: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, tilbydes bistand til at foretage en eventuel politianmeldelse af episoden.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5143500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1"/>
                </a:lnTo>
                <a:lnTo>
                  <a:pt x="0" y="559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>
          <a:xfrm>
            <a:off x="1028700" y="6727977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Freeform 12"/>
          <p:cNvSpPr/>
          <p:nvPr/>
        </p:nvSpPr>
        <p:spPr>
          <a:xfrm>
            <a:off x="1028700" y="7967797"/>
            <a:ext cx="498420" cy="559451"/>
          </a:xfrm>
          <a:custGeom>
            <a:avLst/>
            <a:gdLst/>
            <a:ahLst/>
            <a:cxnLst/>
            <a:rect l="l" t="t" r="r" b="b"/>
            <a:pathLst>
              <a:path w="498420" h="559451">
                <a:moveTo>
                  <a:pt x="0" y="0"/>
                </a:moveTo>
                <a:lnTo>
                  <a:pt x="498420" y="0"/>
                </a:lnTo>
                <a:lnTo>
                  <a:pt x="498420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TextBox 13"/>
          <p:cNvSpPr txBox="1"/>
          <p:nvPr/>
        </p:nvSpPr>
        <p:spPr>
          <a:xfrm>
            <a:off x="11943907" y="9049390"/>
            <a:ext cx="5277294" cy="93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8"/>
              </a:lnSpc>
            </a:pPr>
            <a:r>
              <a:rPr lang="da-DK" sz="16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Digital chikane kan være et arbejdsmiljøproblem. 45% rapporterer negativ psykisk, fysisk, social eller faglig påvirkning (Digitalt Ansvars undersøgelse 2021).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EF812E1-E2FD-6D4A-D472-8A312A862B29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53021" y="1057275"/>
            <a:ext cx="10581958" cy="6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  <a:spcBef>
                <a:spcPct val="0"/>
              </a:spcBef>
            </a:pPr>
            <a:r>
              <a:rPr lang="en-US" sz="4424" dirty="0">
                <a:solidFill>
                  <a:srgbClr val="FFFFFF"/>
                </a:solidFill>
                <a:latin typeface="Century Gothic" panose="020B0502020202020204" pitchFamily="34" charset="0"/>
              </a:rPr>
              <a:t>KORT VIDEO OM DIGITAL CHIKANE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6FB0CB4-5A47-D225-4530-834B6496644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4A68BBD-C9F8-1D6F-71C5-1A88CC8D9436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4992D51-6428-E9DB-84E6-36BEA574691B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2" name="Onlinemedier 1" descr="Alle har ret til hjælp! - kort version">
            <a:hlinkClick r:id="" action="ppaction://media"/>
            <a:extLst>
              <a:ext uri="{FF2B5EF4-FFF2-40B4-BE49-F238E27FC236}">
                <a16:creationId xmlns:a16="http://schemas.microsoft.com/office/drawing/2014/main" id="{EBFBD181-C2EA-E15A-D023-0FF842871D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63383" y="2247900"/>
            <a:ext cx="11561233" cy="650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709294" y="7811781"/>
            <a:ext cx="4605058" cy="2475219"/>
          </a:xfrm>
          <a:custGeom>
            <a:avLst/>
            <a:gdLst/>
            <a:ahLst/>
            <a:cxnLst/>
            <a:rect l="l" t="t" r="r" b="b"/>
            <a:pathLst>
              <a:path w="4605058" h="2475219">
                <a:moveTo>
                  <a:pt x="4605058" y="0"/>
                </a:moveTo>
                <a:lnTo>
                  <a:pt x="0" y="0"/>
                </a:lnTo>
                <a:lnTo>
                  <a:pt x="0" y="2475219"/>
                </a:lnTo>
                <a:lnTo>
                  <a:pt x="4605058" y="2475219"/>
                </a:lnTo>
                <a:lnTo>
                  <a:pt x="4605058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491385" y="1729773"/>
            <a:ext cx="4062569" cy="4080779"/>
            <a:chOff x="1813" y="0"/>
            <a:chExt cx="809173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0995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1493"/>
              <a:ext cx="660419" cy="665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109"/>
                </a:lnSpc>
              </a:pPr>
              <a:r>
                <a:rPr lang="en-US" sz="697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9 %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33371" y="743626"/>
            <a:ext cx="9421257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0"/>
              </a:lnSpc>
            </a:pPr>
            <a:r>
              <a:rPr lang="en-US" sz="5000" dirty="0">
                <a:solidFill>
                  <a:srgbClr val="FFFFFF"/>
                </a:solidFill>
                <a:latin typeface="Century Gothic" panose="020B0502020202020204" pitchFamily="34" charset="0"/>
              </a:rPr>
              <a:t>OMFANG AF DIGITAL CHIKANE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70690" y="4616912"/>
            <a:ext cx="8058918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Digital chikane har tydelige konsekvenser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66681" y="6472750"/>
            <a:ext cx="8058919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Digital chikane rammer på tværs af brancher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86732" y="5231266"/>
            <a:ext cx="10525925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Af de personer, der har været udsat for digital chikane, fortæller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45 %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, at chikanen har haft negative konsekvenser for dem i form af psykiske og </a:t>
            </a:r>
            <a:r>
              <a:rPr lang="da-DK" sz="2000">
                <a:solidFill>
                  <a:srgbClr val="FFFFFF"/>
                </a:solidFill>
                <a:latin typeface="Century Gothic" panose="020B0502020202020204" pitchFamily="34" charset="0"/>
              </a:rPr>
              <a:t>fysiske reaktioner.</a:t>
            </a:r>
            <a:endParaRPr lang="da-DK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82723" y="7074928"/>
            <a:ext cx="10529934" cy="2567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Digital chikane findes i alle brancher og udgør et bredt arbejdsmiljøproblem. Særligt udsatte er medarbejdere i branchekategorien ‘transport og service’ </a:t>
            </a:r>
            <a:r>
              <a:rPr lang="da-D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(15 %) 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og ‘kultur og turisme’ </a:t>
            </a:r>
            <a:r>
              <a:rPr lang="da-D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(12 %).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Kvinder, unge og læstansatte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såsom vikarer, projektansatte, freelancere og deltidsansatte rammes også i højere grad.</a:t>
            </a:r>
            <a:b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da-DK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940"/>
              </a:lnSpc>
            </a:pP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Blandt kvindelige privatansatte har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11 %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oplevet arbejdsrelateret digital chikane. For mandlige ansatte er det </a:t>
            </a:r>
            <a:r>
              <a:rPr lang="da-DK" sz="2000" dirty="0">
                <a:solidFill>
                  <a:srgbClr val="F4D314"/>
                </a:solidFill>
                <a:latin typeface="Century Gothic" panose="020B0502020202020204" pitchFamily="34" charset="0"/>
              </a:rPr>
              <a:t>7 %</a:t>
            </a:r>
            <a:r>
              <a:rPr lang="da-DK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66681" y="2548506"/>
            <a:ext cx="10525925" cy="156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4"/>
              </a:lnSpc>
            </a:pPr>
            <a:r>
              <a:rPr lang="da-DK" sz="3003" dirty="0">
                <a:solidFill>
                  <a:srgbClr val="FFFFFF"/>
                </a:solidFill>
                <a:latin typeface="Century Gothic" panose="020B0502020202020204" pitchFamily="34" charset="0"/>
              </a:rPr>
              <a:t>af privatansatte har inden for det seneste år oplevet digital chikane fra en ekstern person i arbejdssammenhæng.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73F9573-93D9-AA22-29F6-07FB24E0028B}"/>
              </a:ext>
            </a:extLst>
          </p:cNvPr>
          <p:cNvSpPr txBox="1"/>
          <p:nvPr/>
        </p:nvSpPr>
        <p:spPr>
          <a:xfrm>
            <a:off x="6270690" y="1929558"/>
            <a:ext cx="7163949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2800" dirty="0">
                <a:solidFill>
                  <a:srgbClr val="F4D314"/>
                </a:solidFill>
                <a:latin typeface="Century Gothic" panose="020B0502020202020204" pitchFamily="34" charset="0"/>
              </a:rPr>
              <a:t>Næsten hver 10. privatansat rammes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2DE443B7-AF36-8A2B-BB6F-4CD5B5FE3075}"/>
              </a:ext>
            </a:extLst>
          </p:cNvPr>
          <p:cNvSpPr txBox="1"/>
          <p:nvPr/>
        </p:nvSpPr>
        <p:spPr>
          <a:xfrm>
            <a:off x="13450681" y="9771295"/>
            <a:ext cx="5277294" cy="285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8"/>
              </a:lnSpc>
            </a:pPr>
            <a:r>
              <a:rPr lang="da-DK" sz="16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Data fra Digitalt Ansvars undersøgelse 2021.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5758C0C7-87EA-5EA1-DD7F-696600C2A180}"/>
              </a:ext>
            </a:extLst>
          </p:cNvPr>
          <p:cNvGrpSpPr/>
          <p:nvPr/>
        </p:nvGrpSpPr>
        <p:grpSpPr>
          <a:xfrm>
            <a:off x="397275" y="5938960"/>
            <a:ext cx="3814012" cy="3880326"/>
            <a:chOff x="0" y="0"/>
            <a:chExt cx="812800" cy="8128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D8E9E46-EC93-41AA-2D77-E645E9A817D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09954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100B10F0-CED6-E8EB-2BF5-90367AF7B592}"/>
                </a:ext>
              </a:extLst>
            </p:cNvPr>
            <p:cNvSpPr txBox="1"/>
            <p:nvPr/>
          </p:nvSpPr>
          <p:spPr>
            <a:xfrm>
              <a:off x="76200" y="-104775"/>
              <a:ext cx="6604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109"/>
                </a:lnSpc>
              </a:pPr>
              <a:endParaRPr/>
            </a:p>
          </p:txBody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9750178D-D03E-0D82-CC74-C8B7F384F4B2}"/>
              </a:ext>
            </a:extLst>
          </p:cNvPr>
          <p:cNvSpPr/>
          <p:nvPr/>
        </p:nvSpPr>
        <p:spPr>
          <a:xfrm>
            <a:off x="2031371" y="6615138"/>
            <a:ext cx="1810982" cy="1665160"/>
          </a:xfrm>
          <a:custGeom>
            <a:avLst/>
            <a:gdLst/>
            <a:ahLst/>
            <a:cxnLst/>
            <a:rect l="l" t="t" r="r" b="b"/>
            <a:pathLst>
              <a:path w="2253077" h="2253077">
                <a:moveTo>
                  <a:pt x="0" y="0"/>
                </a:moveTo>
                <a:lnTo>
                  <a:pt x="2253077" y="0"/>
                </a:lnTo>
                <a:lnTo>
                  <a:pt x="2253077" y="2253077"/>
                </a:lnTo>
                <a:lnTo>
                  <a:pt x="0" y="2253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CAFAFB81-0272-6BEE-7BF8-B77F8481B1E9}"/>
              </a:ext>
            </a:extLst>
          </p:cNvPr>
          <p:cNvSpPr/>
          <p:nvPr/>
        </p:nvSpPr>
        <p:spPr>
          <a:xfrm>
            <a:off x="759924" y="6675643"/>
            <a:ext cx="1737814" cy="1604655"/>
          </a:xfrm>
          <a:custGeom>
            <a:avLst/>
            <a:gdLst/>
            <a:ahLst/>
            <a:cxnLst/>
            <a:rect l="l" t="t" r="r" b="b"/>
            <a:pathLst>
              <a:path w="2162048" h="2171209">
                <a:moveTo>
                  <a:pt x="0" y="0"/>
                </a:moveTo>
                <a:lnTo>
                  <a:pt x="2162047" y="0"/>
                </a:lnTo>
                <a:lnTo>
                  <a:pt x="2162047" y="2171209"/>
                </a:lnTo>
                <a:lnTo>
                  <a:pt x="0" y="21712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508CE1E-3BE1-D3AF-77AC-FAC7584EB35D}"/>
              </a:ext>
            </a:extLst>
          </p:cNvPr>
          <p:cNvSpPr txBox="1"/>
          <p:nvPr/>
        </p:nvSpPr>
        <p:spPr>
          <a:xfrm>
            <a:off x="1124183" y="8092502"/>
            <a:ext cx="1009296" cy="862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08"/>
              </a:lnSpc>
            </a:pP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11 %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C93656A1-69B9-A716-1C84-17E92E99A356}"/>
              </a:ext>
            </a:extLst>
          </p:cNvPr>
          <p:cNvSpPr txBox="1"/>
          <p:nvPr/>
        </p:nvSpPr>
        <p:spPr>
          <a:xfrm>
            <a:off x="2434693" y="8080339"/>
            <a:ext cx="1009296" cy="873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08"/>
              </a:lnSpc>
            </a:pP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7 %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0" y="0"/>
            <a:ext cx="873100" cy="2024580"/>
          </a:xfrm>
          <a:custGeom>
            <a:avLst/>
            <a:gdLst/>
            <a:ahLst/>
            <a:cxnLst/>
            <a:rect l="l" t="t" r="r" b="b"/>
            <a:pathLst>
              <a:path w="873100" h="2024580">
                <a:moveTo>
                  <a:pt x="873100" y="2024580"/>
                </a:moveTo>
                <a:lnTo>
                  <a:pt x="0" y="2024580"/>
                </a:lnTo>
                <a:lnTo>
                  <a:pt x="0" y="0"/>
                </a:lnTo>
                <a:lnTo>
                  <a:pt x="873100" y="0"/>
                </a:lnTo>
                <a:lnTo>
                  <a:pt x="873100" y="202458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1944488" y="1093310"/>
            <a:ext cx="14306999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5"/>
              </a:lnSpc>
            </a:pPr>
            <a:r>
              <a:rPr lang="da-DK" sz="5082" dirty="0">
                <a:solidFill>
                  <a:srgbClr val="FFFFFF"/>
                </a:solidFill>
                <a:latin typeface="Century Gothic" panose="020B0502020202020204" pitchFamily="34" charset="0"/>
              </a:rPr>
              <a:t>CASES / HVOR GÅR GRÆNSEN?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4488" y="2897835"/>
            <a:ext cx="7475100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0"/>
              </a:lnSpc>
            </a:pPr>
            <a:r>
              <a:rPr lang="da-DK" sz="3608">
                <a:solidFill>
                  <a:srgbClr val="F4D314"/>
                </a:solidFill>
                <a:latin typeface="Century Gothic" panose="020B0502020202020204" pitchFamily="34" charset="0"/>
              </a:rPr>
              <a:t>Oplever vi digital chikane?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4488" y="3695700"/>
            <a:ext cx="13884095" cy="126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Medarbejderne deles op i grupper af 3-5 personer.</a:t>
            </a:r>
          </a:p>
          <a:p>
            <a:pPr>
              <a:lnSpc>
                <a:spcPts val="3359"/>
              </a:lnSpc>
            </a:pPr>
            <a:r>
              <a:rPr lang="da-DK" sz="2400" i="1" dirty="0">
                <a:solidFill>
                  <a:srgbClr val="FEFEFE"/>
                </a:solidFill>
                <a:latin typeface="Century Gothic" panose="020B0502020202020204" pitchFamily="34" charset="0"/>
              </a:rPr>
              <a:t>Printede cases deles ud.</a:t>
            </a:r>
          </a:p>
          <a:p>
            <a:pPr>
              <a:lnSpc>
                <a:spcPts val="3359"/>
              </a:lnSpc>
            </a:pPr>
            <a:r>
              <a:rPr lang="da-DK" sz="2400" dirty="0">
                <a:solidFill>
                  <a:srgbClr val="FEFEFE"/>
                </a:solidFill>
                <a:latin typeface="Century Gothic" panose="020B0502020202020204" pitchFamily="34" charset="0"/>
              </a:rPr>
              <a:t>Grupperne har nu 30 minutter til at diskutere og udfylde cases.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64FD3BD-5472-C38B-04AC-05D227AD287A}"/>
              </a:ext>
            </a:extLst>
          </p:cNvPr>
          <p:cNvSpPr/>
          <p:nvPr/>
        </p:nvSpPr>
        <p:spPr>
          <a:xfrm>
            <a:off x="16295628" y="9258300"/>
            <a:ext cx="1473128" cy="558857"/>
          </a:xfrm>
          <a:custGeom>
            <a:avLst/>
            <a:gdLst/>
            <a:ahLst/>
            <a:cxnLst/>
            <a:rect l="l" t="t" r="r" b="b"/>
            <a:pathLst>
              <a:path w="1473128" h="558857">
                <a:moveTo>
                  <a:pt x="0" y="0"/>
                </a:moveTo>
                <a:lnTo>
                  <a:pt x="1473128" y="0"/>
                </a:lnTo>
                <a:lnTo>
                  <a:pt x="1473128" y="558857"/>
                </a:lnTo>
                <a:lnTo>
                  <a:pt x="0" y="55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8F90D6-F220-650D-149A-6F04E968455A}"/>
              </a:ext>
            </a:extLst>
          </p:cNvPr>
          <p:cNvSpPr txBox="1"/>
          <p:nvPr/>
        </p:nvSpPr>
        <p:spPr>
          <a:xfrm>
            <a:off x="13567955" y="9487370"/>
            <a:ext cx="2586445" cy="27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da-DK" sz="1699" dirty="0">
                <a:solidFill>
                  <a:srgbClr val="FFFFFF"/>
                </a:solidFill>
                <a:latin typeface="Century Gothic" panose="020B0502020202020204" pitchFamily="34" charset="0"/>
              </a:rPr>
              <a:t>Udviklet med støtte fra: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9E5C996-97B5-5716-BFE0-8F6569CF23B4}"/>
              </a:ext>
            </a:extLst>
          </p:cNvPr>
          <p:cNvSpPr/>
          <p:nvPr/>
        </p:nvSpPr>
        <p:spPr>
          <a:xfrm>
            <a:off x="16930806" y="424431"/>
            <a:ext cx="1012813" cy="506407"/>
          </a:xfrm>
          <a:custGeom>
            <a:avLst/>
            <a:gdLst/>
            <a:ahLst/>
            <a:cxnLst/>
            <a:rect l="l" t="t" r="r" b="b"/>
            <a:pathLst>
              <a:path w="1012813" h="506407">
                <a:moveTo>
                  <a:pt x="0" y="0"/>
                </a:moveTo>
                <a:lnTo>
                  <a:pt x="1012813" y="0"/>
                </a:lnTo>
                <a:lnTo>
                  <a:pt x="1012813" y="506407"/>
                </a:lnTo>
                <a:lnTo>
                  <a:pt x="0" y="5064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eb2a2-fc0d-468f-ad3c-f270c7373936">
      <Terms xmlns="http://schemas.microsoft.com/office/infopath/2007/PartnerControls"/>
    </lcf76f155ced4ddcb4097134ff3c332f>
    <TaxCatchAll xmlns="d5cc27fb-2d9d-4d9d-b42b-4c27b15891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2355F77044FA40B9C2A20D89606C3E" ma:contentTypeVersion="19" ma:contentTypeDescription="Opret et nyt dokument." ma:contentTypeScope="" ma:versionID="f51a201fe52e844be20f85c8f8de6647">
  <xsd:schema xmlns:xsd="http://www.w3.org/2001/XMLSchema" xmlns:xs="http://www.w3.org/2001/XMLSchema" xmlns:p="http://schemas.microsoft.com/office/2006/metadata/properties" xmlns:ns2="2ebeb2a2-fc0d-468f-ad3c-f270c7373936" xmlns:ns3="d5cc27fb-2d9d-4d9d-b42b-4c27b15891e0" targetNamespace="http://schemas.microsoft.com/office/2006/metadata/properties" ma:root="true" ma:fieldsID="5acb46b378b194693028821f93827220" ns2:_="" ns3:_="">
    <xsd:import namespace="2ebeb2a2-fc0d-468f-ad3c-f270c7373936"/>
    <xsd:import namespace="d5cc27fb-2d9d-4d9d-b42b-4c27b1589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eb2a2-fc0d-468f-ad3c-f270c73739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444ce430-d18c-4577-affb-cddc478bfb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c27fb-2d9d-4d9d-b42b-4c27b15891e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4d502f-aa51-4990-9bf7-e37f00e03486}" ma:internalName="TaxCatchAll" ma:showField="CatchAllData" ma:web="d5cc27fb-2d9d-4d9d-b42b-4c27b1589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250B6-57D8-4661-BE5A-40E61054808B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2ebeb2a2-fc0d-468f-ad3c-f270c7373936"/>
    <ds:schemaRef ds:uri="http://purl.org/dc/dcmitype/"/>
    <ds:schemaRef ds:uri="http://schemas.openxmlformats.org/package/2006/metadata/core-properties"/>
    <ds:schemaRef ds:uri="d5cc27fb-2d9d-4d9d-b42b-4c27b15891e0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DEC2E43-5D23-4076-B9D0-0D72BD37E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eb2a2-fc0d-468f-ad3c-f270c7373936"/>
    <ds:schemaRef ds:uri="d5cc27fb-2d9d-4d9d-b42b-4c27b1589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F4B96B-BA40-477F-8E2C-834476F2C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732</Words>
  <Application>Microsoft Macintosh PowerPoint</Application>
  <PresentationFormat>Brugerdefineret</PresentationFormat>
  <Paragraphs>105</Paragraphs>
  <Slides>12</Slides>
  <Notes>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Century Gothic</vt:lpstr>
      <vt:lpstr>Calibri</vt:lpstr>
      <vt:lpstr>Arial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Workshop 1: Tal om digital chikane</dc:title>
  <cp:lastModifiedBy>Lisbeth Kristine Olesen Walakira</cp:lastModifiedBy>
  <cp:revision>3</cp:revision>
  <dcterms:created xsi:type="dcterms:W3CDTF">2006-08-16T00:00:00Z</dcterms:created>
  <dcterms:modified xsi:type="dcterms:W3CDTF">2023-09-28T08:41:59Z</dcterms:modified>
  <dc:identifier>DAFoXOm5MpE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0x010100272355F77044FA40B9C2A20D89606C3E</vt:lpwstr>
  </property>
  <property fmtid="{D5CDD505-2E9C-101B-9397-08002B2CF9AE}" pid="3" name="MediaServiceImageTags">
    <vt:lpwstr/>
  </property>
</Properties>
</file>