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41" d="100"/>
          <a:sy n="41" d="100"/>
        </p:scale>
        <p:origin x="7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08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81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6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10/12/2020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43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74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006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10/12/2020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76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10/12/2020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8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10/12/2020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0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1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94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10/12/2020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69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E61FBD7-E37C-4B38-BE44-A6D4978D7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F8020C-60BB-4357-8207-13221A99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2BFCFE-FD78-4EDF-BEFE-CC444DC5F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02D46F-C48E-4461-A19B-D244194F5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0"/>
            <a:ext cx="12191999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A6453C-5851-46D8-A790-031DA34DB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457" y="739600"/>
            <a:ext cx="10768226" cy="53909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DB8632-0FCA-4223-85C0-04E6CED21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9080" y="1066800"/>
            <a:ext cx="5017247" cy="1300857"/>
          </a:xfrm>
        </p:spPr>
        <p:txBody>
          <a:bodyPr anchor="b">
            <a:normAutofit/>
          </a:bodyPr>
          <a:lstStyle/>
          <a:p>
            <a:pPr algn="l"/>
            <a:r>
              <a:rPr lang="en-US" dirty="0">
                <a:solidFill>
                  <a:schemeClr val="tx2"/>
                </a:solidFill>
              </a:rPr>
              <a:t>Coming Soon: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19F475-570D-49D9-888F-AA2CDF0A41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89080" y="2783216"/>
            <a:ext cx="5017245" cy="2931784"/>
          </a:xfrm>
        </p:spPr>
        <p:txBody>
          <a:bodyPr anchor="t">
            <a:normAutofit/>
          </a:bodyPr>
          <a:lstStyle/>
          <a:p>
            <a:pPr algn="l"/>
            <a:r>
              <a:rPr lang="en-US" sz="4600" b="1" dirty="0">
                <a:solidFill>
                  <a:schemeClr val="tx2"/>
                </a:solidFill>
              </a:rPr>
              <a:t>“Fellow Workers </a:t>
            </a:r>
          </a:p>
          <a:p>
            <a:pPr algn="l"/>
            <a:r>
              <a:rPr lang="en-US" sz="4600" b="1" dirty="0">
                <a:solidFill>
                  <a:schemeClr val="tx2"/>
                </a:solidFill>
              </a:rPr>
              <a:t>on God’s Team”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9FB7BE-5F5F-4889-BBAB-F4CEAEDE964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94339"/>
            <a:ext cx="4568938" cy="327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67172"/>
      </p:ext>
    </p:extLst>
  </p:cSld>
  <p:clrMapOvr>
    <a:masterClrMapping/>
  </p:clrMapOvr>
</p:sld>
</file>

<file path=ppt/theme/theme1.xml><?xml version="1.0" encoding="utf-8"?>
<a:theme xmlns:a="http://schemas.openxmlformats.org/drawingml/2006/main" name="BlockprintVTI">
  <a:themeElements>
    <a:clrScheme name="Custom 69">
      <a:dk1>
        <a:sysClr val="windowText" lastClr="000000"/>
      </a:dk1>
      <a:lt1>
        <a:sysClr val="window" lastClr="FFFFFF"/>
      </a:lt1>
      <a:dk2>
        <a:srgbClr val="44131A"/>
      </a:dk2>
      <a:lt2>
        <a:srgbClr val="F2ECEA"/>
      </a:lt2>
      <a:accent1>
        <a:srgbClr val="A62C52"/>
      </a:accent1>
      <a:accent2>
        <a:srgbClr val="A7928D"/>
      </a:accent2>
      <a:accent3>
        <a:srgbClr val="307C71"/>
      </a:accent3>
      <a:accent4>
        <a:srgbClr val="41575D"/>
      </a:accent4>
      <a:accent5>
        <a:srgbClr val="8FA3A3"/>
      </a:accent5>
      <a:accent6>
        <a:srgbClr val="CA8370"/>
      </a:accent6>
      <a:hlink>
        <a:srgbClr val="D13D6E"/>
      </a:hlink>
      <a:folHlink>
        <a:srgbClr val="6C9D92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Avenir Next LT Pro</vt:lpstr>
      <vt:lpstr>AvenirNext LT Pro Medium</vt:lpstr>
      <vt:lpstr>BlockprintVTI</vt:lpstr>
      <vt:lpstr>Coming Soon: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Coming Soon:</dc:title>
  <dc:creator>Ronald Chewning</dc:creator>
  <cp:lastModifiedBy>Ronald Chewning</cp:lastModifiedBy>
  <cp:revision>1</cp:revision>
  <dcterms:created xsi:type="dcterms:W3CDTF">2020-10-12T15:05:38Z</dcterms:created>
  <dcterms:modified xsi:type="dcterms:W3CDTF">2020-10-12T15:09:19Z</dcterms:modified>
</cp:coreProperties>
</file>