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E9336-BB1D-4742-9E45-C5A2171218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387EAF-80B0-45A3-AF1E-3619607A49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DC5DA-CF8C-425C-982E-D301FB6B2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425E11-EC4B-4B1B-B11F-CEF963FE4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BDD574-90B4-4511-8DD3-769121E24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216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9D04B-F617-418F-8440-91497C4F7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F043E5-99B8-45F6-93AD-6C8B395491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9E49AE-9B22-43FC-BA51-2DA5C658B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7E9811-848A-4AB4-9F4F-1D3639D68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F90106-DFC2-4BA5-B5CB-A93E69EFF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590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C9A616-A706-4CB2-B045-7E3FCFE578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DA4D83-25EE-4C7D-99A4-56D1CDF145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F1C19F-85E1-4ECE-A05B-5609937FE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A18DC-2EBF-41E0-9BCC-083363CD7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CEF8B-4FF4-4E3F-84EA-7E2CF4E2F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27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5A3F4-A81F-4DC5-96C4-7BCED9D3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A2732-C5BA-44B0-98D1-45A59C4674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CE7304-05B6-492B-88C1-380FD7432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8F9F01-2E8E-4073-AEA7-F98AB27AE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894C49-A4F0-4B5D-A988-AE8E64202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795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A8C17-9A08-456A-9FFD-2E82C2424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0CA611-2FE9-4C3E-8798-84ECBE0FB1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5C416-8DFD-420E-A66A-CB1BA6EE1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2A8C2-4412-4704-844D-5C13EBE7F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A9350-14B2-409F-A130-3561D1B53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29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58518-C389-4F4F-820E-83038CEA7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07A757-83B8-443A-95C8-3B1D4F7276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5462E9-DCE0-41F1-B36C-85D0849C0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B7C840-D38A-4C3E-91C3-8D14D1844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6821FA-441E-4C92-92B1-72CA2C6AC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42BDC3-A54C-4129-8773-CBFEACE90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653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65B7C-664D-4F75-9E4F-69812428C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A1A4B7-9E17-41BC-8C8C-ED5FD7BF9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BF3053-1F69-4DC6-ABD1-927D0BB7B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668466-2505-4D12-B659-6495BDBECB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587623-E59E-463C-95D4-550F3F3128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D2DB18-00F7-47A9-8F13-8D76ED657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EBE413-039C-4C90-A591-A8AA168AF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F1298A-263D-440D-87B2-E5EE8B9BE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621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95E7A-8A4E-48D5-B9F3-A35EB88AD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AC5F4D-C2A6-4F31-A467-76157417E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F9A4EB-4894-4DCD-B306-08962787A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24DAE1-BA65-4A68-BC97-9C50BD7B2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188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92C469-A709-4358-B095-EC9366C7A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786FD2-9957-464E-BF7B-D508D62B5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B5455E-CA2C-4297-8E3F-8C9555018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536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45544-646B-4B71-966F-B7FED6D88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8FE40-5DE9-4CA0-A9F4-1D56BE6F57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AC76BF-1F2E-4C61-97AA-FCE6923983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20CC11-5BC1-4976-B483-0445F88CB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0A8DC0-A48E-4B1C-822B-A7B19343A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D41C1B-EF48-4EA4-8531-ED05E9C0D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248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B2F6A-3FD4-481F-A55A-34A251AA8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BFFAC8-80FE-4B49-A3A6-75715E1B6E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BAD40D-C072-46FA-AF4D-3199D563E1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4B4FD4-6C60-49C1-8CCD-86BC848D7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52456D-0F4C-4D7A-99E6-195E288D6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556204-9040-40D6-986D-B27677589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787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E87C4A-E5AE-4F4A-BFD1-8E8EBC213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3261A-2AF8-4072-94AB-0729ABC337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BA7FB-2B22-41AB-8061-57C10D37A3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629AB-555C-49F8-A1CE-3E9AFCA7EBA7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6FBCC8-BA81-449F-801D-AC20CA2FBE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4E266-A460-4FF7-A1EE-5572142E20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A9B43-A566-4F65-894F-BAFC8A007D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658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C55F0BA-7D8B-4753-AB68-D54E59A24A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7EE629-76CB-451C-9C76-F0F8C6A2E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524" y="4081486"/>
            <a:ext cx="10464734" cy="1314159"/>
          </a:xfrm>
          <a:noFill/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4200" b="1" u="sng" dirty="0">
                <a:solidFill>
                  <a:srgbClr val="FF0000"/>
                </a:solidFill>
              </a:rPr>
              <a:t>“Fellow Workers on God’s Team”</a:t>
            </a:r>
            <a:br>
              <a:rPr lang="en-US" sz="4200" b="1" u="sng" dirty="0">
                <a:solidFill>
                  <a:srgbClr val="FF0000"/>
                </a:solidFill>
              </a:rPr>
            </a:br>
            <a:br>
              <a:rPr lang="en-US" sz="4200" b="1" u="sng" dirty="0">
                <a:solidFill>
                  <a:srgbClr val="FF0000"/>
                </a:solidFill>
              </a:rPr>
            </a:br>
            <a:r>
              <a:rPr lang="en-US" sz="4200" b="1" dirty="0"/>
              <a:t>Week 2: “Your Role on God’s Team”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70A43DA-E7A8-4241-BD1C-0EE2EA8ED749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36" b="1"/>
          <a:stretch/>
        </p:blipFill>
        <p:spPr>
          <a:xfrm>
            <a:off x="3298571" y="465221"/>
            <a:ext cx="5594857" cy="324880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461979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19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“Fellow Workers on God’s Team”  Week 2: “Your Role on God’s Team”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“Fellow Workers on God’s Team” Week 1: “Your Role on God’s Team”</dc:title>
  <dc:creator>Ronald Chewning</dc:creator>
  <cp:lastModifiedBy>Ronald Chewning</cp:lastModifiedBy>
  <cp:revision>2</cp:revision>
  <cp:lastPrinted>2021-03-23T14:38:56Z</cp:lastPrinted>
  <dcterms:created xsi:type="dcterms:W3CDTF">2020-10-12T21:09:32Z</dcterms:created>
  <dcterms:modified xsi:type="dcterms:W3CDTF">2021-03-23T17:56:38Z</dcterms:modified>
</cp:coreProperties>
</file>