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980D9-DABC-403A-A4AE-34274D735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47ADFC-63CC-4F90-8920-FAA425C681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854C08-EA36-4740-8ACC-F8DE49BC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CB3BD-891C-4EA7-AEEB-CD16742BA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E19E20-A099-40B0-BDED-A20062881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48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BA08A-08A5-4486-8A02-54F20418A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19A0A7-4E18-4331-A1A3-DCB96FEAB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0FE75-61D3-4652-9619-1A1B7903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CE7E5-0DB3-4008-9AF3-7E4744C4B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753E09-8017-4BD2-883E-9047EB11D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2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5EC583-BA18-4122-8125-2B98449BE8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413A13-5245-41CB-A58F-E318C0C0F2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CF9D7B-2EB0-452B-8FE8-3701E9FE3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FDFDE-728F-4087-89E6-351D89DDC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4E00C-04A5-42FF-9D20-46CC72494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9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2D959-9D5C-488C-8D81-EB5DD5D1A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7BFEB-FB9C-4B3E-AD25-9852AFD59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297C0-96FE-4FEC-A9B0-E7887C5A4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6A3C0-818D-4EB8-88CF-259068D49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AEEF8-56BC-47B7-80DE-B95175F72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23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336D0-A943-4992-8242-5CDC88687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83271-C13C-4930-97FB-90230262D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24695-B836-46C3-97E7-5422C693B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573F2-F26B-4522-B8F9-3C1465468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889D5-FB0B-4B3C-9F8C-69FD39231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21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350A1-63A9-4DCC-8206-A79B87183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42E3A-5835-4ABD-885A-3E31DFF4B3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2AB528-B216-4E8B-A4CD-47D9FB05F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6244F-F776-4F42-AB14-4D20BDE09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43AD94-5C6C-478B-87F6-7E5CAA34E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5C7334-E442-43C0-B475-AC217E8FA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80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878EE-7C5A-43DE-B38A-5CD9D0A2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9333F-5185-4365-AD5E-71CB8B3AA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946824-C27D-4B59-B64D-491EB0C31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DF4CFE-AA9E-42AE-BE85-74DD18632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CF3655-736D-48FE-93F4-071782E3E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3285AE-B5E9-4D83-840B-2CCC4DB9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4138E6-AF7F-4E8D-AF4E-531FC650B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F74E2-7932-4F3D-AADA-921529624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7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C7D95-ABD5-41D7-B063-2D3FAF5C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7479BA-692B-43BC-8C24-1878F2FC7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93129-F87E-45EE-B6EA-63D4088C4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3976B1-F3C7-4BCF-B596-F378084B9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75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15869D-4BBF-42B3-9641-C68D1D205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92021C-D5FE-46FA-8EC2-01A519DAD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58EBB-CA16-4AA9-AB5B-B4816BC4B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88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90E21-7F00-4C30-999C-C266844CF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A02DA-54D6-4677-BF76-C21564489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E76B2F-9C99-451C-8581-253E2A124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CEB13C-2D7A-499E-98B6-0CD309A9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B14B56-CDB4-44B5-84B7-45DA59B8A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8168A7-B721-4605-A562-246ACE384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1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C76B-AAD9-433B-BCEE-9BC36A492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DEB38F-0856-442A-8F8B-B3D3F59729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06A85-471A-475E-B763-BB9E36A02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F6CCF-4023-479D-B92D-F5E539C81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4B45BC-2165-4D71-BE16-13FA7F16B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2B9BC-6F3E-41CE-B0FF-3E3B00D7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4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809D23-916B-49EA-A2E8-17E1BDE4F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A4907A-43A6-4787-A5CD-561E80732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A235C-AD2B-4D9D-809D-DDB3760C4D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583C2-4BD8-4A2E-A57D-13E05BA07428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787D8-0BB5-46F2-B3CC-727E842C8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B1D2F-B863-4516-AFD3-A2EE4A5E8F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83389-64FB-486F-A3AF-75325F499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9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7B6016-1B8A-43C7-B8A3-6776675AC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2271"/>
            <a:ext cx="10515600" cy="128315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5200" b="1" dirty="0">
                <a:solidFill>
                  <a:schemeClr val="accent6">
                    <a:lumMod val="50000"/>
                  </a:schemeClr>
                </a:solidFill>
              </a:rPr>
              <a:t>Week 1:    “Fellow Workers on </a:t>
            </a:r>
            <a:br>
              <a:rPr lang="en-US" sz="52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5200" b="1" dirty="0">
                <a:solidFill>
                  <a:schemeClr val="accent6">
                    <a:lumMod val="50000"/>
                  </a:schemeClr>
                </a:solidFill>
              </a:rPr>
              <a:t>                   God’s Team”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7AC7384-AD38-4B9E-8700-61A3DD57D80C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" r="-2" b="8102"/>
          <a:stretch/>
        </p:blipFill>
        <p:spPr>
          <a:xfrm>
            <a:off x="838200" y="1845427"/>
            <a:ext cx="10512547" cy="445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02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Week 1:    “Fellow Workers on                     God’s Team”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1:    “Fellow Workers on                     God’s Team”</dc:title>
  <dc:creator>Ronald Chewning</dc:creator>
  <cp:lastModifiedBy>Ronald Chewning</cp:lastModifiedBy>
  <cp:revision>2</cp:revision>
  <dcterms:created xsi:type="dcterms:W3CDTF">2020-10-12T14:06:37Z</dcterms:created>
  <dcterms:modified xsi:type="dcterms:W3CDTF">2020-10-12T14:17:49Z</dcterms:modified>
</cp:coreProperties>
</file>