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50261-0D26-41CA-9CD4-F24E323984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BCBDE3-5F60-406B-89A8-E679237A4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94457-238D-4ED4-819E-E4F485121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3F70FC-7D63-459A-BF5B-1BB4E85DF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C9DDC-ECAC-4D4C-B968-38E3BF3C9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182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83814-9677-4DE0-9455-C9C1560F7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4985A6-DE16-4C64-A9EA-83637FF6B4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89A3A1-1941-4E85-B701-FE47E3402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583543-D367-4B95-9B33-F8F030A6F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900693-A5F3-456A-A119-9884E3FC8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758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5C9F27-F837-49E1-B2ED-5C9EE410CA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12C895-E219-452E-B17E-44BAEDD39C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18E3F-3370-4457-9602-897BF9825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80CB81-EA52-407A-8D78-81BD606C6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F0998-F13B-41C9-A004-7240AEEE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580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FDDDB-0C96-4D69-B2A3-D6946A590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C22AD8-8AA7-4A84-BC27-898F3485A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73C26C-F02C-41FF-BBD1-EAC62BFE2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BA9EA-3514-4BA5-BBD8-18DC8C06F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DFA14B-B158-4853-9CAC-B9A8E5C05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018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F87F5-7D3B-476F-9B5C-6861052A3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A7299-35C3-4111-9C82-3418613989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25694-DFB0-4206-A2A8-A429CD134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7C9AC-B6D5-40A8-B1B5-AAF69110A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4B354E-F114-4CA3-BF66-0E44944CC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06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10132-B08F-4E2D-9C94-CDC0573C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080E7E-41DC-4095-8FE6-028F3AEE8D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9D002B-409F-4F8C-BC79-55B1060CBE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87188E-525B-42AB-B87C-C748B1480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5E557C-3CC6-40A7-ADAE-1724AEB7C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169FC-2DD6-4C6E-A799-CBE951550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81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72324-8F45-45F5-944F-087725DEB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EEB1C2-C693-4F9D-A880-237B97B1E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471BFD-6657-47C5-8E76-BCD7E32763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C33A8F-B15D-421A-A559-A8DDBA4EB3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47ACC3-7150-40D9-848C-AE4CBFE935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CA1820-1C3B-41D8-926C-15A4B47E9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5E5FC9-5A27-41A8-A89B-AE7ADE44D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E65CFB-4B5B-4A24-89FE-D0833AC3E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24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19CC3-4A69-4DD0-8D7D-2B43A1F02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1E4B8D-FD32-41D1-918F-96701240B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C03DA8-A6EB-4D60-B3C1-84D5C2909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7EE018-213C-4702-A501-5FA53DB5E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267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031C3D-9699-452F-8579-6C4DAFBA2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F18FBA-AFFB-4F70-A8C8-EF55CD411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E0DE7-6F0E-4193-999B-2E21D75E9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365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96F4D-4C39-401F-BDC6-372A98DAE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2A8C8-4344-4D82-B4A9-896C4C74C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87A75-C7EB-4250-BF24-B7C7246D18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DDA1EF-B533-43BF-894B-3D39605AF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3D529-7B34-4BAF-814A-8CFD32286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801645-37E8-4A53-A9DD-4F69F8766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3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B452D-AD7E-4B90-872A-4AF0B19C9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7E9458-A8D0-4B93-8E7B-14CEAD75C9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14F3F9-621A-46C6-84D6-F15550437E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BA996-F869-4347-8960-E5672DC9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1DE409-E62D-4F2F-8735-6C37A5AD8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F7EBB6-7E13-47EF-86E9-F0FB6453E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92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3A2ED0-AF18-4788-8BFB-62FC3ECE7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7DCD3E-4FDB-4120-8EF9-CCE6258729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DF7F6-A3BB-41DD-8AC0-BB106A46A4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69B3C-A9C5-4515-9079-43E288D3078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EDCAC-5033-4131-8DC2-DCEECE6BEA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9DA96-A749-47FA-9CAD-16170C6D28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6EE24-9C33-444C-A776-D37401442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79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E2F081B-2807-45C4-98E8-4B3475EC7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5882" y="1074420"/>
            <a:ext cx="4805996" cy="470916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000" b="1" dirty="0">
                <a:solidFill>
                  <a:schemeClr val="accent6">
                    <a:lumMod val="50000"/>
                  </a:schemeClr>
                </a:solidFill>
              </a:rPr>
              <a:t>“Fellow Workers </a:t>
            </a:r>
            <a:br>
              <a:rPr lang="en-US" sz="50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5000" b="1" dirty="0">
                <a:solidFill>
                  <a:schemeClr val="accent6">
                    <a:lumMod val="50000"/>
                  </a:schemeClr>
                </a:solidFill>
              </a:rPr>
              <a:t>on God’s Team”</a:t>
            </a:r>
            <a:br>
              <a:rPr lang="en-US" sz="5000" b="1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en-US" b="1" dirty="0">
                <a:solidFill>
                  <a:srgbClr val="000000"/>
                </a:solidFill>
              </a:rPr>
            </a:br>
            <a:r>
              <a:rPr lang="en-US" b="1" u="sng" dirty="0">
                <a:solidFill>
                  <a:srgbClr val="000000"/>
                </a:solidFill>
              </a:rPr>
              <a:t>Week 3:</a:t>
            </a:r>
            <a:br>
              <a:rPr lang="en-US" b="1" dirty="0">
                <a:solidFill>
                  <a:srgbClr val="000000"/>
                </a:solidFill>
              </a:rPr>
            </a:br>
            <a:r>
              <a:rPr lang="en-US" b="1" dirty="0">
                <a:solidFill>
                  <a:srgbClr val="000000"/>
                </a:solidFill>
              </a:rPr>
              <a:t>“The Importance</a:t>
            </a:r>
            <a:br>
              <a:rPr lang="en-US" b="1" dirty="0">
                <a:solidFill>
                  <a:srgbClr val="000000"/>
                </a:solidFill>
              </a:rPr>
            </a:br>
            <a:r>
              <a:rPr lang="en-US" b="1" dirty="0">
                <a:solidFill>
                  <a:srgbClr val="000000"/>
                </a:solidFill>
              </a:rPr>
              <a:t>and Purpose of Ministry”</a:t>
            </a:r>
          </a:p>
        </p:txBody>
      </p:sp>
      <p:sp>
        <p:nvSpPr>
          <p:cNvPr id="15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7665EBC3-9B04-4268-BA1E-81AFE08258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alphaModFix/>
          </a:blip>
          <a:srcRect l="2617" r="10484" b="1"/>
          <a:stretch/>
        </p:blipFill>
        <p:spPr>
          <a:xfrm>
            <a:off x="1" y="770037"/>
            <a:ext cx="5298683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042101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“Fellow Workers  on God’s Team”  Week 3: “The Importance and Purpose of Ministry”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“Fellow Workers on God’s Team”  Week 3: “The Importance and Purpose of Ministry”</dc:title>
  <dc:creator>Ronald Chewning</dc:creator>
  <cp:lastModifiedBy>Ronald Chewning</cp:lastModifiedBy>
  <cp:revision>2</cp:revision>
  <dcterms:created xsi:type="dcterms:W3CDTF">2020-10-12T22:12:40Z</dcterms:created>
  <dcterms:modified xsi:type="dcterms:W3CDTF">2020-10-12T22:17:29Z</dcterms:modified>
</cp:coreProperties>
</file>