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7" r:id="rId3"/>
    <p:sldId id="26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D81"/>
    <a:srgbClr val="4A6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>
        <p:scale>
          <a:sx n="75" d="100"/>
          <a:sy n="75" d="100"/>
        </p:scale>
        <p:origin x="1764" y="7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05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8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022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60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82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654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791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192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2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57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0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6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69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447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663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3117DEB-9FB6-48FB-BABC-89A6D199F189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FA02D1-5402-422A-9582-6BB62685B2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5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4C57FCB-9E22-41D5-BAC6-B62EB8EC75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5" b="24176"/>
          <a:stretch/>
        </p:blipFill>
        <p:spPr>
          <a:xfrm>
            <a:off x="2628114" y="338484"/>
            <a:ext cx="8355882" cy="13234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EDE97D-30C0-44E5-9C2E-E3C5FA28E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68" y="1934403"/>
            <a:ext cx="4467031" cy="24254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62581F-EF6F-4006-BE8C-9E89F60D9F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031" y="4556179"/>
            <a:ext cx="7486537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05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4C57FCB-9E22-41D5-BAC6-B62EB8EC75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5" b="24176"/>
          <a:stretch/>
        </p:blipFill>
        <p:spPr>
          <a:xfrm>
            <a:off x="2628114" y="338484"/>
            <a:ext cx="8355882" cy="13234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137041-ADD9-4835-AB1A-09BF27A21D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731" y="4581579"/>
            <a:ext cx="7486537" cy="16826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A4A7DF-6B93-48F2-A3D6-E6339E6ED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68" y="1934403"/>
            <a:ext cx="4467031" cy="242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551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4C57FCB-9E22-41D5-BAC6-B62EB8EC75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5" b="24176"/>
          <a:stretch/>
        </p:blipFill>
        <p:spPr>
          <a:xfrm>
            <a:off x="2628114" y="338484"/>
            <a:ext cx="8355882" cy="13234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A503D6-7B48-4474-A0E4-52992AF52C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68" y="1934403"/>
            <a:ext cx="4467031" cy="24254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A24949-7424-4779-A79F-00E32CE9B9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631" y="4581579"/>
            <a:ext cx="7486537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256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214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Corbel</vt:lpstr>
      <vt:lpstr>Parallax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Stewardship Emphasis:</dc:title>
  <dc:creator>Ronald Chewning</dc:creator>
  <cp:lastModifiedBy>Katie Priskorn</cp:lastModifiedBy>
  <cp:revision>15</cp:revision>
  <dcterms:created xsi:type="dcterms:W3CDTF">2022-10-11T01:42:54Z</dcterms:created>
  <dcterms:modified xsi:type="dcterms:W3CDTF">2023-09-14T20:14:44Z</dcterms:modified>
</cp:coreProperties>
</file>