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2" autoAdjust="0"/>
    <p:restoredTop sz="94660"/>
  </p:normalViewPr>
  <p:slideViewPr>
    <p:cSldViewPr snapToGrid="0">
      <p:cViewPr varScale="1">
        <p:scale>
          <a:sx n="41" d="100"/>
          <a:sy n="41" d="100"/>
        </p:scale>
        <p:origin x="78" y="6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C4CAB-CBEA-4A8F-BCBC-F9EF555CC2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72F42A6-F435-4A35-851C-2A16986B98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3FC368-50A5-42AC-9BEB-0BF6BBE06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CCE5D-CBF7-417A-B09F-2FA8EAA3C902}" type="datetimeFigureOut">
              <a:rPr lang="en-US" smtClean="0"/>
              <a:t>5/21/2020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A28E55-4808-4BE7-8175-2C898690FE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E7DBC3-8FA7-4852-9121-E8EDDD461C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76587-E5CD-4B74-873D-F216F1099D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7919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03DE29-E70A-4452-A465-8D59593059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AF901DF-7727-4933-A382-FE21399548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B75D82-6939-4A4E-BF88-566D73397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CCE5D-CBF7-417A-B09F-2FA8EAA3C902}" type="datetimeFigureOut">
              <a:rPr lang="en-US" smtClean="0"/>
              <a:t>5/21/2020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A8FF4B-D59D-48C4-916F-73679385C9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75E7FC-005F-4871-9B95-8CD4241490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76587-E5CD-4B74-873D-F216F1099D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287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D7A5056-9C6A-40C0-B384-9922B256605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566B9FF-0C62-4F19-9269-0A895CAAC6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B72F1E-E160-4611-98B0-44A4AF563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CCE5D-CBF7-417A-B09F-2FA8EAA3C902}" type="datetimeFigureOut">
              <a:rPr lang="en-US" smtClean="0"/>
              <a:t>5/21/2020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57F251-DB93-49B6-AEE7-A889EE11B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E92D16-D265-4D29-8BC5-4125D7E679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76587-E5CD-4B74-873D-F216F1099D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612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1DB04C-0B60-4965-A6BD-CA43126BA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0CAFEC-923E-4F64-A144-4668BA844A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169D21-B322-42B2-90CD-32A98C965A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CCE5D-CBF7-417A-B09F-2FA8EAA3C902}" type="datetimeFigureOut">
              <a:rPr lang="en-US" smtClean="0"/>
              <a:t>5/21/2020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D358E2-69D9-491A-A5AC-3B3D9193A8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5FED23-B951-427C-9739-453D029091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76587-E5CD-4B74-873D-F216F1099D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4534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5D478-09B2-44B2-931F-D13890D504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0FAC2A-C997-448E-97D3-FD7AFAB696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92D3E9-0967-4141-9982-50932D824F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CCE5D-CBF7-417A-B09F-2FA8EAA3C902}" type="datetimeFigureOut">
              <a:rPr lang="en-US" smtClean="0"/>
              <a:t>5/21/2020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D2F92D-435B-4181-A832-FEB65BE90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F5EC8D-BB9E-4BA8-9FC9-3AA3F42BF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76587-E5CD-4B74-873D-F216F1099D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099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F53B03-E1E6-40A0-859B-A4556D6818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F26062-1F91-4A1E-B0C0-AA51AC73A0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ED04C0-A66A-415E-B6E5-E8BDB7B412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55C6D6-06DE-468A-B14A-9FD4196E9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CCE5D-CBF7-417A-B09F-2FA8EAA3C902}" type="datetimeFigureOut">
              <a:rPr lang="en-US" smtClean="0"/>
              <a:t>5/21/2020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C1B484-A5AD-4FC1-AAF0-7E70FE3678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737624-BBEB-4BC4-BF9C-1BF3EEF39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76587-E5CD-4B74-873D-F216F1099D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9507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8FAB92-5CE0-4BB0-9347-9B9C04678E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15453B-E03A-44D4-BFAF-DFFAA8013F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256392-1045-49DF-816A-1CA8BDE2CC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82F791D-A894-47CF-B86D-2DD13996A1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D52D469-C4BA-4DCC-8012-DDE1372777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53880C1-A700-42F7-91AF-2C7A430298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CCE5D-CBF7-417A-B09F-2FA8EAA3C902}" type="datetimeFigureOut">
              <a:rPr lang="en-US" smtClean="0"/>
              <a:t>5/21/2020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30F3936-EC8F-4C5E-B07C-76C9C52A0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64287C8-CFF5-4EF3-8DA3-7D559FAFC0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76587-E5CD-4B74-873D-F216F1099D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575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102EFB-0EB8-4427-96C2-8C0474C701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C69CB5F-D4A7-4237-92DF-71BFBA076A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CCE5D-CBF7-417A-B09F-2FA8EAA3C902}" type="datetimeFigureOut">
              <a:rPr lang="en-US" smtClean="0"/>
              <a:t>5/21/2020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E102C5-F786-4B9C-8BB2-F249F0E1F8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994833B-41DB-4FAD-B6D8-3DAE2F8012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76587-E5CD-4B74-873D-F216F1099D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1392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88D18E0-B07B-4F3B-8603-BFAAAF5502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CCE5D-CBF7-417A-B09F-2FA8EAA3C902}" type="datetimeFigureOut">
              <a:rPr lang="en-US" smtClean="0"/>
              <a:t>5/21/2020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EA1BEAE-BCAB-4560-B2E6-803F4574DA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DCE495-597D-43FF-905D-DA7A2C2EC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76587-E5CD-4B74-873D-F216F1099D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22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5D31EA-AEC7-4E64-94ED-C7B0D9447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5F8D02-1140-43AE-9714-E901F4301B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E3E7CB-5AE6-4FB9-AD0F-7FDBE69FE2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2A3103-E000-4D88-87DB-69183F82AE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CCE5D-CBF7-417A-B09F-2FA8EAA3C902}" type="datetimeFigureOut">
              <a:rPr lang="en-US" smtClean="0"/>
              <a:t>5/21/2020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4F3A69-62E5-4A9F-8F14-2F80502C2F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8E14F0-8861-44B2-AE80-D111D131F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76587-E5CD-4B74-873D-F216F1099D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47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67AAC-CF54-42AA-8E01-CBE263C1F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C121822-3731-4AE8-A4ED-F17FB9FFC4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02CE53-B2C1-435F-97BB-9187833C39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7B651E-E6E4-46E5-937F-1C1114F29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CCE5D-CBF7-417A-B09F-2FA8EAA3C902}" type="datetimeFigureOut">
              <a:rPr lang="en-US" smtClean="0"/>
              <a:t>5/21/2020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F11E5C-14CC-4FAE-A03E-B4959F0772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1B8F88-FB6D-43DA-B752-45D28B57A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76587-E5CD-4B74-873D-F216F1099D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725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238A5BC-4108-41CF-ABE5-F1E74891F8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8951EC-83FE-48F2-8673-86C2E11602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CE8D3E-913A-4A4A-B6E6-1488EF7ED2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CCE5D-CBF7-417A-B09F-2FA8EAA3C902}" type="datetimeFigureOut">
              <a:rPr lang="en-US" smtClean="0"/>
              <a:t>5/21/2020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77F1A2-280C-4F6F-9168-328A0FDB0F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0567C9-4C8F-489B-87F7-DF98445102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76587-E5CD-4B74-873D-F216F1099D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814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F7D7B8D-EF99-4CA1-AB1E-4C0C047409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2917370"/>
            <a:ext cx="12191999" cy="394062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DF19D64-805A-42B1-9C7D-E79890C6C3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449" y="4559523"/>
            <a:ext cx="10901471" cy="1236440"/>
          </a:xfrm>
          <a:noFill/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/>
            <a:r>
              <a:rPr lang="en-US" sz="6000" b="1" dirty="0">
                <a:solidFill>
                  <a:schemeClr val="bg1"/>
                </a:solidFill>
              </a:rPr>
              <a:t>“Stewards Walking by Grace”</a:t>
            </a:r>
            <a:br>
              <a:rPr lang="en-US" sz="6000" b="1" dirty="0">
                <a:solidFill>
                  <a:schemeClr val="bg1"/>
                </a:solidFill>
              </a:rPr>
            </a:br>
            <a:r>
              <a:rPr lang="en-US" sz="6000" b="1" u="sng" dirty="0">
                <a:solidFill>
                  <a:schemeClr val="bg1"/>
                </a:solidFill>
              </a:rPr>
              <a:t>Week 3: </a:t>
            </a:r>
            <a:r>
              <a:rPr lang="en-US" sz="6000" b="1" dirty="0">
                <a:solidFill>
                  <a:schemeClr val="bg1"/>
                </a:solidFill>
              </a:rPr>
              <a:t>“Abound in Every Good Work”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981ED923-B2B2-42A8-90E6-AE5B1618FBB8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2"/>
          <a:srcRect l="3660"/>
          <a:stretch/>
        </p:blipFill>
        <p:spPr>
          <a:xfrm>
            <a:off x="20" y="1"/>
            <a:ext cx="12191979" cy="3497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4265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17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“Stewards Walking by Grace” Week 3: “Abound in Every Good Work”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“Stewards Walking by Grace” Week 3: “Abound in Every Good Work”</dc:title>
  <dc:creator>Ronald Chewning</dc:creator>
  <cp:lastModifiedBy>Ronald Chewning</cp:lastModifiedBy>
  <cp:revision>1</cp:revision>
  <dcterms:created xsi:type="dcterms:W3CDTF">2020-05-21T18:56:22Z</dcterms:created>
  <dcterms:modified xsi:type="dcterms:W3CDTF">2020-05-21T18:59:26Z</dcterms:modified>
</cp:coreProperties>
</file>