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41" d="100"/>
          <a:sy n="41" d="100"/>
        </p:scale>
        <p:origin x="78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3F439-E632-4581-BB32-0EC3647522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C8C319-605B-4CE6-BA66-3EFDF779C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89FB79-5DF1-4354-A523-5A37F589C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AD84-454C-499A-A227-B3BA9D4748DB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8822A-1577-4E7A-8B0B-2F3D5194E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06B40-17D0-49F7-B3CE-6B51A6A3F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89C94-BCEA-4F26-B5E0-6BF4B799B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863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E594D-2A2C-4D96-8BE6-9DE8A3660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40AA03-101B-4DE0-AED1-F7716C3A2A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C97C64-ED04-4A37-965D-9E77009C7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AD84-454C-499A-A227-B3BA9D4748DB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F4BE4-9E24-4777-84FE-948111155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2E8DA-68AF-4AE0-9355-AC402E36D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89C94-BCEA-4F26-B5E0-6BF4B799B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511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B78B5BB-6537-460F-83C9-22772A89F0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83B0E0-9824-4658-B879-0FE7C49D0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2782D-5096-4B90-B57A-F7CD69E43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AD84-454C-499A-A227-B3BA9D4748DB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A75462-6F6E-43D8-A964-9FA6CD334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DF2BD0-323D-46C4-AD7C-9D1BC6E11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89C94-BCEA-4F26-B5E0-6BF4B799B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602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C6E3B-1488-4B92-AEF6-006D8CDB6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C57DAA-8A11-4A3F-8144-D0A992CC98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A6F98-4C06-40C4-92E8-22C698FDC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AD84-454C-499A-A227-B3BA9D4748DB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5718CE-80D8-42CC-AADF-C0C92F442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5C1670-2483-4CCC-9885-C85657BE5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89C94-BCEA-4F26-B5E0-6BF4B799B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651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B8EB9-5906-42F3-870D-840850D88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D9430A-B7FF-44A4-AC4C-EE8084EA5F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78B7A7-1867-493F-8A92-45E61634D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AD84-454C-499A-A227-B3BA9D4748DB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E0941E-EF6E-4C5E-8F8E-A2029E02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3F8910-EA52-4936-B0A4-7BC713419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89C94-BCEA-4F26-B5E0-6BF4B799B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867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40EB5-8E8E-4FC5-8474-D02215AFE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89D976-991D-45F9-8F64-5F6629427B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5F734C-F643-4681-BDA4-B483EC305B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04337F-7E38-4980-AB4C-47776B263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AD84-454C-499A-A227-B3BA9D4748DB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D54917-C719-4A23-BA82-AE8CAB3D8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ECABD9-A52D-4CED-890B-A0F514F64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89C94-BCEA-4F26-B5E0-6BF4B799B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35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7FF9E-AC2F-4AAE-8B3C-56B34D7C4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495B9-FF65-48F3-817F-D00C99B7A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3F2B7E-F332-4CF5-B269-B4DDF3A7D1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926D98-8447-457E-AD4C-DAD79429A3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84FC2C-0A4F-48D4-A44D-08442DB2C2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546D32-FC47-41D6-B400-1BC7DF826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AD84-454C-499A-A227-B3BA9D4748DB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12DC56-54EC-4537-A8AF-1F75363A2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81B15C-7FD9-47C5-BA45-AC507CAAE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89C94-BCEA-4F26-B5E0-6BF4B799B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709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5A006-AAB9-4A69-BFC7-F32C108E9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3F1CD7-6852-4AA6-86E6-8AEF7B15A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AD84-454C-499A-A227-B3BA9D4748DB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733F5F-7CF5-4296-9A80-9642120CC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6049D7-8AEB-4518-BF90-A2481FA57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89C94-BCEA-4F26-B5E0-6BF4B799B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693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8076CD-F184-4148-A65D-02EA80C27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AD84-454C-499A-A227-B3BA9D4748DB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6C5D8-6A7F-4378-A024-B914417B1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C0849F-D557-4AC9-A60D-88EC88536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89C94-BCEA-4F26-B5E0-6BF4B799B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321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BE3FC-581E-4E50-AF6C-91C931237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375C8-C041-4092-98C4-36B92069A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662661-68BE-4682-AAEE-51A645BB1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4416B3-AEBB-4C5B-9D52-A6B8CB78A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AD84-454C-499A-A227-B3BA9D4748DB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1B606B-095A-474B-B081-C1CC6D741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038ABB-4D55-482F-BE9E-3B69BF375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89C94-BCEA-4F26-B5E0-6BF4B799B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843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BACAE-D808-4024-923C-7F836F802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980C15-CE7A-4876-8714-528B82C187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298237-A24C-4C90-9A8A-C191A80901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BE0687-FB73-4831-B8BF-6F85C94E4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AD84-454C-499A-A227-B3BA9D4748DB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073E25-FC95-40B6-AC4F-EB9E79CD5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532AA2-058E-4FFB-A5D7-B044154BE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89C94-BCEA-4F26-B5E0-6BF4B799B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552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B6CCAF-C513-4378-BEED-05A7CC2D3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C4E9C9-B74A-4DD7-B437-6CF8F46DF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395394-FB6E-40BA-B7C6-288C3331D1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AAD84-454C-499A-A227-B3BA9D4748DB}" type="datetimeFigureOut">
              <a:rPr lang="en-US" smtClean="0"/>
              <a:t>5/21/2020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67334-BB66-4C2A-8E3F-A046683A34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527E67-45C5-47B6-8963-F6DB6996AB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89C94-BCEA-4F26-B5E0-6BF4B799B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817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6A7B3EC-985A-4DD2-8195-8DE0CF5DA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-2"/>
            <a:ext cx="7537704" cy="6858002"/>
          </a:xfrm>
          <a:prstGeom prst="rect">
            <a:avLst/>
          </a:prstGeom>
          <a:solidFill>
            <a:srgbClr val="3C56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8D6A306-625F-4E91-9351-70B95D48B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0523" y="750276"/>
            <a:ext cx="5344802" cy="50878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>
                <a:solidFill>
                  <a:srgbClr val="FFFFFF"/>
                </a:solidFill>
              </a:rPr>
              <a:t>“Stewards Walking</a:t>
            </a:r>
            <a:br>
              <a:rPr lang="en-US" sz="5400" b="1" dirty="0">
                <a:solidFill>
                  <a:srgbClr val="FFFFFF"/>
                </a:solidFill>
              </a:rPr>
            </a:br>
            <a:r>
              <a:rPr lang="en-US" sz="5400" b="1" dirty="0">
                <a:solidFill>
                  <a:srgbClr val="FFFFFF"/>
                </a:solidFill>
              </a:rPr>
              <a:t>by Grace”</a:t>
            </a:r>
            <a:br>
              <a:rPr lang="en-US" sz="5400" b="1" dirty="0">
                <a:solidFill>
                  <a:srgbClr val="FFFFFF"/>
                </a:solidFill>
              </a:rPr>
            </a:br>
            <a:br>
              <a:rPr lang="en-US" sz="5400" b="1" dirty="0">
                <a:solidFill>
                  <a:srgbClr val="FFFFFF"/>
                </a:solidFill>
              </a:rPr>
            </a:br>
            <a:r>
              <a:rPr lang="en-US" sz="5400" b="1" dirty="0">
                <a:solidFill>
                  <a:srgbClr val="FFFFFF"/>
                </a:solidFill>
              </a:rPr>
              <a:t>Week 1: “All Grace</a:t>
            </a:r>
            <a:br>
              <a:rPr lang="en-US" sz="5400" b="1" dirty="0">
                <a:solidFill>
                  <a:srgbClr val="FFFFFF"/>
                </a:solidFill>
              </a:rPr>
            </a:br>
            <a:r>
              <a:rPr lang="en-US" sz="5400" b="1" dirty="0">
                <a:solidFill>
                  <a:srgbClr val="FFFFFF"/>
                </a:solidFill>
              </a:rPr>
              <a:t>Abound to You”</a:t>
            </a:r>
            <a:br>
              <a:rPr lang="en-US" sz="5400" b="1" dirty="0">
                <a:solidFill>
                  <a:srgbClr val="FFFFFF"/>
                </a:solidFill>
              </a:rPr>
            </a:br>
            <a:endParaRPr lang="en-US" sz="5400" b="1" dirty="0"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E02A880-6856-4185-AC84-E90DCBBF1B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6674" y="2252951"/>
            <a:ext cx="2218670" cy="2329641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DE951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C7E3624-527E-480B-B5BA-B029281830FE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/>
          <a:srcRect l="14525" r="16428" b="-1"/>
          <a:stretch/>
        </p:blipFill>
        <p:spPr>
          <a:xfrm>
            <a:off x="844062" y="1336431"/>
            <a:ext cx="3165230" cy="433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978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Gill Sans MT</vt:lpstr>
      <vt:lpstr>Office Theme</vt:lpstr>
      <vt:lpstr>“Stewards Walking by Grace”  Week 1: “All Grace Abound to You”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“Stewards Walking by Grace:  Week 1: “All Grace Abound to You” </dc:title>
  <dc:creator>Ronald Chewning</dc:creator>
  <cp:lastModifiedBy>Ronald Chewning</cp:lastModifiedBy>
  <cp:revision>3</cp:revision>
  <dcterms:created xsi:type="dcterms:W3CDTF">2020-05-21T18:27:55Z</dcterms:created>
  <dcterms:modified xsi:type="dcterms:W3CDTF">2020-05-21T18:32:44Z</dcterms:modified>
</cp:coreProperties>
</file>