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C47A5-A74B-44BD-92FB-50536EEA60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7BCFA4-FEA8-4E8F-9EDE-AF617E1258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D75C55-02FD-4520-8350-4DD4B5986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5500F-E477-4523-830D-FF4FF9D0C1C0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F93DB4-74C7-4546-B038-9C3444C46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A4D410-8179-439C-939D-50F70EF21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8AD6C-C343-4C8C-9E73-DB06702C9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154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51CED5-F12A-4E81-AC7F-775119417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BCD214-08C5-4840-8CD6-6D3080249B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40CF69-5CD7-4B9A-9E35-61D6A0469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5500F-E477-4523-830D-FF4FF9D0C1C0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CD70A7-7400-4B5D-8F35-3521634D1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F2ED99-8ACE-4653-A2C9-6C9274A73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8AD6C-C343-4C8C-9E73-DB06702C9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397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0AC3FB-39EA-44B3-867B-494D719F3C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CE17F3-FF4E-4485-8355-C942F42CBF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E4CC1B-B580-4D2E-BE0B-C2DF225D1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5500F-E477-4523-830D-FF4FF9D0C1C0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725BE-B7F6-41CD-8A12-6E018D0DD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36E147-8694-4E5B-84B2-9F0AC883C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8AD6C-C343-4C8C-9E73-DB06702C9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933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389E8-8E46-4D15-9666-7A25F5A7C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E810E5-E83B-415B-BCBC-AE9CEE0325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ED66E7-7665-4805-B4FE-6D1453EA0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5500F-E477-4523-830D-FF4FF9D0C1C0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7311AF-E4CE-4399-88C7-064B485DB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C5C941-C709-46F5-A565-80A191393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8AD6C-C343-4C8C-9E73-DB06702C9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810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50909-3727-4280-A833-9BF162451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5513B2-E61E-444A-A1CD-2FBEDABAB1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EF4B03-9DC0-471A-8BEB-339BAA7B0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5500F-E477-4523-830D-FF4FF9D0C1C0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994D8C-836D-40F0-9E29-082FDF7CE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7F571-3DD5-4FF0-B6FA-97E22BC7B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8AD6C-C343-4C8C-9E73-DB06702C9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07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D6A47-A3F2-4B9A-8AB6-C0CCC7DD3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46CAC8-5FEF-4737-B49F-3C92E979B9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0DA317-60F3-4AA8-ADC6-2741BAAF42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97D33D-10C2-406C-B0D5-D2677247E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5500F-E477-4523-830D-FF4FF9D0C1C0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0E9A05-92FD-4CA2-9AB3-E4CB353F0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DA3732-EFF3-436F-8985-2F3D0229D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8AD6C-C343-4C8C-9E73-DB06702C9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389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68CBC-6A84-4784-8EF6-C7BD903A3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5D00F8-1DEC-44FD-835C-04094337F8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973FB7-A489-4EF6-9431-9A010340F6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1DF65D-7772-44B6-889E-BD397F05D6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0F734-0B6A-4487-971B-65DE57FF63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C74FA5-29DA-4991-A49F-B39F9CEB0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5500F-E477-4523-830D-FF4FF9D0C1C0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4AAA05F-0647-4170-9B8A-AF50B44CC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5E3D1-393C-4079-B1D8-41F1A7534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8AD6C-C343-4C8C-9E73-DB06702C9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458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163E4-4C3A-4D94-9E76-C6CF6EB2F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D2826D-EE2C-4219-808F-230811F6B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5500F-E477-4523-830D-FF4FF9D0C1C0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63D090-6CD2-405E-861C-7A1C4C08E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3ED188-18FE-43F5-B220-BD05A90E8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8AD6C-C343-4C8C-9E73-DB06702C9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232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C6A4C2-8896-4612-9070-0A677011B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5500F-E477-4523-830D-FF4FF9D0C1C0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ACEFC2-8FFB-4585-844B-2B06727C3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ECB913-6ABC-4F22-93D9-675577718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8AD6C-C343-4C8C-9E73-DB06702C9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320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01D87-B976-4CC3-8DDC-9421B3874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91C9E2-7E12-4961-A859-C718BC3B9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58A8A2-F900-4DC7-90E3-29925A98D6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27AACC-86E4-46C8-9848-2814B7D54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5500F-E477-4523-830D-FF4FF9D0C1C0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8BADEE-BDA1-434A-A8D5-BA4514B7C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D5E810-2ACB-4466-91A2-B14F18ECB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8AD6C-C343-4C8C-9E73-DB06702C9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180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B9228-209D-4D55-AC3D-93817325C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5FE725-A408-495F-A1A6-22F9DDEE1C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9067AA-51DC-4643-930C-478F0F2604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0545BB-A787-4AB2-8C02-DEEF80CE4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5500F-E477-4523-830D-FF4FF9D0C1C0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CE46BE-D3CB-4C28-9A2E-B85A920C8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C517B8-37DE-449D-A61E-6E110EFCA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8AD6C-C343-4C8C-9E73-DB06702C9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429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7F365A-2EDC-4249-91E6-5F17C47BF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E2120E-7D69-4D1E-9BB2-B66A168D9B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E69E3-4917-4E3E-9B5B-B30745912D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5500F-E477-4523-830D-FF4FF9D0C1C0}" type="datetimeFigureOut">
              <a:rPr lang="en-US" smtClean="0"/>
              <a:t>8/3/2020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3AEBF0-CA0C-469B-B978-56DDA17B0E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79FAE6-0B23-4D54-9A7C-1C643F7D2B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8AD6C-C343-4C8C-9E73-DB06702C9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0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20FDD-DABA-4D5F-83E0-95C0E58C62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050" y="1290954"/>
            <a:ext cx="5315568" cy="2771754"/>
          </a:xfrm>
        </p:spPr>
        <p:txBody>
          <a:bodyPr>
            <a:normAutofit/>
          </a:bodyPr>
          <a:lstStyle/>
          <a:p>
            <a:pPr algn="l"/>
            <a:r>
              <a:rPr lang="en-US" sz="5400" b="1" u="sng" dirty="0"/>
              <a:t>Coming Soon!</a:t>
            </a:r>
            <a:br>
              <a:rPr lang="en-US" sz="5400" b="1" u="sng" dirty="0"/>
            </a:br>
            <a:r>
              <a:rPr lang="en-US" sz="5400" b="1" dirty="0"/>
              <a:t>“Stewards Walking by Grace”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F66023-8EBA-45C6-8611-4F0FABF7D8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7" y="4373385"/>
            <a:ext cx="4609057" cy="766040"/>
          </a:xfrm>
        </p:spPr>
        <p:txBody>
          <a:bodyPr>
            <a:normAutofit/>
          </a:bodyPr>
          <a:lstStyle/>
          <a:p>
            <a:pPr algn="l"/>
            <a:endParaRPr lang="en-US" sz="200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6EF57EF-D042-41D3-83E8-41A1FE6C11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532876" cy="1290953"/>
          </a:xfrm>
          <a:custGeom>
            <a:avLst/>
            <a:gdLst>
              <a:gd name="connsiteX0" fmla="*/ 0 w 5532876"/>
              <a:gd name="connsiteY0" fmla="*/ 0 h 1290953"/>
              <a:gd name="connsiteX1" fmla="*/ 5532876 w 5532876"/>
              <a:gd name="connsiteY1" fmla="*/ 0 h 1290953"/>
              <a:gd name="connsiteX2" fmla="*/ 4936972 w 5532876"/>
              <a:gd name="connsiteY2" fmla="*/ 1290953 h 1290953"/>
              <a:gd name="connsiteX3" fmla="*/ 0 w 5532876"/>
              <a:gd name="connsiteY3" fmla="*/ 1290953 h 1290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2876" h="1290953">
                <a:moveTo>
                  <a:pt x="0" y="0"/>
                </a:moveTo>
                <a:lnTo>
                  <a:pt x="5532876" y="0"/>
                </a:lnTo>
                <a:lnTo>
                  <a:pt x="4936972" y="1290953"/>
                </a:lnTo>
                <a:lnTo>
                  <a:pt x="0" y="1290953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00A59BB-A268-4F3E-9D41-CA265AF16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97841" y="1"/>
            <a:ext cx="7094159" cy="1290953"/>
          </a:xfrm>
          <a:custGeom>
            <a:avLst/>
            <a:gdLst>
              <a:gd name="connsiteX0" fmla="*/ 595904 w 7094159"/>
              <a:gd name="connsiteY0" fmla="*/ 0 h 1290953"/>
              <a:gd name="connsiteX1" fmla="*/ 7094159 w 7094159"/>
              <a:gd name="connsiteY1" fmla="*/ 0 h 1290953"/>
              <a:gd name="connsiteX2" fmla="*/ 7094159 w 7094159"/>
              <a:gd name="connsiteY2" fmla="*/ 1290553 h 1290953"/>
              <a:gd name="connsiteX3" fmla="*/ 5920618 w 7094159"/>
              <a:gd name="connsiteY3" fmla="*/ 1290553 h 1290953"/>
              <a:gd name="connsiteX4" fmla="*/ 5920618 w 7094159"/>
              <a:gd name="connsiteY4" fmla="*/ 1290953 h 1290953"/>
              <a:gd name="connsiteX5" fmla="*/ 2729248 w 7094159"/>
              <a:gd name="connsiteY5" fmla="*/ 1290953 h 1290953"/>
              <a:gd name="connsiteX6" fmla="*/ 2574303 w 7094159"/>
              <a:gd name="connsiteY6" fmla="*/ 1290953 h 1290953"/>
              <a:gd name="connsiteX7" fmla="*/ 0 w 7094159"/>
              <a:gd name="connsiteY7" fmla="*/ 1290953 h 1290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94159" h="1290953">
                <a:moveTo>
                  <a:pt x="595904" y="0"/>
                </a:moveTo>
                <a:lnTo>
                  <a:pt x="7094159" y="0"/>
                </a:lnTo>
                <a:lnTo>
                  <a:pt x="7094159" y="1290553"/>
                </a:lnTo>
                <a:lnTo>
                  <a:pt x="5920618" y="1290553"/>
                </a:lnTo>
                <a:lnTo>
                  <a:pt x="5920618" y="1290953"/>
                </a:lnTo>
                <a:lnTo>
                  <a:pt x="2729248" y="1290953"/>
                </a:lnTo>
                <a:lnTo>
                  <a:pt x="2574303" y="1290953"/>
                </a:lnTo>
                <a:lnTo>
                  <a:pt x="0" y="1290953"/>
                </a:lnTo>
                <a:close/>
              </a:path>
            </a:pathLst>
          </a:custGeom>
          <a:solidFill>
            <a:srgbClr val="7F7F7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3794DCE-9D34-40DF-AB3F-06DA8ACCDA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22116" y="5450103"/>
            <a:ext cx="5569884" cy="1407897"/>
          </a:xfrm>
          <a:custGeom>
            <a:avLst/>
            <a:gdLst>
              <a:gd name="connsiteX0" fmla="*/ 652041 w 5569884"/>
              <a:gd name="connsiteY0" fmla="*/ 0 h 1407897"/>
              <a:gd name="connsiteX1" fmla="*/ 5569884 w 5569884"/>
              <a:gd name="connsiteY1" fmla="*/ 0 h 1407897"/>
              <a:gd name="connsiteX2" fmla="*/ 5569884 w 5569884"/>
              <a:gd name="connsiteY2" fmla="*/ 1407897 h 1407897"/>
              <a:gd name="connsiteX3" fmla="*/ 0 w 5569884"/>
              <a:gd name="connsiteY3" fmla="*/ 1407897 h 1407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69884" h="1407897">
                <a:moveTo>
                  <a:pt x="652041" y="0"/>
                </a:moveTo>
                <a:lnTo>
                  <a:pt x="5569884" y="0"/>
                </a:lnTo>
                <a:lnTo>
                  <a:pt x="5569884" y="1407897"/>
                </a:lnTo>
                <a:lnTo>
                  <a:pt x="0" y="140789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5006452-918C-4282-A72C-C9692B6691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450103"/>
            <a:ext cx="7114535" cy="1407897"/>
          </a:xfrm>
          <a:custGeom>
            <a:avLst/>
            <a:gdLst>
              <a:gd name="connsiteX0" fmla="*/ 0 w 7114535"/>
              <a:gd name="connsiteY0" fmla="*/ 0 h 1407897"/>
              <a:gd name="connsiteX1" fmla="*/ 1189345 w 7114535"/>
              <a:gd name="connsiteY1" fmla="*/ 0 h 1407897"/>
              <a:gd name="connsiteX2" fmla="*/ 7114535 w 7114535"/>
              <a:gd name="connsiteY2" fmla="*/ 0 h 1407897"/>
              <a:gd name="connsiteX3" fmla="*/ 6462495 w 7114535"/>
              <a:gd name="connsiteY3" fmla="*/ 1407897 h 1407897"/>
              <a:gd name="connsiteX4" fmla="*/ 0 w 7114535"/>
              <a:gd name="connsiteY4" fmla="*/ 1407897 h 1407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14535" h="1407897">
                <a:moveTo>
                  <a:pt x="0" y="0"/>
                </a:moveTo>
                <a:lnTo>
                  <a:pt x="1189345" y="0"/>
                </a:lnTo>
                <a:lnTo>
                  <a:pt x="7114535" y="0"/>
                </a:lnTo>
                <a:lnTo>
                  <a:pt x="6462495" y="1407897"/>
                </a:lnTo>
                <a:lnTo>
                  <a:pt x="0" y="1407897"/>
                </a:lnTo>
                <a:close/>
              </a:path>
            </a:pathLst>
          </a:custGeom>
          <a:solidFill>
            <a:srgbClr val="7F7F7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DAE6496-F52B-46AE-8E98-C7DAB842CF4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9728" y="1601632"/>
            <a:ext cx="4314825" cy="359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50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Coming Soon! “Stewards Walking by Grace”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Coming Soon! “Stewards Walking by Grace”</dc:title>
  <dc:creator>Ronald Chewning</dc:creator>
  <cp:lastModifiedBy>Ronald Chewning</cp:lastModifiedBy>
  <cp:revision>2</cp:revision>
  <dcterms:created xsi:type="dcterms:W3CDTF">2020-08-03T17:02:07Z</dcterms:created>
  <dcterms:modified xsi:type="dcterms:W3CDTF">2020-08-03T17:58:26Z</dcterms:modified>
</cp:coreProperties>
</file>