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2EBEC-1A18-4221-8FA9-8ADC19CF4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C424C7-C1DD-446F-9D3C-C449689EBF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D6874-3A0F-41E9-9F28-39B54D848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77D03-B260-487C-A8EA-3802C69FD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D03EF-DA78-4703-B914-F4836B34F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33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7983-BEA3-45CB-9A9C-8E78880BD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B7311B-521F-4202-A5B8-9FA2DFC098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04A22-570E-4903-9F59-07B24A0B0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6C21B-CE6B-458F-A9C0-AEAA1FA7F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1A592-5639-40D3-A5CD-35CC16419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924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B7E7AE-9E1C-49F6-829B-F3ABC57CCD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41686B-1151-4CD6-B501-6DD2B89669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AD0630-EC17-4215-B78A-216C653FC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D201DB-C66D-4ED6-85A5-B9838574C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99AF2-5761-4DA7-9EB7-8EE0BBF2B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379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3D138-81D0-4FE9-9C3E-F67214EF0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B07EB-BB4A-4C3A-9C8B-8F9702B3B7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658F3-2EAC-4001-A7DE-418B879CB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E5DEA-B06A-48A4-94BA-C32173116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CE3B2-F4F0-4FF3-88DF-57FB8EAAC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6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82225-9B2D-4117-845C-15AB5895F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017A6B-2972-44FC-9BC9-DFF7533B5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F42D2-F116-4C3D-A542-5C13E55FF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67615-7309-42C2-9D90-E75B034DA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782E9-17A0-47F1-8725-05B65A066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6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9BB2D-AEC4-4028-95A6-3D0AFA510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DE396-E114-4F4E-BFF0-274697B191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6ABCF4-E793-4EFC-9A62-62C2B87049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718BD0-F168-47EE-ABA3-4718BC6EB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AFE732-E498-4434-8555-E311077F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6542E6-62CF-45FF-9C23-F463103B6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92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4483F-4750-493B-8FCA-463A31ABE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72608E-5B55-465C-B71D-2B169E900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44FC3-999C-423A-BD10-7785357EEF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A2E314-AC2C-4920-8649-019E4C8A6E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6BB48A-5F5E-4A61-A32D-3F44B4961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F35584-72A7-452E-AEED-4D81038AA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DCF670-4E31-4716-9D65-3A315ED09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2554DB-176E-417C-ABD1-74A38CD3A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750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8F1C1-E350-4802-9391-05C726C2E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B3C766-CEE5-4D3D-97ED-D8492DA78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5C23F5-6F00-4EE4-8423-24489ABA2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4B3F71-1D40-4407-8816-6F832BDAB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046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411A0-F381-47B3-AE2F-D9A2436BE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4535FB-89E9-47EB-8829-FD067A6CB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D0D677-CF60-4E78-ACB4-046CE2C9B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6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DEC3B-7F1F-4022-AAEB-9FF521E41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EF111-7E8C-40F6-9AB5-AACE9472F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7C2B1-E5DA-40F3-9ADC-CD95C7B0C4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E73888-1847-4CE3-9D00-C2ACC268B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9DD19-FCE8-4F60-9876-2693A7296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D56152-16C7-411A-A1FD-C0451F3A6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296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3250-68B1-4CD7-B9CE-C0780255A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988BDB-7D13-46FA-B5A9-DB1FEAAEC0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D94313-F5E5-440B-B0BD-98096E768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E71AD2-AA50-4403-B7F0-BED390D28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643268-6E35-4F9F-B43E-66328BA18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7D17BF-7A4E-471D-89CE-1C1F8E500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10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3C18B9-54C7-419F-81D8-2CA1C3BA9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A585F9-932A-43DF-8E50-506971023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6B402-CB36-4547-A7B4-380A691C01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687AB-63BE-44E5-89BD-F48E2FB6BB75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DB641-1D31-4164-99E5-0A11254087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8CACD4-AA3A-46AE-87E1-2F4520C5C4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E3E61-B5BB-460C-9D5C-57A3283909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15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A7B3EC-985A-4DD2-8195-8DE0CF5DA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-2"/>
            <a:ext cx="7537704" cy="6858002"/>
          </a:xfrm>
          <a:prstGeom prst="rect">
            <a:avLst/>
          </a:prstGeom>
          <a:solidFill>
            <a:srgbClr val="2B3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EAEF6E1-D7BB-40F6-9A09-F527C4BDB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9169" y="1242646"/>
            <a:ext cx="5626157" cy="412411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b="1" dirty="0">
                <a:solidFill>
                  <a:srgbClr val="FFFFFF"/>
                </a:solidFill>
              </a:rPr>
              <a:t>“Stewards Walking by Grace”</a:t>
            </a:r>
            <a:br>
              <a:rPr lang="en-US" sz="5400" b="1" dirty="0">
                <a:solidFill>
                  <a:srgbClr val="FFFFFF"/>
                </a:solidFill>
              </a:rPr>
            </a:br>
            <a:br>
              <a:rPr lang="en-US" sz="5400" b="1" dirty="0">
                <a:solidFill>
                  <a:srgbClr val="FFFFFF"/>
                </a:solidFill>
              </a:rPr>
            </a:br>
            <a:r>
              <a:rPr lang="en-US" sz="5400" b="1" u="sng" dirty="0">
                <a:solidFill>
                  <a:srgbClr val="FFFFFF"/>
                </a:solidFill>
              </a:rPr>
              <a:t>Week 2:</a:t>
            </a:r>
            <a:br>
              <a:rPr lang="en-US" sz="5400" b="1" dirty="0">
                <a:solidFill>
                  <a:srgbClr val="FFFFFF"/>
                </a:solidFill>
              </a:rPr>
            </a:br>
            <a:r>
              <a:rPr lang="en-US" sz="6000" b="1" dirty="0">
                <a:solidFill>
                  <a:srgbClr val="FFFFFF"/>
                </a:solidFill>
              </a:rPr>
              <a:t>“Having All Sufficiency”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E02A880-6856-4185-AC84-E90DCBBF1B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6674" y="2252951"/>
            <a:ext cx="2218670" cy="2329641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5FB5A9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B9B8AD-7194-434C-A897-407738FD4BE5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9" r="12613" b="-1"/>
          <a:stretch/>
        </p:blipFill>
        <p:spPr>
          <a:xfrm>
            <a:off x="492369" y="1617784"/>
            <a:ext cx="3681046" cy="391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785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Gill Sans MT</vt:lpstr>
      <vt:lpstr>Office Theme</vt:lpstr>
      <vt:lpstr>“Stewards Walking by Grace”  Week 2: “Having All Sufficiency”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“Stewards Walking by Grace”  Week 2: “Having All Sufficiency”</dc:title>
  <dc:creator>Ronald Chewning</dc:creator>
  <cp:lastModifiedBy>Ronald Chewning</cp:lastModifiedBy>
  <cp:revision>2</cp:revision>
  <dcterms:created xsi:type="dcterms:W3CDTF">2020-05-21T18:47:17Z</dcterms:created>
  <dcterms:modified xsi:type="dcterms:W3CDTF">2020-08-03T17:42:29Z</dcterms:modified>
</cp:coreProperties>
</file>