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6" r:id="rId2"/>
    <p:sldId id="269" r:id="rId3"/>
    <p:sldId id="270" r:id="rId4"/>
    <p:sldId id="27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415"/>
    <a:srgbClr val="565656"/>
    <a:srgbClr val="374D81"/>
    <a:srgbClr val="4A6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0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884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983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9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6249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06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81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923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77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1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930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8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9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60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8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4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56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17DEB-9FB6-48FB-BABC-89A6D199F18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628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F5045-9D6E-4A60-9F65-6E634D344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3" y="4690961"/>
            <a:ext cx="3950186" cy="17502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898081-EF7B-4631-81C6-8142AC3CDE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" b="24176"/>
          <a:stretch/>
        </p:blipFill>
        <p:spPr>
          <a:xfrm>
            <a:off x="1145508" y="510157"/>
            <a:ext cx="9208761" cy="1455263"/>
          </a:xfrm>
          <a:prstGeom prst="rect">
            <a:avLst/>
          </a:prstGeom>
        </p:spPr>
      </p:pic>
      <p:pic>
        <p:nvPicPr>
          <p:cNvPr id="1028" name="Picture 4" descr="17,600+ Church Offering Stock Photos, Pictures &amp; Royalty-Free Images -  iStock | Church offering plate, Church offering icon, Vector church offering  plate">
            <a:extLst>
              <a:ext uri="{FF2B5EF4-FFF2-40B4-BE49-F238E27FC236}">
                <a16:creationId xmlns:a16="http://schemas.microsoft.com/office/drawing/2014/main" id="{4D15BF69-1C61-4794-998C-CA497C41B7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b="12667"/>
          <a:stretch/>
        </p:blipFill>
        <p:spPr bwMode="auto">
          <a:xfrm>
            <a:off x="6096000" y="2852973"/>
            <a:ext cx="5679502" cy="379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463DD6-FEF4-4666-8FFE-534946203C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05" y="2840685"/>
            <a:ext cx="5200339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0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F5045-9D6E-4A60-9F65-6E634D344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3" y="4690961"/>
            <a:ext cx="3950186" cy="17502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898081-EF7B-4631-81C6-8142AC3CDE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" b="24176"/>
          <a:stretch/>
        </p:blipFill>
        <p:spPr>
          <a:xfrm>
            <a:off x="1145508" y="510157"/>
            <a:ext cx="9208761" cy="1455263"/>
          </a:xfrm>
          <a:prstGeom prst="rect">
            <a:avLst/>
          </a:prstGeom>
        </p:spPr>
      </p:pic>
      <p:pic>
        <p:nvPicPr>
          <p:cNvPr id="2052" name="Picture 4" descr="Tithe and offering">
            <a:extLst>
              <a:ext uri="{FF2B5EF4-FFF2-40B4-BE49-F238E27FC236}">
                <a16:creationId xmlns:a16="http://schemas.microsoft.com/office/drawing/2014/main" id="{1BE89BCF-AC7D-4A6E-B83B-B3299863A3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" b="5617"/>
          <a:stretch/>
        </p:blipFill>
        <p:spPr bwMode="auto">
          <a:xfrm>
            <a:off x="6096000" y="2857007"/>
            <a:ext cx="5676900" cy="366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0832625-79A1-45C0-A95B-FB1D75CB95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08" y="2715706"/>
            <a:ext cx="60355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65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F5045-9D6E-4A60-9F65-6E634D344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3" y="4690961"/>
            <a:ext cx="3950186" cy="17502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898081-EF7B-4631-81C6-8142AC3CDE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" b="24176"/>
          <a:stretch/>
        </p:blipFill>
        <p:spPr>
          <a:xfrm>
            <a:off x="1145508" y="510157"/>
            <a:ext cx="9208761" cy="1455263"/>
          </a:xfrm>
          <a:prstGeom prst="rect">
            <a:avLst/>
          </a:prstGeom>
        </p:spPr>
      </p:pic>
      <p:pic>
        <p:nvPicPr>
          <p:cNvPr id="3076" name="Picture 4" descr="Church members placing money in the collection plate.">
            <a:extLst>
              <a:ext uri="{FF2B5EF4-FFF2-40B4-BE49-F238E27FC236}">
                <a16:creationId xmlns:a16="http://schemas.microsoft.com/office/drawing/2014/main" id="{3567CA45-B880-41EF-83AD-75B4C6DE3A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7653"/>
          <a:stretch/>
        </p:blipFill>
        <p:spPr bwMode="auto">
          <a:xfrm>
            <a:off x="6190697" y="2872013"/>
            <a:ext cx="5711805" cy="363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7CE6AB-3771-44A4-8FFD-6B442CA474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98" y="2932133"/>
            <a:ext cx="4767485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9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898081-EF7B-4631-81C6-8142AC3CDE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54" b="24176"/>
          <a:stretch/>
        </p:blipFill>
        <p:spPr>
          <a:xfrm>
            <a:off x="6096000" y="193628"/>
            <a:ext cx="5294182" cy="14310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1C3882-E5FC-452B-BFCD-5E7A80B9D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48" y="4314139"/>
            <a:ext cx="4415037" cy="2350233"/>
          </a:xfrm>
          <a:prstGeom prst="rect">
            <a:avLst/>
          </a:prstGeom>
        </p:spPr>
      </p:pic>
      <p:pic>
        <p:nvPicPr>
          <p:cNvPr id="4098" name="Picture 2" descr="FreshPoint | World Human Hands Holding Word Give">
            <a:extLst>
              <a:ext uri="{FF2B5EF4-FFF2-40B4-BE49-F238E27FC236}">
                <a16:creationId xmlns:a16="http://schemas.microsoft.com/office/drawing/2014/main" id="{9D5197F2-F45D-4C72-A6C9-C89A98A6F1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4347" y1="64644" x2="44347" y2="64644"/>
                        <a14:foregroundMark x1="41222" y1="19811" x2="41222" y2="19811"/>
                        <a14:foregroundMark x1="20267" y1="24248" x2="20267" y2="24248"/>
                        <a14:foregroundMark x1="13442" y1="46665" x2="13442" y2="46665"/>
                        <a14:foregroundMark x1="26953" y1="73690" x2="26953" y2="73690"/>
                        <a14:foregroundMark x1="44049" y1="17950" x2="41820" y2="23705"/>
                        <a14:foregroundMark x1="44049" y1="31119" x2="45542" y2="87031"/>
                        <a14:foregroundMark x1="33065" y1="29259" x2="24334" y2="24707"/>
                        <a14:foregroundMark x1="24334" y1="24707" x2="18107" y2="25308"/>
                        <a14:foregroundMark x1="18107" y1="25308" x2="13488" y2="30346"/>
                        <a14:foregroundMark x1="13488" y1="30346" x2="12385" y2="37475"/>
                        <a14:foregroundMark x1="12385" y1="37475" x2="13074" y2="44632"/>
                        <a14:foregroundMark x1="13074" y1="44632" x2="15280" y2="51245"/>
                        <a14:foregroundMark x1="15280" y1="51245" x2="19003" y2="57257"/>
                        <a14:foregroundMark x1="19003" y1="57257" x2="24908" y2="59490"/>
                        <a14:foregroundMark x1="24908" y1="59490" x2="27114" y2="74864"/>
                        <a14:foregroundMark x1="27114" y1="74864" x2="27114" y2="82594"/>
                        <a14:foregroundMark x1="30974" y1="43716" x2="36029" y2="47953"/>
                        <a14:foregroundMark x1="36029" y1="47953" x2="35593" y2="51303"/>
                        <a14:foregroundMark x1="40051" y1="19639" x2="44738" y2="24592"/>
                        <a14:foregroundMark x1="44738" y1="24592" x2="44807" y2="24821"/>
                        <a14:foregroundMark x1="42578" y1="31291" x2="43451" y2="53879"/>
                        <a14:foregroundMark x1="25023" y1="52791" x2="28010" y2="514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93" t="14266" b="13340"/>
          <a:stretch/>
        </p:blipFill>
        <p:spPr bwMode="auto">
          <a:xfrm>
            <a:off x="317501" y="417026"/>
            <a:ext cx="6197600" cy="384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628B5A-939E-49D9-9B70-12883D09F0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39" r="7729" b="24176"/>
          <a:stretch/>
        </p:blipFill>
        <p:spPr>
          <a:xfrm>
            <a:off x="7291233" y="1112804"/>
            <a:ext cx="3185097" cy="12374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45BAE7-24B4-4993-91D3-075DF64F1E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1" y="4646421"/>
            <a:ext cx="7437765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7131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263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Stewardship Emphasis:</dc:title>
  <dc:creator>Ronald Chewning</dc:creator>
  <cp:lastModifiedBy>Katie Priskorn</cp:lastModifiedBy>
  <cp:revision>22</cp:revision>
  <dcterms:created xsi:type="dcterms:W3CDTF">2022-10-11T01:42:54Z</dcterms:created>
  <dcterms:modified xsi:type="dcterms:W3CDTF">2025-03-20T17:14:10Z</dcterms:modified>
</cp:coreProperties>
</file>