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7" r:id="rId2"/>
    <p:sldId id="258" r:id="rId3"/>
    <p:sldId id="259" r:id="rId4"/>
    <p:sldId id="260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545"/>
    <p:restoredTop sz="94615"/>
  </p:normalViewPr>
  <p:slideViewPr>
    <p:cSldViewPr snapToGrid="0">
      <p:cViewPr varScale="1">
        <p:scale>
          <a:sx n="79" d="100"/>
          <a:sy n="79" d="100"/>
        </p:scale>
        <p:origin x="1024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C198BD-6446-B03B-3BEE-0B819EE4F62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39C778A-83A0-E864-9CCC-58D1AD6EE07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3C103B4-6320-8CFD-549D-AAC13D7F2F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E54BBB-E86C-DE41-BD6D-A2594932FFF6}" type="datetimeFigureOut">
              <a:rPr lang="en-US" smtClean="0"/>
              <a:t>8/11/26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76EEFB-4E6D-3B03-982D-77240160AB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C4FD215-2691-69F7-77EE-BCE86BDA72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F89983-0862-A84F-9A53-A8EF043B6C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62983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F25E05-42CD-6FFC-FF47-EE90C3BCC8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46AAA6A-9982-03A7-488D-156073BEC93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1AEC7C3-831F-BEB7-506F-099F5376B0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E54BBB-E86C-DE41-BD6D-A2594932FFF6}" type="datetimeFigureOut">
              <a:rPr lang="en-US" smtClean="0"/>
              <a:t>8/11/26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6EAC5EF-6EF7-EFA9-A8DD-AC47D43A5A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90616A9-8797-19FA-4E03-FCB46D0AF0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F89983-0862-A84F-9A53-A8EF043B6C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31551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09488179-113D-671C-89B2-EC70C6C1D2F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86FE6E9-5830-11E4-4D68-46D3B973AF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BE2B805-D544-0CF7-D8EC-E955581702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E54BBB-E86C-DE41-BD6D-A2594932FFF6}" type="datetimeFigureOut">
              <a:rPr lang="en-US" smtClean="0"/>
              <a:t>8/11/26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3C0AF05-B2C4-07A6-3FC8-91CEE50DCB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123952F-F67D-47C3-6B02-C32D0ECAAA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F89983-0862-A84F-9A53-A8EF043B6C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63127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F3AF6C-42A6-0926-0E8C-37D782614E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EE340C7-D9ED-746C-9E78-8CDDC8171EE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681149D-58CD-2F0B-6CFB-05B55736F5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E54BBB-E86C-DE41-BD6D-A2594932FFF6}" type="datetimeFigureOut">
              <a:rPr lang="en-US" smtClean="0"/>
              <a:t>8/11/26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5B652A1-08ED-DDBC-1761-8A795AAD5B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CFF4388-2D73-2CE0-6691-69E3A05DF8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F89983-0862-A84F-9A53-A8EF043B6C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33998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F5FAE68-8913-0D05-348A-B67EC7B558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5BD62C7-2263-FAA6-68B1-6DF2E394BD1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43F5E6D-2075-E675-7101-CE4FB6DE08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E54BBB-E86C-DE41-BD6D-A2594932FFF6}" type="datetimeFigureOut">
              <a:rPr lang="en-US" smtClean="0"/>
              <a:t>8/11/26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B1EE131-15C1-EC8D-F28E-6742BB95A4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B53C947-8014-18B4-1553-A2235BA4C0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F89983-0862-A84F-9A53-A8EF043B6C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59052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FCEF65-6F00-62ED-7B6A-84258E1056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658EDE2-928D-009C-12DC-36FC7FDCD5A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71264D3-FC0B-0A46-B21D-E800DC80DE5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30ED626-BB1B-CC4C-6C0B-CF00A66ABA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E54BBB-E86C-DE41-BD6D-A2594932FFF6}" type="datetimeFigureOut">
              <a:rPr lang="en-US" smtClean="0"/>
              <a:t>8/11/26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F47E1E3-BD6A-3CD9-DF8C-A772E1DE17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45F206D-54B5-67CE-222D-F0E5379443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F89983-0862-A84F-9A53-A8EF043B6C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36736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3375B7-2D8B-A916-91E4-1F688FE26E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3B4E1B4-E931-DFF0-56ED-A9D87154850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D553C34-C87A-7CD3-6505-05984DF9DA9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0AFF5D9-1470-DB97-4425-8FE31A690F1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56B2645-D596-B78E-EE7E-DFCF9EDE380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6272CDD-B2AC-D818-7E1B-D113AC153E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E54BBB-E86C-DE41-BD6D-A2594932FFF6}" type="datetimeFigureOut">
              <a:rPr lang="en-US" smtClean="0"/>
              <a:t>8/11/26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DE154A5-4D11-E2B7-B26E-F9109620D1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3623143-823E-288D-F5E2-684BA68177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F89983-0862-A84F-9A53-A8EF043B6C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80687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1D7EC5D-ED0F-F720-E48C-CADF0C4A06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FD26C09-D3B5-F819-F3D8-13E75DF3F5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E54BBB-E86C-DE41-BD6D-A2594932FFF6}" type="datetimeFigureOut">
              <a:rPr lang="en-US" smtClean="0"/>
              <a:t>8/11/26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7C636B4-A7C8-09BC-3AB1-2417A24827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5F37172-E46E-AD8B-CE60-47851CC5B4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F89983-0862-A84F-9A53-A8EF043B6C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83068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41CA13C-9855-BE05-ED6C-67F56DD498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E54BBB-E86C-DE41-BD6D-A2594932FFF6}" type="datetimeFigureOut">
              <a:rPr lang="en-US" smtClean="0"/>
              <a:t>8/11/26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123384E-0AC4-51BA-0F28-9CE533A68C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70C0B91-9218-C922-E6BA-A25729BAED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F89983-0862-A84F-9A53-A8EF043B6C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69845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023621-8FD5-D7E7-5F5F-06AEDC7498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C1E7920-3ACB-9B29-C8EE-8A93D0CB676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72BC01D-268F-B9CA-FDDB-B36F0AC1A0B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3611820-4A08-E3F8-7250-B001B69D64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E54BBB-E86C-DE41-BD6D-A2594932FFF6}" type="datetimeFigureOut">
              <a:rPr lang="en-US" smtClean="0"/>
              <a:t>8/11/26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292703A-86D9-510B-742D-BB925D0101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9FFDDCF-3180-B4B0-2689-848118E7D5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F89983-0862-A84F-9A53-A8EF043B6C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09218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C25153-77EE-B213-0A68-BDC9E35DE8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343BF4E-0D90-EF6C-E3C8-1A871473C5B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7676991-371E-E8D6-3FD2-7E56B5468EF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1358D30-A083-592D-987C-907D79DF26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E54BBB-E86C-DE41-BD6D-A2594932FFF6}" type="datetimeFigureOut">
              <a:rPr lang="en-US" smtClean="0"/>
              <a:t>8/11/26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2F6CAA3-5930-1259-E07D-4EA3F7F27B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31C0A4D-14CC-F8DD-A3F9-C0DDC26EA0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F89983-0862-A84F-9A53-A8EF043B6C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11127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952BF27-E0FC-1002-8E06-FC920A23FF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E72EA6E-7EAD-C7B2-DF19-30FF24D00FD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2E1E1CD-946E-39BA-589E-5D62760C41D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C3E54BBB-E86C-DE41-BD6D-A2594932FFF6}" type="datetimeFigureOut">
              <a:rPr lang="en-US" smtClean="0"/>
              <a:t>8/11/26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47C43AA-6C4D-0559-7415-BE7CFA44F79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B2F2022-B320-31AE-8AE7-59918EB9713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52F89983-0862-A84F-9A53-A8EF043B6C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22937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45E2614-3623-E319-026C-9340763A8769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b="19"/>
          <a:stretch>
            <a:fillRect/>
          </a:stretch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647542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65D3B06-07EE-2949-D821-7692C6A13973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19"/>
          <a:stretch>
            <a:fillRect/>
          </a:stretch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718053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C6286BE-21F8-C149-17CD-B62A3465521C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b="19"/>
          <a:stretch>
            <a:fillRect/>
          </a:stretch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424504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EC0404D-DC9D-090C-3530-F92AF0FE472E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b="19"/>
          <a:stretch>
            <a:fillRect/>
          </a:stretch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170405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Macintosh PowerPoint</Application>
  <PresentationFormat>Widescreen</PresentationFormat>
  <Paragraphs>0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Aptos</vt:lpstr>
      <vt:lpstr>Aptos Display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john Mittelstadt</dc:creator>
  <cp:lastModifiedBy>john Mittelstadt</cp:lastModifiedBy>
  <cp:revision>1</cp:revision>
  <dcterms:created xsi:type="dcterms:W3CDTF">2026-08-12T00:57:57Z</dcterms:created>
  <dcterms:modified xsi:type="dcterms:W3CDTF">2026-08-12T01:01:48Z</dcterms:modified>
</cp:coreProperties>
</file>